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</p:sldMasterIdLst>
  <p:notesMasterIdLst>
    <p:notesMasterId r:id="rId24"/>
  </p:notesMasterIdLst>
  <p:sldIdLst>
    <p:sldId id="256" r:id="rId3"/>
    <p:sldId id="257" r:id="rId4"/>
    <p:sldId id="263" r:id="rId5"/>
    <p:sldId id="260" r:id="rId6"/>
    <p:sldId id="269" r:id="rId7"/>
    <p:sldId id="283" r:id="rId8"/>
    <p:sldId id="282" r:id="rId9"/>
    <p:sldId id="281" r:id="rId10"/>
    <p:sldId id="280" r:id="rId11"/>
    <p:sldId id="279" r:id="rId12"/>
    <p:sldId id="278" r:id="rId13"/>
    <p:sldId id="268" r:id="rId14"/>
    <p:sldId id="270" r:id="rId15"/>
    <p:sldId id="277" r:id="rId16"/>
    <p:sldId id="285" r:id="rId17"/>
    <p:sldId id="264" r:id="rId18"/>
    <p:sldId id="265" r:id="rId19"/>
    <p:sldId id="276" r:id="rId20"/>
    <p:sldId id="274" r:id="rId21"/>
    <p:sldId id="284" r:id="rId22"/>
    <p:sldId id="273" r:id="rId23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مقطع افتراضي" id="{47D60709-3595-4472-8729-07BD731CD0A5}">
          <p14:sldIdLst>
            <p14:sldId id="256"/>
            <p14:sldId id="257"/>
          </p14:sldIdLst>
        </p14:section>
        <p14:section name="مقطع بدون عنوان" id="{C1723102-25D8-408A-BAB9-F377DE8D9726}">
          <p14:sldIdLst>
            <p14:sldId id="263"/>
            <p14:sldId id="260"/>
            <p14:sldId id="269"/>
            <p14:sldId id="283"/>
            <p14:sldId id="282"/>
            <p14:sldId id="281"/>
            <p14:sldId id="280"/>
            <p14:sldId id="279"/>
            <p14:sldId id="278"/>
            <p14:sldId id="268"/>
            <p14:sldId id="270"/>
            <p14:sldId id="277"/>
            <p14:sldId id="285"/>
            <p14:sldId id="264"/>
            <p14:sldId id="265"/>
            <p14:sldId id="276"/>
            <p14:sldId id="274"/>
            <p14:sldId id="284"/>
            <p14:sldId id="27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E8CD"/>
    <a:srgbClr val="F0D6A6"/>
    <a:srgbClr val="CC6600"/>
    <a:srgbClr val="CCCC00"/>
    <a:srgbClr val="FFDC47"/>
    <a:srgbClr val="DB9A25"/>
    <a:srgbClr val="FE9202"/>
    <a:srgbClr val="FFCC66"/>
    <a:srgbClr val="FFF3E7"/>
    <a:srgbClr val="5EEC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800" y="4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152705" cy="1527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2B73A9-8A79-4B1E-8021-51DCEF865634}" type="datetimeFigureOut">
              <a:rPr lang="en-US" smtClean="0"/>
              <a:t>2/1/2022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4F268F-DE38-4D0E-99BB-05EE6AB94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2127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4F268F-DE38-4D0E-99BB-05EE6AB94D2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3623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350B06-B074-48FC-8CFD-53D2CD8FB95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6466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4F268F-DE38-4D0E-99BB-05EE6AB94D2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5153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350B06-B074-48FC-8CFD-53D2CD8FB95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7406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4F268F-DE38-4D0E-99BB-05EE6AB94D2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8689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350B06-B074-48FC-8CFD-53D2CD8FB95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8066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350B06-B074-48FC-8CFD-53D2CD8FB95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5832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350B06-B074-48FC-8CFD-53D2CD8FB95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2828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7080" y="3335275"/>
            <a:ext cx="7329840" cy="763525"/>
          </a:xfr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07080" y="4098800"/>
            <a:ext cx="7329840" cy="458115"/>
          </a:xfrm>
        </p:spPr>
        <p:txBody>
          <a:bodyPr>
            <a:normAutofit/>
          </a:bodyPr>
          <a:lstStyle>
            <a:lvl1pPr marL="0" indent="0" algn="ctr">
              <a:buNone/>
              <a:defRPr sz="2800" b="0" i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2/1/2022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875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2/1/2022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607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2/1/2022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6657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2/1/2022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E:\websites\free-power-point-templates\2012\logos.png">
            <a:extLst>
              <a:ext uri="{FF2B5EF4-FFF2-40B4-BE49-F238E27FC236}">
                <a16:creationId xmlns:a16="http://schemas.microsoft.com/office/drawing/2014/main" id="{47837714-E600-4E2D-8437-05679343F82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18306" y="2326213"/>
            <a:ext cx="1463784" cy="526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36099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8965" y="3602509"/>
            <a:ext cx="8246070" cy="801701"/>
          </a:xfrm>
          <a:effectLst/>
        </p:spPr>
        <p:txBody>
          <a:bodyPr>
            <a:normAutofit/>
          </a:bodyPr>
          <a:lstStyle>
            <a:lvl1pPr algn="ctr">
              <a:defRPr sz="2700">
                <a:solidFill>
                  <a:srgbClr val="FF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8966" y="4289681"/>
            <a:ext cx="8246070" cy="458115"/>
          </a:xfrm>
        </p:spPr>
        <p:txBody>
          <a:bodyPr>
            <a:normAutofit/>
          </a:bodyPr>
          <a:lstStyle>
            <a:lvl1pPr marL="0" indent="0" algn="ctr">
              <a:buNone/>
              <a:defRPr sz="2100">
                <a:solidFill>
                  <a:srgbClr val="0070C0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2/1/2022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52647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965" y="739291"/>
            <a:ext cx="8229600" cy="343586"/>
          </a:xfrm>
        </p:spPr>
        <p:txBody>
          <a:bodyPr>
            <a:normAutofit/>
          </a:bodyPr>
          <a:lstStyle>
            <a:lvl1pPr algn="r">
              <a:defRPr sz="2700">
                <a:solidFill>
                  <a:srgbClr val="FF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965" y="1197406"/>
            <a:ext cx="8229600" cy="3092276"/>
          </a:xfrm>
        </p:spPr>
        <p:txBody>
          <a:bodyPr/>
          <a:lstStyle>
            <a:lvl1pPr>
              <a:defRPr sz="2100">
                <a:solidFill>
                  <a:srgbClr val="0070C0"/>
                </a:solidFill>
              </a:defRPr>
            </a:lvl1pPr>
            <a:lvl2pPr>
              <a:defRPr>
                <a:solidFill>
                  <a:srgbClr val="0070C0"/>
                </a:solidFill>
              </a:defRPr>
            </a:lvl2pPr>
            <a:lvl3pPr>
              <a:defRPr>
                <a:solidFill>
                  <a:srgbClr val="0070C0"/>
                </a:solidFill>
              </a:defRPr>
            </a:lvl3pPr>
            <a:lvl4pPr>
              <a:defRPr>
                <a:solidFill>
                  <a:srgbClr val="0070C0"/>
                </a:solidFill>
              </a:defRPr>
            </a:lvl4pPr>
            <a:lvl5pPr>
              <a:defRPr>
                <a:solidFill>
                  <a:srgbClr val="0070C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2/1/2022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8960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7900" y="395704"/>
            <a:ext cx="6719018" cy="572644"/>
          </a:xfrm>
        </p:spPr>
        <p:txBody>
          <a:bodyPr>
            <a:normAutofit/>
          </a:bodyPr>
          <a:lstStyle>
            <a:lvl1pPr algn="l">
              <a:defRPr sz="2700">
                <a:solidFill>
                  <a:srgbClr val="FF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7901" y="968348"/>
            <a:ext cx="6719018" cy="3321334"/>
          </a:xfrm>
        </p:spPr>
        <p:txBody>
          <a:bodyPr/>
          <a:lstStyle>
            <a:lvl1pPr>
              <a:defRPr sz="2100">
                <a:solidFill>
                  <a:srgbClr val="0070C0"/>
                </a:solidFill>
              </a:defRPr>
            </a:lvl1pPr>
            <a:lvl2pPr>
              <a:defRPr>
                <a:solidFill>
                  <a:srgbClr val="0070C0"/>
                </a:solidFill>
              </a:defRPr>
            </a:lvl2pPr>
            <a:lvl3pPr>
              <a:defRPr>
                <a:solidFill>
                  <a:srgbClr val="0070C0"/>
                </a:solidFill>
              </a:defRPr>
            </a:lvl3pPr>
            <a:lvl4pPr>
              <a:defRPr>
                <a:solidFill>
                  <a:srgbClr val="0070C0"/>
                </a:solidFill>
              </a:defRPr>
            </a:lvl4pPr>
            <a:lvl5pPr>
              <a:defRPr>
                <a:solidFill>
                  <a:srgbClr val="0070C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2/1/2022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9456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2/1/2022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2967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4761"/>
            <a:ext cx="8229600" cy="43846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2/1/2022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0496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965" y="624761"/>
            <a:ext cx="8229600" cy="399135"/>
          </a:xfrm>
        </p:spPr>
        <p:txBody>
          <a:bodyPr>
            <a:normAutofit/>
          </a:bodyPr>
          <a:lstStyle>
            <a:lvl1pPr algn="r">
              <a:defRPr sz="2700">
                <a:solidFill>
                  <a:srgbClr val="FF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8965" y="1311933"/>
            <a:ext cx="4040188" cy="479822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rgbClr val="0070C0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8965" y="1784330"/>
            <a:ext cx="4040188" cy="2276294"/>
          </a:xfrm>
        </p:spPr>
        <p:txBody>
          <a:bodyPr/>
          <a:lstStyle>
            <a:lvl1pPr>
              <a:defRPr sz="1800">
                <a:solidFill>
                  <a:srgbClr val="0070C0"/>
                </a:solidFill>
              </a:defRPr>
            </a:lvl1pPr>
            <a:lvl2pPr>
              <a:defRPr sz="1500">
                <a:solidFill>
                  <a:srgbClr val="0070C0"/>
                </a:solidFill>
              </a:defRPr>
            </a:lvl2pPr>
            <a:lvl3pPr>
              <a:defRPr sz="1350">
                <a:solidFill>
                  <a:srgbClr val="0070C0"/>
                </a:solidFill>
              </a:defRPr>
            </a:lvl3pPr>
            <a:lvl4pPr>
              <a:defRPr sz="1200">
                <a:solidFill>
                  <a:srgbClr val="0070C0"/>
                </a:solidFill>
              </a:defRPr>
            </a:lvl4pPr>
            <a:lvl5pPr>
              <a:defRPr sz="1200">
                <a:solidFill>
                  <a:srgbClr val="0070C0"/>
                </a:solidFill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6791" y="1311933"/>
            <a:ext cx="4041775" cy="479822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rgbClr val="0070C0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6791" y="1784330"/>
            <a:ext cx="4041775" cy="2276294"/>
          </a:xfrm>
        </p:spPr>
        <p:txBody>
          <a:bodyPr/>
          <a:lstStyle>
            <a:lvl1pPr>
              <a:defRPr sz="1800">
                <a:solidFill>
                  <a:srgbClr val="0070C0"/>
                </a:solidFill>
              </a:defRPr>
            </a:lvl1pPr>
            <a:lvl2pPr>
              <a:defRPr sz="1500">
                <a:solidFill>
                  <a:srgbClr val="0070C0"/>
                </a:solidFill>
              </a:defRPr>
            </a:lvl2pPr>
            <a:lvl3pPr>
              <a:defRPr sz="1350">
                <a:solidFill>
                  <a:srgbClr val="0070C0"/>
                </a:solidFill>
              </a:defRPr>
            </a:lvl3pPr>
            <a:lvl4pPr>
              <a:defRPr sz="1200">
                <a:solidFill>
                  <a:srgbClr val="0070C0"/>
                </a:solidFill>
              </a:defRPr>
            </a:lvl4pPr>
            <a:lvl5pPr>
              <a:defRPr sz="1200">
                <a:solidFill>
                  <a:srgbClr val="0070C0"/>
                </a:solidFill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2/1/2022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0658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2/1/2022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6838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965" y="1197405"/>
            <a:ext cx="8246070" cy="610820"/>
          </a:xfrm>
        </p:spPr>
        <p:txBody>
          <a:bodyPr>
            <a:normAutofit/>
          </a:bodyPr>
          <a:lstStyle>
            <a:lvl1pPr algn="ctr">
              <a:defRPr sz="3600" baseline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966" y="1808225"/>
            <a:ext cx="8246070" cy="2901390"/>
          </a:xfrm>
        </p:spPr>
        <p:txBody>
          <a:bodyPr/>
          <a:lstStyle>
            <a:lvl1pPr algn="ctr">
              <a:defRPr sz="2800">
                <a:solidFill>
                  <a:schemeClr val="tx1"/>
                </a:solidFill>
              </a:defRPr>
            </a:lvl1pPr>
            <a:lvl2pPr algn="ctr">
              <a:defRPr>
                <a:solidFill>
                  <a:schemeClr val="tx1"/>
                </a:solidFill>
              </a:defRPr>
            </a:lvl2pPr>
            <a:lvl3pPr algn="ctr">
              <a:defRPr>
                <a:solidFill>
                  <a:schemeClr val="tx1"/>
                </a:solidFill>
              </a:defRPr>
            </a:lvl3pPr>
            <a:lvl4pPr algn="ctr">
              <a:defRPr>
                <a:solidFill>
                  <a:schemeClr val="tx1"/>
                </a:solidFill>
              </a:defRPr>
            </a:lvl4pPr>
            <a:lvl5pPr algn="ctr"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2/1/2022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4713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2/1/2022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5555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2/1/2022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1860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2/1/2022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8144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2/1/2022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3231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2/1/2022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7044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1425" y="433880"/>
            <a:ext cx="6260905" cy="572644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DB9A25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1425" y="1197406"/>
            <a:ext cx="6260905" cy="3358356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2/1/2022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391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2/1/2022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441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2/1/2022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791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964" y="1197405"/>
            <a:ext cx="8246071" cy="610820"/>
          </a:xfrm>
        </p:spPr>
        <p:txBody>
          <a:bodyPr>
            <a:normAutofit/>
          </a:bodyPr>
          <a:lstStyle>
            <a:lvl1pPr algn="ctr">
              <a:defRPr sz="3600" baseline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6879" y="2140230"/>
            <a:ext cx="4040188" cy="479822"/>
          </a:xfrm>
        </p:spPr>
        <p:txBody>
          <a:bodyPr anchor="b"/>
          <a:lstStyle>
            <a:lvl1pPr marL="0" indent="0" algn="ctr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6879" y="2571750"/>
            <a:ext cx="4040188" cy="2137871"/>
          </a:xfrm>
        </p:spPr>
        <p:txBody>
          <a:bodyPr/>
          <a:lstStyle>
            <a:lvl1pPr algn="ctr">
              <a:defRPr sz="2400">
                <a:solidFill>
                  <a:schemeClr val="tx1"/>
                </a:solidFill>
              </a:defRPr>
            </a:lvl1pPr>
            <a:lvl2pPr algn="ctr">
              <a:defRPr sz="2000">
                <a:solidFill>
                  <a:schemeClr val="tx1"/>
                </a:solidFill>
              </a:defRPr>
            </a:lvl2pPr>
            <a:lvl3pPr algn="ctr">
              <a:defRPr sz="1800">
                <a:solidFill>
                  <a:schemeClr val="tx1"/>
                </a:solidFill>
              </a:defRPr>
            </a:lvl3pPr>
            <a:lvl4pPr algn="ctr">
              <a:defRPr sz="1600">
                <a:solidFill>
                  <a:schemeClr val="tx1"/>
                </a:solidFill>
              </a:defRPr>
            </a:lvl4pPr>
            <a:lvl5pPr algn="ctr"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000" y="2140230"/>
            <a:ext cx="4041775" cy="479822"/>
          </a:xfrm>
        </p:spPr>
        <p:txBody>
          <a:bodyPr anchor="b"/>
          <a:lstStyle>
            <a:lvl1pPr marL="0" indent="0" algn="ctr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2000" y="2571750"/>
            <a:ext cx="4041775" cy="2137871"/>
          </a:xfrm>
        </p:spPr>
        <p:txBody>
          <a:bodyPr/>
          <a:lstStyle>
            <a:lvl1pPr algn="ctr">
              <a:defRPr sz="2400">
                <a:solidFill>
                  <a:schemeClr val="tx1"/>
                </a:solidFill>
              </a:defRPr>
            </a:lvl1pPr>
            <a:lvl2pPr algn="ctr">
              <a:defRPr sz="2000">
                <a:solidFill>
                  <a:schemeClr val="tx1"/>
                </a:solidFill>
              </a:defRPr>
            </a:lvl2pPr>
            <a:lvl3pPr algn="ctr">
              <a:defRPr sz="1800">
                <a:solidFill>
                  <a:schemeClr val="tx1"/>
                </a:solidFill>
              </a:defRPr>
            </a:lvl3pPr>
            <a:lvl4pPr algn="ctr">
              <a:defRPr sz="1600">
                <a:solidFill>
                  <a:schemeClr val="tx1"/>
                </a:solidFill>
              </a:defRPr>
            </a:lvl4pPr>
            <a:lvl5pPr algn="ctr"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2/1/2022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9119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2/1/2022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773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2/1/2022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864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2/1/2022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452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5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74F12-AA26-4AC8-9962-C36BB8F32554}" type="datetimeFigureOut">
              <a:rPr lang="en-US" smtClean="0"/>
              <a:pPr/>
              <a:t>2/1/2022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4FC8C0-B63F-4766-B63B-47B0D131D20F}"/>
              </a:ext>
            </a:extLst>
          </p:cNvPr>
          <p:cNvSpPr txBox="1"/>
          <p:nvPr userDrawn="1"/>
        </p:nvSpPr>
        <p:spPr>
          <a:xfrm>
            <a:off x="-9150" y="5213747"/>
            <a:ext cx="8389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bg1">
                    <a:lumMod val="65000"/>
                  </a:schemeClr>
                </a:solidFill>
              </a:rPr>
              <a:t>This presentation uses a free template provided by FPPT.com</a:t>
            </a:r>
          </a:p>
          <a:p>
            <a:r>
              <a:rPr lang="en-US" sz="1400">
                <a:solidFill>
                  <a:schemeClr val="bg1">
                    <a:lumMod val="65000"/>
                  </a:schemeClr>
                </a:solidFill>
              </a:rPr>
              <a:t>www.free-power-point-templates.com</a:t>
            </a:r>
          </a:p>
        </p:txBody>
      </p:sp>
    </p:spTree>
    <p:extLst>
      <p:ext uri="{BB962C8B-B14F-4D97-AF65-F5344CB8AC3E}">
        <p14:creationId xmlns:p14="http://schemas.microsoft.com/office/powerpoint/2010/main" val="1944039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74F12-AA26-4AC8-9962-C36BB8F32554}" type="datetimeFigureOut">
              <a:rPr lang="en-US" smtClean="0"/>
              <a:pPr/>
              <a:t>2/1/2022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98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6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microsoft.com/office/2007/relationships/hdphoto" Target="../media/hdphoto4.wdp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22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3.xml"/><Relationship Id="rId7" Type="http://schemas.microsoft.com/office/2007/relationships/hdphoto" Target="../media/hdphoto2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10.pn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11">
            <a:extLst>
              <a:ext uri="{FF2B5EF4-FFF2-40B4-BE49-F238E27FC236}">
                <a16:creationId xmlns:a16="http://schemas.microsoft.com/office/drawing/2014/main" id="{002460A4-6F6D-43B8-85D0-BA19358BED5D}"/>
              </a:ext>
            </a:extLst>
          </p:cNvPr>
          <p:cNvGrpSpPr/>
          <p:nvPr/>
        </p:nvGrpSpPr>
        <p:grpSpPr>
          <a:xfrm>
            <a:off x="143555" y="281175"/>
            <a:ext cx="2290575" cy="458115"/>
            <a:chOff x="3562350" y="-2391420"/>
            <a:chExt cx="4033224" cy="1060705"/>
          </a:xfrm>
          <a:solidFill>
            <a:srgbClr val="FFF3E7"/>
          </a:solidFill>
        </p:grpSpPr>
        <p:sp>
          <p:nvSpPr>
            <p:cNvPr id="8" name="流程图: 过程 35">
              <a:extLst>
                <a:ext uri="{FF2B5EF4-FFF2-40B4-BE49-F238E27FC236}">
                  <a16:creationId xmlns:a16="http://schemas.microsoft.com/office/drawing/2014/main" id="{7E6C1D67-67F1-452F-9A1E-46A3618C2B9E}"/>
                </a:ext>
              </a:extLst>
            </p:cNvPr>
            <p:cNvSpPr/>
            <p:nvPr/>
          </p:nvSpPr>
          <p:spPr>
            <a:xfrm>
              <a:off x="3562350" y="-2391373"/>
              <a:ext cx="3813259" cy="1060617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000" b="1" baseline="-25000" dirty="0">
                <a:latin typeface="Calibri" panose="020F0502020204030204" pitchFamily="34" charset="0"/>
              </a:endParaRPr>
            </a:p>
          </p:txBody>
        </p:sp>
        <p:sp>
          <p:nvSpPr>
            <p:cNvPr id="9" name="等腰三角形 36">
              <a:extLst>
                <a:ext uri="{FF2B5EF4-FFF2-40B4-BE49-F238E27FC236}">
                  <a16:creationId xmlns:a16="http://schemas.microsoft.com/office/drawing/2014/main" id="{9C0E0B57-C0D9-403E-88BB-A4CCB86F4C7F}"/>
                </a:ext>
              </a:extLst>
            </p:cNvPr>
            <p:cNvSpPr/>
            <p:nvPr/>
          </p:nvSpPr>
          <p:spPr>
            <a:xfrm rot="5400000">
              <a:off x="6955239" y="-1971049"/>
              <a:ext cx="1060705" cy="219964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aseline="-25000">
                <a:latin typeface="Calibri" panose="020F0502020204030204" pitchFamily="34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9785" y="3640685"/>
            <a:ext cx="7329840" cy="763525"/>
          </a:xfrm>
        </p:spPr>
        <p:txBody>
          <a:bodyPr>
            <a:normAutofit fontScale="90000"/>
          </a:bodyPr>
          <a:lstStyle/>
          <a:p>
            <a:r>
              <a:rPr lang="en-US" sz="4900" b="1" dirty="0"/>
              <a:t>Unit 5</a:t>
            </a:r>
            <a:br>
              <a:rPr lang="en-US" dirty="0"/>
            </a:br>
            <a:r>
              <a:rPr lang="en-US" sz="4400" b="1" dirty="0"/>
              <a:t>Do You Really Need It?</a:t>
            </a:r>
            <a:br>
              <a:rPr lang="en-US" sz="4400" b="1" dirty="0"/>
            </a:br>
            <a:r>
              <a:rPr lang="en-US" sz="1800" dirty="0"/>
              <a:t>Conversation &amp; Listening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93640" y="4685385"/>
            <a:ext cx="3197655" cy="458115"/>
          </a:xfrm>
        </p:spPr>
        <p:txBody>
          <a:bodyPr>
            <a:noAutofit/>
          </a:bodyPr>
          <a:lstStyle/>
          <a:p>
            <a:pPr algn="l"/>
            <a:r>
              <a:rPr lang="en-US" sz="1800" dirty="0">
                <a:solidFill>
                  <a:srgbClr val="FFF3E7"/>
                </a:solidFill>
              </a:rPr>
              <a:t>Done by: </a:t>
            </a:r>
            <a:r>
              <a:rPr lang="en-US" sz="1800" b="1" dirty="0" err="1">
                <a:solidFill>
                  <a:srgbClr val="FFF3E7"/>
                </a:solidFill>
                <a:latin typeface="Handlee" panose="02000000000000000000" pitchFamily="2" charset="0"/>
              </a:rPr>
              <a:t>Entisar</a:t>
            </a:r>
            <a:r>
              <a:rPr lang="en-US" sz="1800" b="1" dirty="0">
                <a:solidFill>
                  <a:srgbClr val="FFF3E7"/>
                </a:solidFill>
                <a:latin typeface="Handlee" panose="02000000000000000000" pitchFamily="2" charset="0"/>
              </a:rPr>
              <a:t> Al-</a:t>
            </a:r>
            <a:r>
              <a:rPr lang="en-US" sz="1800" b="1" dirty="0" err="1">
                <a:solidFill>
                  <a:srgbClr val="FFF3E7"/>
                </a:solidFill>
                <a:latin typeface="Handlee" panose="02000000000000000000" pitchFamily="2" charset="0"/>
              </a:rPr>
              <a:t>Obaidallah</a:t>
            </a:r>
            <a:endParaRPr lang="en-US" sz="1800" b="1" dirty="0">
              <a:solidFill>
                <a:srgbClr val="FFF3E7"/>
              </a:solidFill>
              <a:latin typeface="Handlee" panose="02000000000000000000" pitchFamily="2" charset="0"/>
            </a:endParaRPr>
          </a:p>
        </p:txBody>
      </p:sp>
      <p:sp>
        <p:nvSpPr>
          <p:cNvPr id="5" name="1">
            <a:extLst>
              <a:ext uri="{FF2B5EF4-FFF2-40B4-BE49-F238E27FC236}">
                <a16:creationId xmlns:a16="http://schemas.microsoft.com/office/drawing/2014/main" id="{CE08ADB2-AB15-4916-BEAA-2E435B1D69C5}"/>
              </a:ext>
            </a:extLst>
          </p:cNvPr>
          <p:cNvSpPr txBox="1">
            <a:spLocks/>
          </p:cNvSpPr>
          <p:nvPr/>
        </p:nvSpPr>
        <p:spPr>
          <a:xfrm>
            <a:off x="-7441" y="281175"/>
            <a:ext cx="2499623" cy="41348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微软雅黑 Light" panose="020B0502040204020203" pitchFamily="34" charset="-122"/>
                <a:cs typeface="Segoe UI Black" panose="020B0A02040204020203" pitchFamily="34" charset="0"/>
              </a:rPr>
              <a:t>Mega Goal 5</a:t>
            </a:r>
            <a:endParaRPr lang="zh-CN" altLang="en-US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微软雅黑 Light" panose="020B0502040204020203" pitchFamily="34" charset="-122"/>
              <a:cs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9203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32369751-0D33-40D0-B2C3-FD7AF3B7F1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rcRect l="26471" t="31821" r="26975" b="8721"/>
          <a:stretch/>
        </p:blipFill>
        <p:spPr>
          <a:xfrm>
            <a:off x="0" y="-55214"/>
            <a:ext cx="4396000" cy="5198714"/>
          </a:xfrm>
          <a:prstGeom prst="rect">
            <a:avLst/>
          </a:prstGeom>
        </p:spPr>
      </p:pic>
      <p:pic>
        <p:nvPicPr>
          <p:cNvPr id="4" name="Picture 8">
            <a:extLst>
              <a:ext uri="{FF2B5EF4-FFF2-40B4-BE49-F238E27FC236}">
                <a16:creationId xmlns:a16="http://schemas.microsoft.com/office/drawing/2014/main" id="{6A21C065-E52E-4E09-824C-F5D4A0323E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4460" y="3182570"/>
            <a:ext cx="2525120" cy="1985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فقاعة التفكير: على شكل سحابة 5">
            <a:extLst>
              <a:ext uri="{FF2B5EF4-FFF2-40B4-BE49-F238E27FC236}">
                <a16:creationId xmlns:a16="http://schemas.microsoft.com/office/drawing/2014/main" id="{9724CB9A-2D68-4750-B0E6-ABD43987B9AC}"/>
              </a:ext>
            </a:extLst>
          </p:cNvPr>
          <p:cNvSpPr/>
          <p:nvPr/>
        </p:nvSpPr>
        <p:spPr>
          <a:xfrm>
            <a:off x="4877410" y="739290"/>
            <a:ext cx="3647332" cy="1549949"/>
          </a:xfrm>
          <a:prstGeom prst="cloudCallout">
            <a:avLst>
              <a:gd name="adj1" fmla="val 44466"/>
              <a:gd name="adj2" fmla="val 105859"/>
            </a:avLst>
          </a:prstGeom>
          <a:solidFill>
            <a:schemeClr val="accent6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200" b="1" dirty="0"/>
          </a:p>
          <a:p>
            <a:pPr algn="ctr"/>
            <a:r>
              <a:rPr lang="en-US" sz="2000" b="1" dirty="0"/>
              <a:t>Who says </a:t>
            </a:r>
            <a:r>
              <a:rPr lang="en-US" b="1" dirty="0"/>
              <a:t>………</a:t>
            </a:r>
          </a:p>
          <a:p>
            <a:pPr algn="ctr"/>
            <a:r>
              <a:rPr lang="en-US" sz="2000" b="1" dirty="0">
                <a:latin typeface="Handlee" panose="02000000000000000000" pitchFamily="2" charset="0"/>
                <a:cs typeface="Cavolini" panose="03000502040302020204" pitchFamily="66" charset="0"/>
              </a:rPr>
              <a:t>beat it</a:t>
            </a:r>
            <a:endParaRPr lang="ar-SA" b="1" dirty="0">
              <a:latin typeface="Handlee" panose="02000000000000000000" pitchFamily="2" charset="0"/>
              <a:cs typeface="Cavolini" panose="03000502040302020204" pitchFamily="66" charset="0"/>
            </a:endParaRPr>
          </a:p>
        </p:txBody>
      </p:sp>
      <p:sp>
        <p:nvSpPr>
          <p:cNvPr id="7" name="فقاعة التفكير: على شكل سحابة 6">
            <a:extLst>
              <a:ext uri="{FF2B5EF4-FFF2-40B4-BE49-F238E27FC236}">
                <a16:creationId xmlns:a16="http://schemas.microsoft.com/office/drawing/2014/main" id="{1816AD49-E435-4E78-8AB6-4768673CC4A2}"/>
              </a:ext>
            </a:extLst>
          </p:cNvPr>
          <p:cNvSpPr/>
          <p:nvPr/>
        </p:nvSpPr>
        <p:spPr>
          <a:xfrm>
            <a:off x="3044950" y="2724455"/>
            <a:ext cx="3057638" cy="987235"/>
          </a:xfrm>
          <a:prstGeom prst="cloudCallout">
            <a:avLst>
              <a:gd name="adj1" fmla="val 58291"/>
              <a:gd name="adj2" fmla="val 48154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2000" b="1" dirty="0"/>
          </a:p>
          <a:p>
            <a:pPr algn="ctr"/>
            <a:r>
              <a:rPr lang="en-US" sz="2000" b="1" dirty="0">
                <a:solidFill>
                  <a:schemeClr val="bg1"/>
                </a:solidFill>
              </a:rPr>
              <a:t>Amal</a:t>
            </a:r>
            <a:endParaRPr lang="en-US" sz="1800" b="1" dirty="0">
              <a:solidFill>
                <a:schemeClr val="bg1"/>
              </a:solidFill>
              <a:latin typeface="Handlee" panose="02000000000000000000" pitchFamily="2" charset="0"/>
            </a:endParaRPr>
          </a:p>
          <a:p>
            <a:pPr algn="ctr"/>
            <a:endParaRPr lang="ar-SA" b="1" dirty="0"/>
          </a:p>
        </p:txBody>
      </p:sp>
    </p:spTree>
    <p:extLst>
      <p:ext uri="{BB962C8B-B14F-4D97-AF65-F5344CB8AC3E}">
        <p14:creationId xmlns:p14="http://schemas.microsoft.com/office/powerpoint/2010/main" val="835386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C6939ABD-B828-4218-B948-D5FAF927A7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244" t="37049" r="12521" b="30084"/>
          <a:stretch/>
        </p:blipFill>
        <p:spPr>
          <a:xfrm>
            <a:off x="4113885" y="1808225"/>
            <a:ext cx="3664920" cy="23458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50000"/>
              </a:schemeClr>
            </a:solidFill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Google Shape;570;p47">
            <a:extLst>
              <a:ext uri="{FF2B5EF4-FFF2-40B4-BE49-F238E27FC236}">
                <a16:creationId xmlns:a16="http://schemas.microsoft.com/office/drawing/2014/main" id="{145B58A2-71E2-4928-899C-96374F73308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86835" y="281175"/>
            <a:ext cx="6127227" cy="572700"/>
          </a:xfrm>
          <a:prstGeom prst="rect">
            <a:avLst/>
          </a:prstGeom>
          <a:solidFill>
            <a:srgbClr val="F7E8CD"/>
          </a:solidFill>
          <a:ln>
            <a:solidFill>
              <a:schemeClr val="accent6">
                <a:lumMod val="50000"/>
              </a:schemeClr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CC6600"/>
                </a:solidFill>
                <a:effectLst/>
                <a:sym typeface="Wingdings" panose="05000000000000000000" pitchFamily="2" charset="2"/>
              </a:rPr>
              <a:t></a:t>
            </a:r>
            <a:r>
              <a:rPr lang="en-US" sz="2800" b="1" dirty="0">
                <a:solidFill>
                  <a:srgbClr val="CC6600"/>
                </a:solidFill>
                <a:effectLst/>
              </a:rPr>
              <a:t>Read the words and their meaning:</a:t>
            </a:r>
            <a:endParaRPr sz="2800" b="1" dirty="0">
              <a:solidFill>
                <a:srgbClr val="CC6600"/>
              </a:solidFill>
              <a:effectLst/>
            </a:endParaRPr>
          </a:p>
        </p:txBody>
      </p:sp>
      <p:sp>
        <p:nvSpPr>
          <p:cNvPr id="4" name="Google Shape;579;p47">
            <a:extLst>
              <a:ext uri="{FF2B5EF4-FFF2-40B4-BE49-F238E27FC236}">
                <a16:creationId xmlns:a16="http://schemas.microsoft.com/office/drawing/2014/main" id="{1985C9C7-9EC1-40C1-80E6-29B6FC9FA534}"/>
              </a:ext>
            </a:extLst>
          </p:cNvPr>
          <p:cNvSpPr/>
          <p:nvPr/>
        </p:nvSpPr>
        <p:spPr>
          <a:xfrm rot="4183063" flipH="1">
            <a:off x="2060790" y="1840339"/>
            <a:ext cx="2218196" cy="749031"/>
          </a:xfrm>
          <a:custGeom>
            <a:avLst/>
            <a:gdLst/>
            <a:ahLst/>
            <a:cxnLst/>
            <a:rect l="l" t="t" r="r" b="b"/>
            <a:pathLst>
              <a:path w="43016" h="14096" extrusionOk="0">
                <a:moveTo>
                  <a:pt x="18835" y="0"/>
                </a:moveTo>
                <a:cubicBezTo>
                  <a:pt x="18343" y="0"/>
                  <a:pt x="17840" y="74"/>
                  <a:pt x="17346" y="224"/>
                </a:cubicBezTo>
                <a:cubicBezTo>
                  <a:pt x="14778" y="1025"/>
                  <a:pt x="12743" y="3360"/>
                  <a:pt x="11342" y="5528"/>
                </a:cubicBezTo>
                <a:cubicBezTo>
                  <a:pt x="9974" y="7663"/>
                  <a:pt x="9107" y="10064"/>
                  <a:pt x="8740" y="12566"/>
                </a:cubicBezTo>
                <a:cubicBezTo>
                  <a:pt x="8040" y="10531"/>
                  <a:pt x="7272" y="8530"/>
                  <a:pt x="5971" y="6795"/>
                </a:cubicBezTo>
                <a:cubicBezTo>
                  <a:pt x="4950" y="5434"/>
                  <a:pt x="3494" y="4096"/>
                  <a:pt x="1768" y="4096"/>
                </a:cubicBezTo>
                <a:cubicBezTo>
                  <a:pt x="1465" y="4096"/>
                  <a:pt x="1153" y="4137"/>
                  <a:pt x="834" y="4227"/>
                </a:cubicBezTo>
                <a:cubicBezTo>
                  <a:pt x="801" y="3893"/>
                  <a:pt x="1101" y="3693"/>
                  <a:pt x="1468" y="3393"/>
                </a:cubicBezTo>
                <a:cubicBezTo>
                  <a:pt x="2002" y="2926"/>
                  <a:pt x="2569" y="2526"/>
                  <a:pt x="3169" y="2159"/>
                </a:cubicBezTo>
                <a:cubicBezTo>
                  <a:pt x="3311" y="2074"/>
                  <a:pt x="3237" y="1870"/>
                  <a:pt x="3089" y="1870"/>
                </a:cubicBezTo>
                <a:cubicBezTo>
                  <a:pt x="3062" y="1870"/>
                  <a:pt x="3033" y="1877"/>
                  <a:pt x="3003" y="1892"/>
                </a:cubicBezTo>
                <a:cubicBezTo>
                  <a:pt x="1935" y="2426"/>
                  <a:pt x="968" y="3093"/>
                  <a:pt x="101" y="3960"/>
                </a:cubicBezTo>
                <a:cubicBezTo>
                  <a:pt x="34" y="4027"/>
                  <a:pt x="0" y="4194"/>
                  <a:pt x="67" y="4294"/>
                </a:cubicBezTo>
                <a:cubicBezTo>
                  <a:pt x="968" y="5528"/>
                  <a:pt x="1868" y="6929"/>
                  <a:pt x="2969" y="8030"/>
                </a:cubicBezTo>
                <a:cubicBezTo>
                  <a:pt x="3009" y="8070"/>
                  <a:pt x="3055" y="8087"/>
                  <a:pt x="3099" y="8087"/>
                </a:cubicBezTo>
                <a:cubicBezTo>
                  <a:pt x="3241" y="8087"/>
                  <a:pt x="3371" y="7915"/>
                  <a:pt x="3269" y="7763"/>
                </a:cubicBezTo>
                <a:cubicBezTo>
                  <a:pt x="2636" y="6595"/>
                  <a:pt x="1568" y="5728"/>
                  <a:pt x="934" y="4561"/>
                </a:cubicBezTo>
                <a:cubicBezTo>
                  <a:pt x="1182" y="4504"/>
                  <a:pt x="1425" y="4477"/>
                  <a:pt x="1661" y="4477"/>
                </a:cubicBezTo>
                <a:cubicBezTo>
                  <a:pt x="3776" y="4477"/>
                  <a:pt x="5411" y="6616"/>
                  <a:pt x="6372" y="8297"/>
                </a:cubicBezTo>
                <a:cubicBezTo>
                  <a:pt x="7372" y="10064"/>
                  <a:pt x="8006" y="11999"/>
                  <a:pt x="8607" y="13901"/>
                </a:cubicBezTo>
                <a:cubicBezTo>
                  <a:pt x="8651" y="14034"/>
                  <a:pt x="8762" y="14095"/>
                  <a:pt x="8871" y="14095"/>
                </a:cubicBezTo>
                <a:cubicBezTo>
                  <a:pt x="9007" y="14095"/>
                  <a:pt x="9140" y="14000"/>
                  <a:pt x="9140" y="13834"/>
                </a:cubicBezTo>
                <a:cubicBezTo>
                  <a:pt x="9541" y="9064"/>
                  <a:pt x="12042" y="3426"/>
                  <a:pt x="16512" y="1158"/>
                </a:cubicBezTo>
                <a:cubicBezTo>
                  <a:pt x="17263" y="793"/>
                  <a:pt x="18097" y="567"/>
                  <a:pt x="18925" y="567"/>
                </a:cubicBezTo>
                <a:cubicBezTo>
                  <a:pt x="19384" y="567"/>
                  <a:pt x="19841" y="636"/>
                  <a:pt x="20282" y="791"/>
                </a:cubicBezTo>
                <a:cubicBezTo>
                  <a:pt x="21716" y="1325"/>
                  <a:pt x="22283" y="2559"/>
                  <a:pt x="22617" y="3927"/>
                </a:cubicBezTo>
                <a:cubicBezTo>
                  <a:pt x="23317" y="6762"/>
                  <a:pt x="23751" y="9664"/>
                  <a:pt x="23984" y="12566"/>
                </a:cubicBezTo>
                <a:cubicBezTo>
                  <a:pt x="24003" y="12733"/>
                  <a:pt x="24145" y="12828"/>
                  <a:pt x="24284" y="12828"/>
                </a:cubicBezTo>
                <a:cubicBezTo>
                  <a:pt x="24396" y="12828"/>
                  <a:pt x="24507" y="12767"/>
                  <a:pt x="24551" y="12633"/>
                </a:cubicBezTo>
                <a:cubicBezTo>
                  <a:pt x="25352" y="10298"/>
                  <a:pt x="26853" y="7896"/>
                  <a:pt x="28988" y="6562"/>
                </a:cubicBezTo>
                <a:cubicBezTo>
                  <a:pt x="29570" y="6213"/>
                  <a:pt x="30170" y="6029"/>
                  <a:pt x="30754" y="6029"/>
                </a:cubicBezTo>
                <a:cubicBezTo>
                  <a:pt x="31509" y="6029"/>
                  <a:pt x="32236" y="6337"/>
                  <a:pt x="32857" y="6996"/>
                </a:cubicBezTo>
                <a:cubicBezTo>
                  <a:pt x="33958" y="8130"/>
                  <a:pt x="34158" y="9864"/>
                  <a:pt x="34325" y="11365"/>
                </a:cubicBezTo>
                <a:cubicBezTo>
                  <a:pt x="34344" y="11520"/>
                  <a:pt x="34509" y="11630"/>
                  <a:pt x="34658" y="11630"/>
                </a:cubicBezTo>
                <a:cubicBezTo>
                  <a:pt x="34765" y="11630"/>
                  <a:pt x="34864" y="11572"/>
                  <a:pt x="34892" y="11432"/>
                </a:cubicBezTo>
                <a:cubicBezTo>
                  <a:pt x="35726" y="6829"/>
                  <a:pt x="38628" y="2959"/>
                  <a:pt x="42731" y="758"/>
                </a:cubicBezTo>
                <a:cubicBezTo>
                  <a:pt x="43015" y="616"/>
                  <a:pt x="42839" y="255"/>
                  <a:pt x="42595" y="255"/>
                </a:cubicBezTo>
                <a:cubicBezTo>
                  <a:pt x="42553" y="255"/>
                  <a:pt x="42508" y="266"/>
                  <a:pt x="42464" y="291"/>
                </a:cubicBezTo>
                <a:cubicBezTo>
                  <a:pt x="38628" y="2259"/>
                  <a:pt x="35793" y="5828"/>
                  <a:pt x="34659" y="9964"/>
                </a:cubicBezTo>
                <a:cubicBezTo>
                  <a:pt x="34208" y="7832"/>
                  <a:pt x="33162" y="5402"/>
                  <a:pt x="30889" y="5402"/>
                </a:cubicBezTo>
                <a:cubicBezTo>
                  <a:pt x="30637" y="5402"/>
                  <a:pt x="30371" y="5431"/>
                  <a:pt x="30089" y="5495"/>
                </a:cubicBezTo>
                <a:cubicBezTo>
                  <a:pt x="27487" y="6062"/>
                  <a:pt x="25519" y="8897"/>
                  <a:pt x="24451" y="11399"/>
                </a:cubicBezTo>
                <a:cubicBezTo>
                  <a:pt x="24318" y="10064"/>
                  <a:pt x="24118" y="8730"/>
                  <a:pt x="23884" y="7396"/>
                </a:cubicBezTo>
                <a:cubicBezTo>
                  <a:pt x="23617" y="5795"/>
                  <a:pt x="23384" y="4094"/>
                  <a:pt x="22783" y="2592"/>
                </a:cubicBezTo>
                <a:cubicBezTo>
                  <a:pt x="22111" y="885"/>
                  <a:pt x="20535" y="0"/>
                  <a:pt x="18835" y="0"/>
                </a:cubicBezTo>
                <a:close/>
              </a:path>
            </a:pathLst>
          </a:custGeom>
          <a:solidFill>
            <a:schemeClr val="accent6">
              <a:lumMod val="50000"/>
            </a:schemeClr>
          </a:solidFill>
          <a:ln w="19050" cap="flat" cmpd="sng">
            <a:solidFill>
              <a:schemeClr val="accent6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152775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E4B4E4EC-DEE2-4934-87D7-CD15C0F162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597" t="30775" r="42017" b="36956"/>
          <a:stretch/>
        </p:blipFill>
        <p:spPr>
          <a:xfrm>
            <a:off x="3197655" y="281175"/>
            <a:ext cx="5344675" cy="2117867"/>
          </a:xfrm>
          <a:prstGeom prst="rect">
            <a:avLst/>
          </a:prstGeom>
          <a:solidFill>
            <a:srgbClr val="0070C0"/>
          </a:solidFill>
          <a:ln w="88900" cap="sq">
            <a:solidFill>
              <a:schemeClr val="accent6">
                <a:lumMod val="50000"/>
              </a:schemeClr>
            </a:solidFill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E5FC73BB-35A0-45B4-987E-1097909ABBC6}"/>
              </a:ext>
            </a:extLst>
          </p:cNvPr>
          <p:cNvSpPr txBox="1"/>
          <p:nvPr/>
        </p:nvSpPr>
        <p:spPr>
          <a:xfrm rot="21411815">
            <a:off x="2478349" y="2555589"/>
            <a:ext cx="5039265" cy="1754326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600" dirty="0"/>
              <a:t>1</a:t>
            </a:r>
            <a:r>
              <a:rPr lang="en-US" dirty="0"/>
              <a:t>. They are at the mall or in a department store.    </a:t>
            </a:r>
          </a:p>
          <a:p>
            <a:r>
              <a:rPr lang="en-US" dirty="0"/>
              <a:t>    Amal has bought a lot of different things.</a:t>
            </a:r>
          </a:p>
          <a:p>
            <a:r>
              <a:rPr lang="en-US" dirty="0"/>
              <a:t>2. Farah tells Amal not to buy anything else because</a:t>
            </a:r>
          </a:p>
          <a:p>
            <a:r>
              <a:rPr lang="en-US" dirty="0"/>
              <a:t>     she has already bought a lot of clothes.</a:t>
            </a:r>
          </a:p>
          <a:p>
            <a:r>
              <a:rPr lang="en-US" dirty="0"/>
              <a:t>3. Amal decides not to buy the red sweater since</a:t>
            </a:r>
          </a:p>
          <a:p>
            <a:r>
              <a:rPr lang="en-US" dirty="0"/>
              <a:t>     she doesn’t want to max out her credit card</a:t>
            </a:r>
            <a:endParaRPr lang="ar-SA" dirty="0"/>
          </a:p>
        </p:txBody>
      </p:sp>
      <p:pic>
        <p:nvPicPr>
          <p:cNvPr id="6" name="رسم 5" descr="مشبك ورق مع تعبئة خالصة">
            <a:extLst>
              <a:ext uri="{FF2B5EF4-FFF2-40B4-BE49-F238E27FC236}">
                <a16:creationId xmlns:a16="http://schemas.microsoft.com/office/drawing/2014/main" id="{8F0F3386-D56F-4949-BFCE-F5A03109A3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62575" y="2113635"/>
            <a:ext cx="763524" cy="763525"/>
          </a:xfrm>
          <a:prstGeom prst="rect">
            <a:avLst/>
          </a:prstGeom>
        </p:spPr>
      </p:pic>
      <p:pic>
        <p:nvPicPr>
          <p:cNvPr id="7" name="رسم 6" descr="مشبك ورق مع تعبئة خالصة">
            <a:extLst>
              <a:ext uri="{FF2B5EF4-FFF2-40B4-BE49-F238E27FC236}">
                <a16:creationId xmlns:a16="http://schemas.microsoft.com/office/drawing/2014/main" id="{CBCCF87F-90DA-495A-9145-8B0DEC42BF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015280" y="3335275"/>
            <a:ext cx="458115" cy="458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16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5091A3CB-4A67-42A6-BB87-2E412F0DFF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908" t="53183" r="12436" b="13801"/>
          <a:stretch/>
        </p:blipFill>
        <p:spPr>
          <a:xfrm>
            <a:off x="2586835" y="586585"/>
            <a:ext cx="5725338" cy="22905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50000"/>
              </a:schemeClr>
            </a:solidFill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ECC2E450-8C92-4928-B7F7-26E277287A1E}"/>
              </a:ext>
            </a:extLst>
          </p:cNvPr>
          <p:cNvSpPr txBox="1"/>
          <p:nvPr/>
        </p:nvSpPr>
        <p:spPr>
          <a:xfrm>
            <a:off x="1059785" y="3335275"/>
            <a:ext cx="4733855" cy="138499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These are phrases that people often use when they are </a:t>
            </a:r>
            <a:r>
              <a:rPr lang="en-US" sz="22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politely</a:t>
            </a:r>
            <a:r>
              <a:rPr lang="en-US" sz="20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trying to </a:t>
            </a:r>
          </a:p>
          <a:p>
            <a:pPr algn="ctr"/>
            <a:r>
              <a:rPr lang="en-US" sz="22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stop </a:t>
            </a:r>
            <a:r>
              <a:rPr lang="en-US" sz="20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someone from </a:t>
            </a:r>
          </a:p>
          <a:p>
            <a:pPr algn="ctr"/>
            <a:r>
              <a:rPr lang="en-US" sz="20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doing something.</a:t>
            </a:r>
            <a:endParaRPr lang="ar-SA" sz="10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5" name="Picture 4" descr="Lamp Idea Or Light Bulb Doodle Sketch Vector Icon Royalty Free Cliparts,  Vectors, And Stock Illustration. Image 100548135.">
            <a:extLst>
              <a:ext uri="{FF2B5EF4-FFF2-40B4-BE49-F238E27FC236}">
                <a16:creationId xmlns:a16="http://schemas.microsoft.com/office/drawing/2014/main" id="{C58F150D-5BC1-4916-BE8E-3066C56587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231" b="97231" l="3464" r="93149">
                        <a14:foregroundMark x1="62818" y1="34615" x2="62818" y2="34615"/>
                        <a14:foregroundMark x1="47421" y1="31077" x2="47421" y2="31077"/>
                        <a14:foregroundMark x1="25558" y1="76846" x2="25558" y2="76846"/>
                        <a14:foregroundMark x1="18476" y1="66308" x2="18476" y2="66308"/>
                        <a14:foregroundMark x1="15012" y1="53154" x2="15012" y2="53154"/>
                        <a14:foregroundMark x1="19246" y1="40923" x2="19246" y2="40923"/>
                        <a14:foregroundMark x1="26867" y1="30923" x2="26867" y2="30923"/>
                        <a14:foregroundMark x1="36490" y1="22231" x2="36490" y2="22231"/>
                        <a14:foregroundMark x1="49654" y1="20000" x2="49654" y2="20000"/>
                        <a14:foregroundMark x1="62433" y1="21692" x2="62433" y2="21692"/>
                        <a14:foregroundMark x1="63895" y1="36846" x2="63895" y2="36846"/>
                        <a14:foregroundMark x1="70747" y1="31462" x2="70747" y2="31462"/>
                        <a14:foregroundMark x1="79985" y1="40154" x2="79985" y2="40154"/>
                        <a14:foregroundMark x1="82987" y1="53154" x2="82987" y2="53154"/>
                        <a14:foregroundMark x1="82987" y1="66846" x2="82987" y2="66846"/>
                        <a14:foregroundMark x1="71901" y1="75538" x2="71901" y2="75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14291">
            <a:off x="446998" y="2722351"/>
            <a:ext cx="1016987" cy="1017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824;p53">
            <a:extLst>
              <a:ext uri="{FF2B5EF4-FFF2-40B4-BE49-F238E27FC236}">
                <a16:creationId xmlns:a16="http://schemas.microsoft.com/office/drawing/2014/main" id="{D44899C9-612D-488A-8C0D-DB47A4A4B7D9}"/>
              </a:ext>
            </a:extLst>
          </p:cNvPr>
          <p:cNvSpPr/>
          <p:nvPr/>
        </p:nvSpPr>
        <p:spPr>
          <a:xfrm rot="4613370">
            <a:off x="6364725" y="3018899"/>
            <a:ext cx="1110349" cy="1427034"/>
          </a:xfrm>
          <a:custGeom>
            <a:avLst/>
            <a:gdLst/>
            <a:ahLst/>
            <a:cxnLst/>
            <a:rect l="l" t="t" r="r" b="b"/>
            <a:pathLst>
              <a:path w="11988" h="17321" extrusionOk="0">
                <a:moveTo>
                  <a:pt x="2268" y="1"/>
                </a:moveTo>
                <a:cubicBezTo>
                  <a:pt x="2257" y="1"/>
                  <a:pt x="2247" y="2"/>
                  <a:pt x="2236" y="4"/>
                </a:cubicBezTo>
                <a:cubicBezTo>
                  <a:pt x="701" y="304"/>
                  <a:pt x="268" y="2072"/>
                  <a:pt x="168" y="3406"/>
                </a:cubicBezTo>
                <a:cubicBezTo>
                  <a:pt x="101" y="5074"/>
                  <a:pt x="568" y="6909"/>
                  <a:pt x="1902" y="7976"/>
                </a:cubicBezTo>
                <a:cubicBezTo>
                  <a:pt x="3437" y="9244"/>
                  <a:pt x="5538" y="9177"/>
                  <a:pt x="7339" y="9844"/>
                </a:cubicBezTo>
                <a:cubicBezTo>
                  <a:pt x="9841" y="10778"/>
                  <a:pt x="10742" y="13380"/>
                  <a:pt x="9975" y="15815"/>
                </a:cubicBezTo>
                <a:cubicBezTo>
                  <a:pt x="9922" y="15974"/>
                  <a:pt x="10079" y="16112"/>
                  <a:pt x="10230" y="16112"/>
                </a:cubicBezTo>
                <a:cubicBezTo>
                  <a:pt x="10269" y="16112"/>
                  <a:pt x="10307" y="16103"/>
                  <a:pt x="10342" y="16082"/>
                </a:cubicBezTo>
                <a:lnTo>
                  <a:pt x="10342" y="16082"/>
                </a:lnTo>
                <a:cubicBezTo>
                  <a:pt x="10275" y="16215"/>
                  <a:pt x="10242" y="16349"/>
                  <a:pt x="10208" y="16449"/>
                </a:cubicBezTo>
                <a:cubicBezTo>
                  <a:pt x="9775" y="15715"/>
                  <a:pt x="9441" y="14981"/>
                  <a:pt x="9141" y="14214"/>
                </a:cubicBezTo>
                <a:cubicBezTo>
                  <a:pt x="9099" y="14116"/>
                  <a:pt x="9016" y="14071"/>
                  <a:pt x="8939" y="14071"/>
                </a:cubicBezTo>
                <a:cubicBezTo>
                  <a:pt x="8832" y="14071"/>
                  <a:pt x="8735" y="14159"/>
                  <a:pt x="8774" y="14314"/>
                </a:cubicBezTo>
                <a:cubicBezTo>
                  <a:pt x="9041" y="15315"/>
                  <a:pt x="9508" y="16282"/>
                  <a:pt x="10008" y="17183"/>
                </a:cubicBezTo>
                <a:cubicBezTo>
                  <a:pt x="10060" y="17270"/>
                  <a:pt x="10158" y="17321"/>
                  <a:pt x="10254" y="17321"/>
                </a:cubicBezTo>
                <a:cubicBezTo>
                  <a:pt x="10341" y="17321"/>
                  <a:pt x="10427" y="17278"/>
                  <a:pt x="10475" y="17183"/>
                </a:cubicBezTo>
                <a:cubicBezTo>
                  <a:pt x="10975" y="16082"/>
                  <a:pt x="11609" y="14948"/>
                  <a:pt x="11943" y="13814"/>
                </a:cubicBezTo>
                <a:cubicBezTo>
                  <a:pt x="11987" y="13636"/>
                  <a:pt x="11839" y="13502"/>
                  <a:pt x="11686" y="13502"/>
                </a:cubicBezTo>
                <a:cubicBezTo>
                  <a:pt x="11609" y="13502"/>
                  <a:pt x="11531" y="13536"/>
                  <a:pt x="11476" y="13614"/>
                </a:cubicBezTo>
                <a:cubicBezTo>
                  <a:pt x="11209" y="14081"/>
                  <a:pt x="10975" y="14581"/>
                  <a:pt x="10775" y="15081"/>
                </a:cubicBezTo>
                <a:cubicBezTo>
                  <a:pt x="11376" y="12479"/>
                  <a:pt x="9508" y="9911"/>
                  <a:pt x="7006" y="9177"/>
                </a:cubicBezTo>
                <a:cubicBezTo>
                  <a:pt x="5038" y="8577"/>
                  <a:pt x="2603" y="8577"/>
                  <a:pt x="1402" y="6642"/>
                </a:cubicBezTo>
                <a:cubicBezTo>
                  <a:pt x="368" y="5007"/>
                  <a:pt x="1" y="1038"/>
                  <a:pt x="2303" y="271"/>
                </a:cubicBezTo>
                <a:cubicBezTo>
                  <a:pt x="2458" y="208"/>
                  <a:pt x="2410" y="1"/>
                  <a:pt x="2268" y="1"/>
                </a:cubicBez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7" name="رسم 6" descr="مشبك ورق مع تعبئة خالصة">
            <a:extLst>
              <a:ext uri="{FF2B5EF4-FFF2-40B4-BE49-F238E27FC236}">
                <a16:creationId xmlns:a16="http://schemas.microsoft.com/office/drawing/2014/main" id="{E20CA8AB-7968-41F4-97D9-9E943D3CD5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320690" y="281175"/>
            <a:ext cx="763525" cy="76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490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4152D3B9-EAE2-416E-A633-D3FB8741EC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328" t="39141" r="9664" b="21419"/>
          <a:stretch/>
        </p:blipFill>
        <p:spPr>
          <a:xfrm>
            <a:off x="907080" y="1502815"/>
            <a:ext cx="7407408" cy="20285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50000"/>
              </a:schemeClr>
            </a:solidFill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923B43F0-9D23-4F28-AC9D-ADBBD3C51A36}"/>
              </a:ext>
            </a:extLst>
          </p:cNvPr>
          <p:cNvSpPr/>
          <p:nvPr/>
        </p:nvSpPr>
        <p:spPr>
          <a:xfrm>
            <a:off x="1212490" y="2113635"/>
            <a:ext cx="2595985" cy="305410"/>
          </a:xfrm>
          <a:prstGeom prst="rect">
            <a:avLst/>
          </a:prstGeom>
          <a:solidFill>
            <a:schemeClr val="accent6">
              <a:lumMod val="50000"/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026" name="Picture 2" descr="White Gift Box Confetti Explosion. Magic Open Surprise Gift Box Package  Decoration Stock Vector - Illustration of card, discount: 117617626">
            <a:extLst>
              <a:ext uri="{FF2B5EF4-FFF2-40B4-BE49-F238E27FC236}">
                <a16:creationId xmlns:a16="http://schemas.microsoft.com/office/drawing/2014/main" id="{EBEEBA18-1B74-4DA9-8C73-A413CC37A0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26382">
            <a:off x="5870159" y="3627026"/>
            <a:ext cx="1763775" cy="10689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hopping in cloth store stock vector. Illustration of customer - 143503389">
            <a:extLst>
              <a:ext uri="{FF2B5EF4-FFF2-40B4-BE49-F238E27FC236}">
                <a16:creationId xmlns:a16="http://schemas.microsoft.com/office/drawing/2014/main" id="{9D48C47B-A03E-4815-9DA5-FADE0F3A8E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08593">
            <a:off x="3579161" y="3610294"/>
            <a:ext cx="1802915" cy="11974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EA37C505-E5CA-4820-818A-15F52275BE7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882" t="10159" r="13118" b="10663"/>
          <a:stretch/>
        </p:blipFill>
        <p:spPr>
          <a:xfrm rot="21164571">
            <a:off x="1333425" y="3660301"/>
            <a:ext cx="1832460" cy="12216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رسم 5" descr="مشبك ورق مع تعبئة خالصة">
            <a:extLst>
              <a:ext uri="{FF2B5EF4-FFF2-40B4-BE49-F238E27FC236}">
                <a16:creationId xmlns:a16="http://schemas.microsoft.com/office/drawing/2014/main" id="{D77136D0-5DA8-4D7F-8CFF-636A0DE90E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015280" y="3335275"/>
            <a:ext cx="458115" cy="458115"/>
          </a:xfrm>
          <a:prstGeom prst="rect">
            <a:avLst/>
          </a:prstGeom>
        </p:spPr>
      </p:pic>
      <p:pic>
        <p:nvPicPr>
          <p:cNvPr id="9" name="رسم 8" descr="مشبك ورق مع تعبئة خالصة">
            <a:extLst>
              <a:ext uri="{FF2B5EF4-FFF2-40B4-BE49-F238E27FC236}">
                <a16:creationId xmlns:a16="http://schemas.microsoft.com/office/drawing/2014/main" id="{14729256-939C-4C5A-9E87-A118407DEB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419295" y="3335275"/>
            <a:ext cx="458115" cy="458115"/>
          </a:xfrm>
          <a:prstGeom prst="rect">
            <a:avLst/>
          </a:prstGeom>
        </p:spPr>
      </p:pic>
      <p:pic>
        <p:nvPicPr>
          <p:cNvPr id="10" name="رسم 9" descr="مشبك ورق مع تعبئة خالصة">
            <a:extLst>
              <a:ext uri="{FF2B5EF4-FFF2-40B4-BE49-F238E27FC236}">
                <a16:creationId xmlns:a16="http://schemas.microsoft.com/office/drawing/2014/main" id="{F82FD611-4610-482B-9E0A-2B2DB49B0C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434130" y="3335275"/>
            <a:ext cx="458115" cy="458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927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DE1EF9-8BB3-4CBF-9B65-21244924D8EE}"/>
              </a:ext>
            </a:extLst>
          </p:cNvPr>
          <p:cNvSpPr txBox="1">
            <a:spLocks/>
          </p:cNvSpPr>
          <p:nvPr/>
        </p:nvSpPr>
        <p:spPr>
          <a:xfrm>
            <a:off x="296260" y="1502815"/>
            <a:ext cx="4275740" cy="1374345"/>
          </a:xfrm>
          <a:prstGeom prst="rect">
            <a:avLst/>
          </a:prstGeom>
        </p:spPr>
        <p:txBody>
          <a:bodyPr>
            <a:normAutofit fontScale="6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6600" b="1" dirty="0">
                <a:solidFill>
                  <a:schemeClr val="bg1">
                    <a:lumMod val="95000"/>
                  </a:schemeClr>
                </a:solidFill>
              </a:rPr>
              <a:t>  </a:t>
            </a:r>
            <a:r>
              <a:rPr lang="en-US" sz="9600" b="1" dirty="0">
                <a:solidFill>
                  <a:schemeClr val="bg1">
                    <a:lumMod val="95000"/>
                  </a:schemeClr>
                </a:solidFill>
              </a:rPr>
              <a:t>Book Open</a:t>
            </a:r>
            <a:endParaRPr lang="en-US" sz="86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29C16B-B34A-448D-A234-DCB531BA0D5A}"/>
              </a:ext>
            </a:extLst>
          </p:cNvPr>
          <p:cNvSpPr txBox="1">
            <a:spLocks/>
          </p:cNvSpPr>
          <p:nvPr/>
        </p:nvSpPr>
        <p:spPr>
          <a:xfrm>
            <a:off x="754375" y="2571750"/>
            <a:ext cx="2988283" cy="954557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>
                <a:solidFill>
                  <a:schemeClr val="accent3">
                    <a:lumMod val="20000"/>
                    <a:lumOff val="80000"/>
                  </a:scheme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p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age </a:t>
            </a:r>
            <a:r>
              <a:rPr lang="en-US" sz="2400" b="1" dirty="0">
                <a:solidFill>
                  <a:srgbClr val="FFFF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(73)</a:t>
            </a: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ED189F52-3BB5-4CC6-B971-13E91C2209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8230" y="1655520"/>
            <a:ext cx="2405922" cy="30541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50000"/>
              </a:schemeClr>
            </a:solidFill>
            <a:miter lim="800000"/>
          </a:ln>
          <a:effectLst>
            <a:glow rad="228600">
              <a:schemeClr val="accent6">
                <a:lumMod val="50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49008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49B37103-01D6-4255-9B5E-F9C6562B25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429" t="12997" r="4370" b="18880"/>
          <a:stretch/>
        </p:blipFill>
        <p:spPr>
          <a:xfrm>
            <a:off x="1059785" y="739290"/>
            <a:ext cx="7699402" cy="38093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50000"/>
              </a:schemeClr>
            </a:solidFill>
            <a:miter lim="800000"/>
          </a:ln>
          <a:effectLst>
            <a:glow rad="101600">
              <a:srgbClr val="FFCC66">
                <a:alpha val="60000"/>
              </a:srgb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6859C3A0-3426-40BB-8D33-4AB3715A32C4}"/>
              </a:ext>
            </a:extLst>
          </p:cNvPr>
          <p:cNvSpPr txBox="1"/>
          <p:nvPr/>
        </p:nvSpPr>
        <p:spPr>
          <a:xfrm>
            <a:off x="3655770" y="3029865"/>
            <a:ext cx="137434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Endorsement</a:t>
            </a:r>
            <a:endParaRPr lang="ar-SA" sz="1600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9243E723-5112-4471-AFCE-EA09C91E9FA6}"/>
              </a:ext>
            </a:extLst>
          </p:cNvPr>
          <p:cNvSpPr txBox="1"/>
          <p:nvPr/>
        </p:nvSpPr>
        <p:spPr>
          <a:xfrm>
            <a:off x="3655769" y="3335275"/>
            <a:ext cx="259598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+mj-lt"/>
              </a:rPr>
              <a:t>Bandwagon Technique</a:t>
            </a:r>
            <a:endParaRPr lang="ar-SA" sz="1600" dirty="0">
              <a:latin typeface="+mj-lt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70C058F1-53E9-46C6-8901-85A9B5D2A9A1}"/>
              </a:ext>
            </a:extLst>
          </p:cNvPr>
          <p:cNvSpPr txBox="1"/>
          <p:nvPr/>
        </p:nvSpPr>
        <p:spPr>
          <a:xfrm>
            <a:off x="3655770" y="3487980"/>
            <a:ext cx="2748690" cy="4218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Anti-Bandwagon Technique</a:t>
            </a:r>
            <a:endParaRPr lang="ar-SA" sz="1600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F6A392BE-65F2-484D-8C7B-2DCC9AB3F739}"/>
              </a:ext>
            </a:extLst>
          </p:cNvPr>
          <p:cNvSpPr txBox="1"/>
          <p:nvPr/>
        </p:nvSpPr>
        <p:spPr>
          <a:xfrm>
            <a:off x="3655770" y="3793390"/>
            <a:ext cx="229057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+mj-lt"/>
              </a:rPr>
              <a:t>Emotional Appeal</a:t>
            </a:r>
            <a:endParaRPr lang="ar-SA" sz="1600" dirty="0">
              <a:latin typeface="+mj-lt"/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582533D8-4EC5-40A1-BF6B-3BD8333AADB6}"/>
              </a:ext>
            </a:extLst>
          </p:cNvPr>
          <p:cNvSpPr txBox="1"/>
          <p:nvPr/>
        </p:nvSpPr>
        <p:spPr>
          <a:xfrm>
            <a:off x="3655770" y="3946095"/>
            <a:ext cx="1832460" cy="4218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Emotional Appeal</a:t>
            </a:r>
          </a:p>
        </p:txBody>
      </p:sp>
      <p:pic>
        <p:nvPicPr>
          <p:cNvPr id="10" name="MG Bk 5 F-SA__18_2-10">
            <a:hlinkClick r:id="" action="ppaction://media"/>
            <a:extLst>
              <a:ext uri="{FF2B5EF4-FFF2-40B4-BE49-F238E27FC236}">
                <a16:creationId xmlns:a16="http://schemas.microsoft.com/office/drawing/2014/main" id="{D045729D-D4BF-4AA8-9ACE-A224233442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15280" y="3487980"/>
            <a:ext cx="716310" cy="716310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723211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6666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71D564E-3FEA-4F43-9021-84067C4E16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168" t="18375" r="14202" b="19925"/>
          <a:stretch/>
        </p:blipFill>
        <p:spPr>
          <a:xfrm>
            <a:off x="1670605" y="891995"/>
            <a:ext cx="6915630" cy="31735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50000"/>
              </a:schemeClr>
            </a:solidFill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408C9BA2-414B-441D-82E0-17F3839793E0}"/>
              </a:ext>
            </a:extLst>
          </p:cNvPr>
          <p:cNvSpPr/>
          <p:nvPr/>
        </p:nvSpPr>
        <p:spPr>
          <a:xfrm>
            <a:off x="7626100" y="1808225"/>
            <a:ext cx="458115" cy="152705"/>
          </a:xfrm>
          <a:prstGeom prst="rect">
            <a:avLst/>
          </a:prstGeom>
          <a:solidFill>
            <a:srgbClr val="DB9A25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77D7F13D-0CC7-476E-B696-35150029F098}"/>
              </a:ext>
            </a:extLst>
          </p:cNvPr>
          <p:cNvSpPr/>
          <p:nvPr/>
        </p:nvSpPr>
        <p:spPr>
          <a:xfrm>
            <a:off x="2128720" y="1502815"/>
            <a:ext cx="2595986" cy="305409"/>
          </a:xfrm>
          <a:prstGeom prst="rect">
            <a:avLst/>
          </a:prstGeom>
          <a:solidFill>
            <a:schemeClr val="accent6">
              <a:lumMod val="50000"/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B6530968-D6B4-468A-B953-429DDFD6AD3F}"/>
              </a:ext>
            </a:extLst>
          </p:cNvPr>
          <p:cNvSpPr/>
          <p:nvPr/>
        </p:nvSpPr>
        <p:spPr>
          <a:xfrm>
            <a:off x="3655770" y="1808225"/>
            <a:ext cx="305410" cy="152705"/>
          </a:xfrm>
          <a:prstGeom prst="rect">
            <a:avLst/>
          </a:prstGeom>
          <a:solidFill>
            <a:srgbClr val="FE9202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796501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687B930D-7F1B-41F3-BBA1-82347F7E834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96" t="22857" r="17899" b="16489"/>
          <a:stretch/>
        </p:blipFill>
        <p:spPr>
          <a:xfrm>
            <a:off x="1823310" y="891996"/>
            <a:ext cx="6639005" cy="35122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40000"/>
                <a:lumOff val="60000"/>
              </a:schemeClr>
            </a:solidFill>
            <a:miter lim="800000"/>
          </a:ln>
          <a:effectLst>
            <a:glow rad="228600">
              <a:schemeClr val="accent6">
                <a:lumMod val="50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69E4BC34-2FDD-478E-B6E3-11FDA2639618}"/>
              </a:ext>
            </a:extLst>
          </p:cNvPr>
          <p:cNvSpPr txBox="1"/>
          <p:nvPr/>
        </p:nvSpPr>
        <p:spPr>
          <a:xfrm>
            <a:off x="2892245" y="2113635"/>
            <a:ext cx="305410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500" b="1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sz="2000" b="1" dirty="0">
                <a:solidFill>
                  <a:srgbClr val="C00000"/>
                </a:solidFill>
              </a:rPr>
              <a:t>e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9097B21C-836B-412A-9EEF-AF165F16F1A1}"/>
              </a:ext>
            </a:extLst>
          </p:cNvPr>
          <p:cNvSpPr txBox="1"/>
          <p:nvPr/>
        </p:nvSpPr>
        <p:spPr>
          <a:xfrm>
            <a:off x="2892245" y="2419045"/>
            <a:ext cx="305410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500" b="1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sz="2000" b="1" dirty="0">
                <a:solidFill>
                  <a:srgbClr val="0070C0"/>
                </a:solidFill>
              </a:rPr>
              <a:t>f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752DC94B-3CD5-486D-8541-15403C698043}"/>
              </a:ext>
            </a:extLst>
          </p:cNvPr>
          <p:cNvSpPr txBox="1"/>
          <p:nvPr/>
        </p:nvSpPr>
        <p:spPr>
          <a:xfrm>
            <a:off x="2892245" y="2724455"/>
            <a:ext cx="305410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500" b="1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sz="2000" b="1" dirty="0">
                <a:solidFill>
                  <a:srgbClr val="C00000"/>
                </a:solidFill>
              </a:rPr>
              <a:t>b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7FE5515D-3051-4748-9BEF-1E2D2A20CEAC}"/>
              </a:ext>
            </a:extLst>
          </p:cNvPr>
          <p:cNvSpPr txBox="1"/>
          <p:nvPr/>
        </p:nvSpPr>
        <p:spPr>
          <a:xfrm>
            <a:off x="2892245" y="3029865"/>
            <a:ext cx="305410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500" b="1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sz="2000" b="1" dirty="0">
                <a:solidFill>
                  <a:srgbClr val="0070C0"/>
                </a:solidFill>
              </a:rPr>
              <a:t>a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CC86E00C-F617-4CEA-87B1-21DC270F1B10}"/>
              </a:ext>
            </a:extLst>
          </p:cNvPr>
          <p:cNvSpPr txBox="1"/>
          <p:nvPr/>
        </p:nvSpPr>
        <p:spPr>
          <a:xfrm>
            <a:off x="2892245" y="3335275"/>
            <a:ext cx="305410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500" b="1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sz="2000" b="1" dirty="0">
                <a:solidFill>
                  <a:srgbClr val="C00000"/>
                </a:solidFill>
              </a:rPr>
              <a:t>c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2C1478B4-9F36-4F9B-A711-BFDE89A524B4}"/>
              </a:ext>
            </a:extLst>
          </p:cNvPr>
          <p:cNvSpPr txBox="1"/>
          <p:nvPr/>
        </p:nvSpPr>
        <p:spPr>
          <a:xfrm>
            <a:off x="2892245" y="3793390"/>
            <a:ext cx="305410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100" b="1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sz="2000" b="1" dirty="0">
                <a:solidFill>
                  <a:srgbClr val="0070C0"/>
                </a:solidFill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21174110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DE1EF9-8BB3-4CBF-9B65-21244924D8EE}"/>
              </a:ext>
            </a:extLst>
          </p:cNvPr>
          <p:cNvSpPr txBox="1">
            <a:spLocks/>
          </p:cNvSpPr>
          <p:nvPr/>
        </p:nvSpPr>
        <p:spPr>
          <a:xfrm>
            <a:off x="-161855" y="1502815"/>
            <a:ext cx="4275740" cy="1374345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6600" b="1" dirty="0">
                <a:solidFill>
                  <a:schemeClr val="bg1">
                    <a:lumMod val="95000"/>
                  </a:schemeClr>
                </a:solidFill>
              </a:rPr>
              <a:t>  </a:t>
            </a:r>
            <a:r>
              <a:rPr lang="en-US" sz="6400" b="1" dirty="0">
                <a:solidFill>
                  <a:schemeClr val="bg1">
                    <a:lumMod val="95000"/>
                  </a:schemeClr>
                </a:solidFill>
              </a:rPr>
              <a:t>Remember!!</a:t>
            </a:r>
          </a:p>
        </p:txBody>
      </p:sp>
      <p:grpSp>
        <p:nvGrpSpPr>
          <p:cNvPr id="5" name="Google Shape;20423;p62">
            <a:extLst>
              <a:ext uri="{FF2B5EF4-FFF2-40B4-BE49-F238E27FC236}">
                <a16:creationId xmlns:a16="http://schemas.microsoft.com/office/drawing/2014/main" id="{63AE322C-86CF-47C0-BBFA-4BA07C574B55}"/>
              </a:ext>
            </a:extLst>
          </p:cNvPr>
          <p:cNvGrpSpPr/>
          <p:nvPr/>
        </p:nvGrpSpPr>
        <p:grpSpPr>
          <a:xfrm>
            <a:off x="4419295" y="1502815"/>
            <a:ext cx="4123035" cy="3305715"/>
            <a:chOff x="4950700" y="1463450"/>
            <a:chExt cx="3415375" cy="2631847"/>
          </a:xfrm>
        </p:grpSpPr>
        <p:sp>
          <p:nvSpPr>
            <p:cNvPr id="8" name="Google Shape;20424;p62">
              <a:extLst>
                <a:ext uri="{FF2B5EF4-FFF2-40B4-BE49-F238E27FC236}">
                  <a16:creationId xmlns:a16="http://schemas.microsoft.com/office/drawing/2014/main" id="{DC00ADC8-D64F-41C7-A26A-5FCD51E0E2CF}"/>
                </a:ext>
              </a:extLst>
            </p:cNvPr>
            <p:cNvSpPr/>
            <p:nvPr/>
          </p:nvSpPr>
          <p:spPr>
            <a:xfrm>
              <a:off x="6139250" y="3709550"/>
              <a:ext cx="1038300" cy="385747"/>
            </a:xfrm>
            <a:custGeom>
              <a:avLst/>
              <a:gdLst/>
              <a:ahLst/>
              <a:cxnLst/>
              <a:rect l="l" t="t" r="r" b="b"/>
              <a:pathLst>
                <a:path w="41532" h="16941" extrusionOk="0">
                  <a:moveTo>
                    <a:pt x="41274" y="15204"/>
                  </a:moveTo>
                  <a:cubicBezTo>
                    <a:pt x="41274" y="15204"/>
                    <a:pt x="39506" y="13372"/>
                    <a:pt x="37288" y="11379"/>
                  </a:cubicBezTo>
                  <a:cubicBezTo>
                    <a:pt x="35038" y="9386"/>
                    <a:pt x="35359" y="7940"/>
                    <a:pt x="35359" y="7940"/>
                  </a:cubicBezTo>
                  <a:lnTo>
                    <a:pt x="34781" y="0"/>
                  </a:lnTo>
                  <a:lnTo>
                    <a:pt x="6751" y="0"/>
                  </a:lnTo>
                  <a:lnTo>
                    <a:pt x="6140" y="7940"/>
                  </a:lnTo>
                  <a:cubicBezTo>
                    <a:pt x="6140" y="7940"/>
                    <a:pt x="6461" y="9386"/>
                    <a:pt x="4243" y="11379"/>
                  </a:cubicBezTo>
                  <a:cubicBezTo>
                    <a:pt x="1993" y="13372"/>
                    <a:pt x="258" y="15204"/>
                    <a:pt x="258" y="15204"/>
                  </a:cubicBezTo>
                  <a:cubicBezTo>
                    <a:pt x="65" y="15526"/>
                    <a:pt x="0" y="15912"/>
                    <a:pt x="0" y="16265"/>
                  </a:cubicBezTo>
                  <a:cubicBezTo>
                    <a:pt x="0" y="16908"/>
                    <a:pt x="354" y="16940"/>
                    <a:pt x="1897" y="16940"/>
                  </a:cubicBezTo>
                  <a:lnTo>
                    <a:pt x="39602" y="16940"/>
                  </a:lnTo>
                  <a:cubicBezTo>
                    <a:pt x="41145" y="16940"/>
                    <a:pt x="41531" y="16908"/>
                    <a:pt x="41531" y="16265"/>
                  </a:cubicBezTo>
                  <a:cubicBezTo>
                    <a:pt x="41531" y="15912"/>
                    <a:pt x="41435" y="15526"/>
                    <a:pt x="41274" y="15204"/>
                  </a:cubicBezTo>
                  <a:close/>
                </a:path>
              </a:pathLst>
            </a:custGeom>
            <a:solidFill>
              <a:srgbClr val="DB9A25"/>
            </a:solidFill>
            <a:ln w="38100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" name="Google Shape;20425;p62">
              <a:extLst>
                <a:ext uri="{FF2B5EF4-FFF2-40B4-BE49-F238E27FC236}">
                  <a16:creationId xmlns:a16="http://schemas.microsoft.com/office/drawing/2014/main" id="{41883005-945A-47C8-8997-F4DCDCAB6138}"/>
                </a:ext>
              </a:extLst>
            </p:cNvPr>
            <p:cNvSpPr/>
            <p:nvPr/>
          </p:nvSpPr>
          <p:spPr>
            <a:xfrm>
              <a:off x="4950700" y="1463450"/>
              <a:ext cx="3415375" cy="2246100"/>
            </a:xfrm>
            <a:custGeom>
              <a:avLst/>
              <a:gdLst/>
              <a:ahLst/>
              <a:cxnLst/>
              <a:rect l="l" t="t" r="r" b="b"/>
              <a:pathLst>
                <a:path w="136615" h="89844" extrusionOk="0">
                  <a:moveTo>
                    <a:pt x="6912" y="0"/>
                  </a:moveTo>
                  <a:cubicBezTo>
                    <a:pt x="3087" y="0"/>
                    <a:pt x="1" y="3086"/>
                    <a:pt x="1" y="6911"/>
                  </a:cubicBezTo>
                  <a:lnTo>
                    <a:pt x="1" y="82933"/>
                  </a:lnTo>
                  <a:cubicBezTo>
                    <a:pt x="1" y="86758"/>
                    <a:pt x="3087" y="89844"/>
                    <a:pt x="6912" y="89844"/>
                  </a:cubicBezTo>
                  <a:lnTo>
                    <a:pt x="129704" y="89844"/>
                  </a:lnTo>
                  <a:cubicBezTo>
                    <a:pt x="133529" y="89844"/>
                    <a:pt x="136615" y="86758"/>
                    <a:pt x="136615" y="82933"/>
                  </a:cubicBezTo>
                  <a:lnTo>
                    <a:pt x="136615" y="6911"/>
                  </a:lnTo>
                  <a:cubicBezTo>
                    <a:pt x="136615" y="3086"/>
                    <a:pt x="133529" y="0"/>
                    <a:pt x="129704" y="0"/>
                  </a:cubicBezTo>
                  <a:close/>
                </a:path>
              </a:pathLst>
            </a:custGeom>
            <a:solidFill>
              <a:srgbClr val="FFF3E7"/>
            </a:solidFill>
            <a:ln w="38100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" name="Google Shape;20426;p62">
              <a:extLst>
                <a:ext uri="{FF2B5EF4-FFF2-40B4-BE49-F238E27FC236}">
                  <a16:creationId xmlns:a16="http://schemas.microsoft.com/office/drawing/2014/main" id="{3F3B2568-B8B8-487B-B80A-937331F0DCB0}"/>
                </a:ext>
              </a:extLst>
            </p:cNvPr>
            <p:cNvSpPr/>
            <p:nvPr/>
          </p:nvSpPr>
          <p:spPr>
            <a:xfrm>
              <a:off x="4950700" y="1463450"/>
              <a:ext cx="3415375" cy="2021100"/>
            </a:xfrm>
            <a:custGeom>
              <a:avLst/>
              <a:gdLst/>
              <a:ahLst/>
              <a:cxnLst/>
              <a:rect l="l" t="t" r="r" b="b"/>
              <a:pathLst>
                <a:path w="136615" h="80844" extrusionOk="0">
                  <a:moveTo>
                    <a:pt x="6912" y="0"/>
                  </a:moveTo>
                  <a:cubicBezTo>
                    <a:pt x="3087" y="0"/>
                    <a:pt x="1" y="3086"/>
                    <a:pt x="1" y="6911"/>
                  </a:cubicBezTo>
                  <a:lnTo>
                    <a:pt x="1" y="80843"/>
                  </a:lnTo>
                  <a:lnTo>
                    <a:pt x="136615" y="80843"/>
                  </a:lnTo>
                  <a:lnTo>
                    <a:pt x="136615" y="6911"/>
                  </a:lnTo>
                  <a:cubicBezTo>
                    <a:pt x="136615" y="3086"/>
                    <a:pt x="133497" y="0"/>
                    <a:pt x="1297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0427;p62">
              <a:extLst>
                <a:ext uri="{FF2B5EF4-FFF2-40B4-BE49-F238E27FC236}">
                  <a16:creationId xmlns:a16="http://schemas.microsoft.com/office/drawing/2014/main" id="{899868B8-E990-46FD-8445-CC0381126A19}"/>
                </a:ext>
              </a:extLst>
            </p:cNvPr>
            <p:cNvSpPr/>
            <p:nvPr/>
          </p:nvSpPr>
          <p:spPr>
            <a:xfrm>
              <a:off x="5047150" y="1557450"/>
              <a:ext cx="3221700" cy="1848350"/>
            </a:xfrm>
            <a:custGeom>
              <a:avLst/>
              <a:gdLst/>
              <a:ahLst/>
              <a:cxnLst/>
              <a:rect l="l" t="t" r="r" b="b"/>
              <a:pathLst>
                <a:path w="128868" h="73934" extrusionOk="0">
                  <a:moveTo>
                    <a:pt x="0" y="1"/>
                  </a:moveTo>
                  <a:lnTo>
                    <a:pt x="0" y="73933"/>
                  </a:lnTo>
                  <a:lnTo>
                    <a:pt x="128867" y="73933"/>
                  </a:lnTo>
                  <a:lnTo>
                    <a:pt x="12886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0428;p62">
              <a:extLst>
                <a:ext uri="{FF2B5EF4-FFF2-40B4-BE49-F238E27FC236}">
                  <a16:creationId xmlns:a16="http://schemas.microsoft.com/office/drawing/2014/main" id="{220F547C-F98A-4674-98FB-54BDC4EE4343}"/>
                </a:ext>
              </a:extLst>
            </p:cNvPr>
            <p:cNvSpPr/>
            <p:nvPr/>
          </p:nvSpPr>
          <p:spPr>
            <a:xfrm>
              <a:off x="6600525" y="3538375"/>
              <a:ext cx="114925" cy="114925"/>
            </a:xfrm>
            <a:custGeom>
              <a:avLst/>
              <a:gdLst/>
              <a:ahLst/>
              <a:cxnLst/>
              <a:rect l="l" t="t" r="r" b="b"/>
              <a:pathLst>
                <a:path w="4597" h="4597" extrusionOk="0">
                  <a:moveTo>
                    <a:pt x="2315" y="0"/>
                  </a:moveTo>
                  <a:cubicBezTo>
                    <a:pt x="1029" y="0"/>
                    <a:pt x="0" y="1029"/>
                    <a:pt x="0" y="2315"/>
                  </a:cubicBezTo>
                  <a:cubicBezTo>
                    <a:pt x="0" y="3568"/>
                    <a:pt x="1029" y="4597"/>
                    <a:pt x="2315" y="4597"/>
                  </a:cubicBezTo>
                  <a:cubicBezTo>
                    <a:pt x="3568" y="4597"/>
                    <a:pt x="4597" y="3568"/>
                    <a:pt x="4597" y="2315"/>
                  </a:cubicBezTo>
                  <a:cubicBezTo>
                    <a:pt x="4597" y="1029"/>
                    <a:pt x="3568" y="0"/>
                    <a:pt x="23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صورة 1">
            <a:extLst>
              <a:ext uri="{FF2B5EF4-FFF2-40B4-BE49-F238E27FC236}">
                <a16:creationId xmlns:a16="http://schemas.microsoft.com/office/drawing/2014/main" id="{5ED70EA8-8CD4-4604-8107-58640C3FFE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655520"/>
            <a:ext cx="3817625" cy="22905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Google Shape;989;p61">
            <a:extLst>
              <a:ext uri="{FF2B5EF4-FFF2-40B4-BE49-F238E27FC236}">
                <a16:creationId xmlns:a16="http://schemas.microsoft.com/office/drawing/2014/main" id="{FA6C29BD-7A7E-44C9-9A9F-DF4CD01E9725}"/>
              </a:ext>
            </a:extLst>
          </p:cNvPr>
          <p:cNvSpPr/>
          <p:nvPr/>
        </p:nvSpPr>
        <p:spPr>
          <a:xfrm rot="1235378">
            <a:off x="1841237" y="2304796"/>
            <a:ext cx="2367723" cy="2268923"/>
          </a:xfrm>
          <a:custGeom>
            <a:avLst/>
            <a:gdLst/>
            <a:ahLst/>
            <a:cxnLst/>
            <a:rect l="l" t="t" r="r" b="b"/>
            <a:pathLst>
              <a:path w="22978" h="20892" extrusionOk="0">
                <a:moveTo>
                  <a:pt x="12419" y="528"/>
                </a:moveTo>
                <a:cubicBezTo>
                  <a:pt x="13277" y="528"/>
                  <a:pt x="14150" y="1096"/>
                  <a:pt x="14736" y="1683"/>
                </a:cubicBezTo>
                <a:cubicBezTo>
                  <a:pt x="16370" y="3384"/>
                  <a:pt x="16971" y="5919"/>
                  <a:pt x="17004" y="8388"/>
                </a:cubicBezTo>
                <a:cubicBezTo>
                  <a:pt x="16946" y="8389"/>
                  <a:pt x="16888" y="8390"/>
                  <a:pt x="16829" y="8390"/>
                </a:cubicBezTo>
                <a:cubicBezTo>
                  <a:pt x="15487" y="8390"/>
                  <a:pt x="14149" y="8021"/>
                  <a:pt x="12935" y="7253"/>
                </a:cubicBezTo>
                <a:cubicBezTo>
                  <a:pt x="11567" y="6353"/>
                  <a:pt x="10433" y="4918"/>
                  <a:pt x="10399" y="3251"/>
                </a:cubicBezTo>
                <a:cubicBezTo>
                  <a:pt x="10366" y="2350"/>
                  <a:pt x="10666" y="1282"/>
                  <a:pt x="11500" y="782"/>
                </a:cubicBezTo>
                <a:cubicBezTo>
                  <a:pt x="11795" y="604"/>
                  <a:pt x="12106" y="528"/>
                  <a:pt x="12419" y="528"/>
                </a:cubicBezTo>
                <a:close/>
                <a:moveTo>
                  <a:pt x="12521" y="1"/>
                </a:moveTo>
                <a:cubicBezTo>
                  <a:pt x="11419" y="1"/>
                  <a:pt x="10445" y="678"/>
                  <a:pt x="10066" y="1816"/>
                </a:cubicBezTo>
                <a:cubicBezTo>
                  <a:pt x="9532" y="3384"/>
                  <a:pt x="10099" y="5119"/>
                  <a:pt x="11133" y="6319"/>
                </a:cubicBezTo>
                <a:cubicBezTo>
                  <a:pt x="12572" y="8078"/>
                  <a:pt x="14655" y="8825"/>
                  <a:pt x="16735" y="8825"/>
                </a:cubicBezTo>
                <a:cubicBezTo>
                  <a:pt x="16825" y="8825"/>
                  <a:pt x="16915" y="8824"/>
                  <a:pt x="17004" y="8821"/>
                </a:cubicBezTo>
                <a:lnTo>
                  <a:pt x="17004" y="8821"/>
                </a:lnTo>
                <a:cubicBezTo>
                  <a:pt x="17004" y="9955"/>
                  <a:pt x="16904" y="11089"/>
                  <a:pt x="16737" y="12090"/>
                </a:cubicBezTo>
                <a:cubicBezTo>
                  <a:pt x="16204" y="15126"/>
                  <a:pt x="14803" y="18328"/>
                  <a:pt x="11867" y="19662"/>
                </a:cubicBezTo>
                <a:cubicBezTo>
                  <a:pt x="10867" y="20127"/>
                  <a:pt x="9848" y="20336"/>
                  <a:pt x="8846" y="20336"/>
                </a:cubicBezTo>
                <a:cubicBezTo>
                  <a:pt x="6039" y="20336"/>
                  <a:pt x="3363" y="18697"/>
                  <a:pt x="1593" y="16460"/>
                </a:cubicBezTo>
                <a:lnTo>
                  <a:pt x="1593" y="16460"/>
                </a:lnTo>
                <a:cubicBezTo>
                  <a:pt x="2861" y="16927"/>
                  <a:pt x="4128" y="17394"/>
                  <a:pt x="5429" y="17794"/>
                </a:cubicBezTo>
                <a:cubicBezTo>
                  <a:pt x="5450" y="17800"/>
                  <a:pt x="5470" y="17803"/>
                  <a:pt x="5488" y="17803"/>
                </a:cubicBezTo>
                <a:cubicBezTo>
                  <a:pt x="5673" y="17803"/>
                  <a:pt x="5712" y="17518"/>
                  <a:pt x="5529" y="17427"/>
                </a:cubicBezTo>
                <a:cubicBezTo>
                  <a:pt x="4062" y="16794"/>
                  <a:pt x="2527" y="16293"/>
                  <a:pt x="1026" y="15726"/>
                </a:cubicBezTo>
                <a:cubicBezTo>
                  <a:pt x="1026" y="15693"/>
                  <a:pt x="993" y="15659"/>
                  <a:pt x="993" y="15659"/>
                </a:cubicBezTo>
                <a:cubicBezTo>
                  <a:pt x="926" y="15570"/>
                  <a:pt x="830" y="15526"/>
                  <a:pt x="743" y="15526"/>
                </a:cubicBezTo>
                <a:cubicBezTo>
                  <a:pt x="700" y="15526"/>
                  <a:pt x="659" y="15537"/>
                  <a:pt x="626" y="15559"/>
                </a:cubicBezTo>
                <a:cubicBezTo>
                  <a:pt x="559" y="15526"/>
                  <a:pt x="459" y="15493"/>
                  <a:pt x="392" y="15459"/>
                </a:cubicBezTo>
                <a:cubicBezTo>
                  <a:pt x="369" y="15451"/>
                  <a:pt x="345" y="15448"/>
                  <a:pt x="321" y="15448"/>
                </a:cubicBezTo>
                <a:cubicBezTo>
                  <a:pt x="148" y="15448"/>
                  <a:pt x="0" y="15650"/>
                  <a:pt x="59" y="15826"/>
                </a:cubicBezTo>
                <a:cubicBezTo>
                  <a:pt x="426" y="17094"/>
                  <a:pt x="659" y="18495"/>
                  <a:pt x="1193" y="19729"/>
                </a:cubicBezTo>
                <a:cubicBezTo>
                  <a:pt x="1224" y="19803"/>
                  <a:pt x="1279" y="19833"/>
                  <a:pt x="1338" y="19833"/>
                </a:cubicBezTo>
                <a:cubicBezTo>
                  <a:pt x="1467" y="19833"/>
                  <a:pt x="1616" y="19689"/>
                  <a:pt x="1593" y="19529"/>
                </a:cubicBezTo>
                <a:cubicBezTo>
                  <a:pt x="1460" y="18461"/>
                  <a:pt x="1093" y="17394"/>
                  <a:pt x="759" y="16327"/>
                </a:cubicBezTo>
                <a:lnTo>
                  <a:pt x="759" y="16327"/>
                </a:lnTo>
                <a:cubicBezTo>
                  <a:pt x="2658" y="18964"/>
                  <a:pt x="5620" y="20892"/>
                  <a:pt x="8821" y="20892"/>
                </a:cubicBezTo>
                <a:cubicBezTo>
                  <a:pt x="9669" y="20892"/>
                  <a:pt x="10534" y="20756"/>
                  <a:pt x="11400" y="20463"/>
                </a:cubicBezTo>
                <a:cubicBezTo>
                  <a:pt x="15103" y="19195"/>
                  <a:pt x="16837" y="15326"/>
                  <a:pt x="17338" y="11690"/>
                </a:cubicBezTo>
                <a:cubicBezTo>
                  <a:pt x="17471" y="10823"/>
                  <a:pt x="17538" y="9822"/>
                  <a:pt x="17538" y="8754"/>
                </a:cubicBezTo>
                <a:cubicBezTo>
                  <a:pt x="19506" y="8554"/>
                  <a:pt x="21441" y="7687"/>
                  <a:pt x="22875" y="6286"/>
                </a:cubicBezTo>
                <a:cubicBezTo>
                  <a:pt x="22978" y="6157"/>
                  <a:pt x="22882" y="6009"/>
                  <a:pt x="22757" y="6009"/>
                </a:cubicBezTo>
                <a:cubicBezTo>
                  <a:pt x="22720" y="6009"/>
                  <a:pt x="22680" y="6022"/>
                  <a:pt x="22642" y="6053"/>
                </a:cubicBezTo>
                <a:cubicBezTo>
                  <a:pt x="21207" y="7353"/>
                  <a:pt x="19406" y="8187"/>
                  <a:pt x="17538" y="8354"/>
                </a:cubicBezTo>
                <a:cubicBezTo>
                  <a:pt x="17438" y="5085"/>
                  <a:pt x="16537" y="1449"/>
                  <a:pt x="13602" y="215"/>
                </a:cubicBezTo>
                <a:cubicBezTo>
                  <a:pt x="13238" y="70"/>
                  <a:pt x="12873" y="1"/>
                  <a:pt x="12521" y="1"/>
                </a:cubicBezTo>
                <a:close/>
              </a:path>
            </a:pathLst>
          </a:custGeom>
          <a:solidFill>
            <a:srgbClr val="FFF3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205605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965" y="1197405"/>
            <a:ext cx="8246070" cy="610820"/>
          </a:xfrm>
        </p:spPr>
        <p:txBody>
          <a:bodyPr>
            <a:noAutofit/>
          </a:bodyPr>
          <a:lstStyle/>
          <a:p>
            <a:r>
              <a:rPr lang="en-US" sz="4000" b="1" dirty="0"/>
              <a:t>Lesson Goals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46EC0E1A-C74E-4692-9EB9-A3ECF04BE3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6015" y="2113635"/>
            <a:ext cx="6566315" cy="2289421"/>
          </a:xfrm>
          <a:solidFill>
            <a:srgbClr val="FFF3E7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rmAutofit fontScale="92500" lnSpcReduction="10000"/>
          </a:bodyPr>
          <a:lstStyle/>
          <a:p>
            <a:pPr algn="l">
              <a:buFont typeface="Wingdings" panose="05000000000000000000" pitchFamily="2" charset="2"/>
              <a:buChar char="Ø"/>
            </a:pPr>
            <a:r>
              <a:rPr lang="en-US" sz="2400" b="1" dirty="0"/>
              <a:t>Read</a:t>
            </a:r>
            <a:r>
              <a:rPr lang="en-US" sz="2200" dirty="0"/>
              <a:t> the conversation for specific information</a:t>
            </a:r>
          </a:p>
          <a:p>
            <a:pPr algn="l">
              <a:buFont typeface="Wingdings" panose="05000000000000000000" pitchFamily="2" charset="2"/>
              <a:buChar char="Ø"/>
            </a:pPr>
            <a:r>
              <a:rPr lang="en-US" sz="2400" b="1" dirty="0"/>
              <a:t>Answer</a:t>
            </a:r>
            <a:r>
              <a:rPr lang="en-US" sz="2200" dirty="0"/>
              <a:t> some questions about the conversation</a:t>
            </a:r>
          </a:p>
          <a:p>
            <a:pPr algn="l">
              <a:buFont typeface="Wingdings" panose="05000000000000000000" pitchFamily="2" charset="2"/>
              <a:buChar char="Ø"/>
            </a:pPr>
            <a:r>
              <a:rPr lang="en-US" sz="2400" b="1" dirty="0"/>
              <a:t>Match </a:t>
            </a:r>
            <a:r>
              <a:rPr lang="en-US" sz="2200" dirty="0"/>
              <a:t>the new vocabulary with its meaning</a:t>
            </a:r>
          </a:p>
          <a:p>
            <a:pPr algn="l">
              <a:buFont typeface="Wingdings" panose="05000000000000000000" pitchFamily="2" charset="2"/>
              <a:buChar char="Ø"/>
            </a:pPr>
            <a:r>
              <a:rPr lang="en-US" sz="2400" b="1" dirty="0"/>
              <a:t>Use</a:t>
            </a:r>
            <a:r>
              <a:rPr lang="en-US" sz="2200" dirty="0"/>
              <a:t> the “</a:t>
            </a:r>
            <a:r>
              <a:rPr lang="en-US" sz="2200" b="1" dirty="0"/>
              <a:t>Real </a:t>
            </a:r>
            <a:r>
              <a:rPr lang="en-US" sz="2200" b="1" dirty="0" err="1"/>
              <a:t>Talk”</a:t>
            </a:r>
            <a:r>
              <a:rPr lang="en-US" sz="2200" dirty="0" err="1"/>
              <a:t>in</a:t>
            </a:r>
            <a:r>
              <a:rPr lang="en-US" sz="2200" dirty="0"/>
              <a:t> a sentence.</a:t>
            </a:r>
          </a:p>
          <a:p>
            <a:pPr algn="l">
              <a:buFont typeface="Wingdings" panose="05000000000000000000" pitchFamily="2" charset="2"/>
              <a:buChar char="Ø"/>
            </a:pPr>
            <a:r>
              <a:rPr lang="en-US" sz="2400" b="1" dirty="0"/>
              <a:t>Pronounce</a:t>
            </a:r>
            <a:r>
              <a:rPr lang="en-US" sz="2200" dirty="0"/>
              <a:t> the word </a:t>
            </a:r>
            <a:r>
              <a:rPr lang="en-US" sz="2200" b="1" dirty="0"/>
              <a:t>“to "</a:t>
            </a:r>
            <a:r>
              <a:rPr lang="en-US" sz="2200" dirty="0"/>
              <a:t>differently  Before consonants and before vowels</a:t>
            </a:r>
          </a:p>
          <a:p>
            <a:pPr algn="l">
              <a:buFont typeface="Wingdings" panose="05000000000000000000" pitchFamily="2" charset="2"/>
              <a:buChar char="Ø"/>
            </a:pP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41033094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DE1EF9-8BB3-4CBF-9B65-21244924D8EE}"/>
              </a:ext>
            </a:extLst>
          </p:cNvPr>
          <p:cNvSpPr txBox="1">
            <a:spLocks/>
          </p:cNvSpPr>
          <p:nvPr/>
        </p:nvSpPr>
        <p:spPr>
          <a:xfrm>
            <a:off x="296260" y="1502815"/>
            <a:ext cx="4275740" cy="1374345"/>
          </a:xfrm>
          <a:prstGeom prst="rect">
            <a:avLst/>
          </a:prstGeom>
        </p:spPr>
        <p:txBody>
          <a:bodyPr>
            <a:normAutofit fontScale="6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6600" b="1" dirty="0">
                <a:solidFill>
                  <a:schemeClr val="bg1">
                    <a:lumMod val="95000"/>
                  </a:schemeClr>
                </a:solidFill>
              </a:rPr>
              <a:t>  </a:t>
            </a:r>
            <a:r>
              <a:rPr lang="en-US" sz="9600" b="1" dirty="0">
                <a:solidFill>
                  <a:schemeClr val="bg1">
                    <a:lumMod val="95000"/>
                  </a:schemeClr>
                </a:solidFill>
              </a:rPr>
              <a:t>Homework</a:t>
            </a:r>
            <a:r>
              <a:rPr lang="en-US" sz="8600" b="1" dirty="0">
                <a:solidFill>
                  <a:schemeClr val="bg1">
                    <a:lumMod val="95000"/>
                  </a:schemeClr>
                </a:solidFill>
              </a:rPr>
              <a:t>!!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29C16B-B34A-448D-A234-DCB531BA0D5A}"/>
              </a:ext>
            </a:extLst>
          </p:cNvPr>
          <p:cNvSpPr txBox="1">
            <a:spLocks/>
          </p:cNvSpPr>
          <p:nvPr/>
        </p:nvSpPr>
        <p:spPr>
          <a:xfrm>
            <a:off x="907080" y="2877160"/>
            <a:ext cx="2988283" cy="954557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>
                <a:solidFill>
                  <a:schemeClr val="accent3">
                    <a:lumMod val="20000"/>
                    <a:lumOff val="80000"/>
                  </a:scheme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workbook</a:t>
            </a:r>
          </a:p>
          <a:p>
            <a:pPr marL="0" indent="0" algn="ctr">
              <a:buNone/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  </a:t>
            </a:r>
            <a:r>
              <a:rPr lang="en-US" sz="2400" dirty="0">
                <a:solidFill>
                  <a:schemeClr val="accent3">
                    <a:lumMod val="20000"/>
                    <a:lumOff val="80000"/>
                  </a:scheme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p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. </a:t>
            </a:r>
            <a:r>
              <a:rPr lang="en-US" sz="2400" b="1" dirty="0">
                <a:solidFill>
                  <a:srgbClr val="FFFF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(4)</a:t>
            </a:r>
            <a:r>
              <a:rPr lang="en-US" sz="2400" dirty="0">
                <a:solidFill>
                  <a:srgbClr val="FFFF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en-US" sz="2400" dirty="0">
                <a:solidFill>
                  <a:schemeClr val="accent3">
                    <a:lumMod val="20000"/>
                    <a:lumOff val="80000"/>
                  </a:scheme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, exercise </a:t>
            </a:r>
            <a:r>
              <a:rPr lang="en-US" sz="2400" b="1" dirty="0">
                <a:solidFill>
                  <a:srgbClr val="FFFF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(</a:t>
            </a:r>
            <a:r>
              <a:rPr lang="en-US" sz="2400" b="1" dirty="0" err="1">
                <a:solidFill>
                  <a:srgbClr val="FFFF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i</a:t>
            </a:r>
            <a:r>
              <a:rPr lang="en-US" sz="2400" b="1" dirty="0">
                <a:solidFill>
                  <a:srgbClr val="FFFF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)</a:t>
            </a: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ED189F52-3BB5-4CC6-B971-13E91C2209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8230" y="1655520"/>
            <a:ext cx="2405922" cy="30541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50000"/>
              </a:schemeClr>
            </a:solidFill>
            <a:miter lim="800000"/>
          </a:ln>
          <a:effectLst>
            <a:glow rad="228600">
              <a:schemeClr val="accent6">
                <a:lumMod val="50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35878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DE1EF9-8BB3-4CBF-9B65-21244924D8EE}"/>
              </a:ext>
            </a:extLst>
          </p:cNvPr>
          <p:cNvSpPr txBox="1">
            <a:spLocks/>
          </p:cNvSpPr>
          <p:nvPr/>
        </p:nvSpPr>
        <p:spPr>
          <a:xfrm>
            <a:off x="-9150" y="1655520"/>
            <a:ext cx="4038600" cy="137434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6600" b="1" dirty="0">
                <a:solidFill>
                  <a:schemeClr val="bg1">
                    <a:lumMod val="95000"/>
                  </a:schemeClr>
                </a:solidFill>
              </a:rPr>
              <a:t>  Thanks!!</a:t>
            </a:r>
          </a:p>
        </p:txBody>
      </p:sp>
      <p:pic>
        <p:nvPicPr>
          <p:cNvPr id="1026" name="Picture 2" descr="Delicious coffee, flowers and card with HAVE A NICE DAY wish on wooden  table, flat lay. Good morning Stock Photo | Adobe Stock">
            <a:extLst>
              <a:ext uri="{FF2B5EF4-FFF2-40B4-BE49-F238E27FC236}">
                <a16:creationId xmlns:a16="http://schemas.microsoft.com/office/drawing/2014/main" id="{2C13B9A2-44F1-4C9B-BD13-5F12E4826B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5"/>
          <a:stretch/>
        </p:blipFill>
        <p:spPr bwMode="auto">
          <a:xfrm>
            <a:off x="3808475" y="1502815"/>
            <a:ext cx="4733856" cy="31825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3E7"/>
            </a:solidFill>
            <a:miter lim="800000"/>
          </a:ln>
          <a:effectLst>
            <a:glow rad="228600">
              <a:schemeClr val="accent6">
                <a:lumMod val="50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203394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11">
            <a:extLst>
              <a:ext uri="{FF2B5EF4-FFF2-40B4-BE49-F238E27FC236}">
                <a16:creationId xmlns:a16="http://schemas.microsoft.com/office/drawing/2014/main" id="{CF4CDA83-E762-4047-9D3B-1EC9655926AC}"/>
              </a:ext>
            </a:extLst>
          </p:cNvPr>
          <p:cNvGrpSpPr/>
          <p:nvPr/>
        </p:nvGrpSpPr>
        <p:grpSpPr>
          <a:xfrm>
            <a:off x="1212490" y="128470"/>
            <a:ext cx="3114922" cy="539712"/>
            <a:chOff x="3562350" y="-2391420"/>
            <a:chExt cx="4033224" cy="1060705"/>
          </a:xfrm>
          <a:solidFill>
            <a:schemeClr val="accent6">
              <a:lumMod val="50000"/>
            </a:schemeClr>
          </a:solidFill>
        </p:grpSpPr>
        <p:sp>
          <p:nvSpPr>
            <p:cNvPr id="4" name="流程图: 过程 35">
              <a:extLst>
                <a:ext uri="{FF2B5EF4-FFF2-40B4-BE49-F238E27FC236}">
                  <a16:creationId xmlns:a16="http://schemas.microsoft.com/office/drawing/2014/main" id="{F567580E-2866-4E5E-AA54-9410F4967E29}"/>
                </a:ext>
              </a:extLst>
            </p:cNvPr>
            <p:cNvSpPr/>
            <p:nvPr/>
          </p:nvSpPr>
          <p:spPr>
            <a:xfrm>
              <a:off x="3562350" y="-2391373"/>
              <a:ext cx="3813259" cy="1060617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000" b="1" baseline="-25000" dirty="0">
                <a:latin typeface="Calibri" panose="020F0502020204030204" pitchFamily="34" charset="0"/>
              </a:endParaRPr>
            </a:p>
          </p:txBody>
        </p:sp>
        <p:sp>
          <p:nvSpPr>
            <p:cNvPr id="5" name="等腰三角形 36">
              <a:extLst>
                <a:ext uri="{FF2B5EF4-FFF2-40B4-BE49-F238E27FC236}">
                  <a16:creationId xmlns:a16="http://schemas.microsoft.com/office/drawing/2014/main" id="{177235C4-21DE-4A75-8B93-200A8E092E63}"/>
                </a:ext>
              </a:extLst>
            </p:cNvPr>
            <p:cNvSpPr/>
            <p:nvPr/>
          </p:nvSpPr>
          <p:spPr>
            <a:xfrm rot="5400000">
              <a:off x="6955239" y="-1971049"/>
              <a:ext cx="1060705" cy="219964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aseline="-25000">
                <a:latin typeface="Calibri" panose="020F0502020204030204" pitchFamily="34" charset="0"/>
              </a:endParaRPr>
            </a:p>
          </p:txBody>
        </p:sp>
      </p:grpSp>
      <p:sp>
        <p:nvSpPr>
          <p:cNvPr id="6" name="1">
            <a:extLst>
              <a:ext uri="{FF2B5EF4-FFF2-40B4-BE49-F238E27FC236}">
                <a16:creationId xmlns:a16="http://schemas.microsoft.com/office/drawing/2014/main" id="{672B319F-7A6F-49DF-B752-DA516B76BBF3}"/>
              </a:ext>
            </a:extLst>
          </p:cNvPr>
          <p:cNvSpPr txBox="1">
            <a:spLocks/>
          </p:cNvSpPr>
          <p:nvPr/>
        </p:nvSpPr>
        <p:spPr>
          <a:xfrm>
            <a:off x="1059785" y="128470"/>
            <a:ext cx="2499623" cy="41348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200" b="1" dirty="0">
                <a:solidFill>
                  <a:schemeClr val="bg1"/>
                </a:solidFill>
                <a:latin typeface="Calibri" panose="020F0502020204030204" pitchFamily="34" charset="0"/>
                <a:ea typeface="微软雅黑 Light" panose="020B0502040204020203" pitchFamily="34" charset="-122"/>
                <a:cs typeface="Segoe UI Black" panose="020B0A02040204020203" pitchFamily="34" charset="0"/>
              </a:rPr>
              <a:t>Warm Up</a:t>
            </a:r>
            <a:endParaRPr lang="zh-CN" altLang="en-US" sz="3200" dirty="0">
              <a:solidFill>
                <a:schemeClr val="bg1"/>
              </a:solidFill>
              <a:latin typeface="Calibri" panose="020F0502020204030204" pitchFamily="34" charset="0"/>
              <a:ea typeface="微软雅黑 Light" panose="020B0502040204020203" pitchFamily="34" charset="-122"/>
              <a:cs typeface="Segoe UI Black" panose="020B0A02040204020203" pitchFamily="34" charset="0"/>
            </a:endParaRPr>
          </a:p>
        </p:txBody>
      </p:sp>
      <p:pic>
        <p:nvPicPr>
          <p:cNvPr id="7" name="Picture 2" descr="Student Teacher Learning Education Curriculum - Teacher PNG Transparent  Picture png download - 678*977 - Free Transparent png Download. - Clip Art  Library">
            <a:extLst>
              <a:ext uri="{FF2B5EF4-FFF2-40B4-BE49-F238E27FC236}">
                <a16:creationId xmlns:a16="http://schemas.microsoft.com/office/drawing/2014/main" id="{0BF365CE-8DB0-48D9-B724-938079753D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8475" y="2887078"/>
            <a:ext cx="2128720" cy="2266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فقاعة التفكير: على شكل سحابة 7">
            <a:extLst>
              <a:ext uri="{FF2B5EF4-FFF2-40B4-BE49-F238E27FC236}">
                <a16:creationId xmlns:a16="http://schemas.microsoft.com/office/drawing/2014/main" id="{EC2852ED-05B9-4E55-9BD1-4E586F10EF30}"/>
              </a:ext>
            </a:extLst>
          </p:cNvPr>
          <p:cNvSpPr/>
          <p:nvPr/>
        </p:nvSpPr>
        <p:spPr>
          <a:xfrm>
            <a:off x="1365195" y="1808225"/>
            <a:ext cx="2445952" cy="1040790"/>
          </a:xfrm>
          <a:prstGeom prst="cloudCallout">
            <a:avLst>
              <a:gd name="adj1" fmla="val 50155"/>
              <a:gd name="adj2" fmla="val 82005"/>
            </a:avLst>
          </a:prstGeom>
          <a:solidFill>
            <a:schemeClr val="accent6">
              <a:lumMod val="50000"/>
            </a:schemeClr>
          </a:solidFill>
          <a:ln>
            <a:solidFill>
              <a:srgbClr val="F7E8CD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18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</a:p>
          <a:p>
            <a:pPr algn="ctr"/>
            <a:r>
              <a:rPr lang="en-US" b="1" dirty="0">
                <a:solidFill>
                  <a:srgbClr val="F7E8CD"/>
                </a:solidFill>
              </a:rPr>
              <a:t>Do you like to go sopping?</a:t>
            </a:r>
          </a:p>
          <a:p>
            <a:pPr algn="ctr"/>
            <a:endParaRPr lang="ar-SA" sz="18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2" name="فقاعة التفكير: على شكل سحابة 11">
            <a:extLst>
              <a:ext uri="{FF2B5EF4-FFF2-40B4-BE49-F238E27FC236}">
                <a16:creationId xmlns:a16="http://schemas.microsoft.com/office/drawing/2014/main" id="{3DB90CE9-24B1-47C8-A1AD-BD4459B6CDA3}"/>
              </a:ext>
            </a:extLst>
          </p:cNvPr>
          <p:cNvSpPr/>
          <p:nvPr/>
        </p:nvSpPr>
        <p:spPr>
          <a:xfrm>
            <a:off x="754375" y="2877160"/>
            <a:ext cx="2751362" cy="1040790"/>
          </a:xfrm>
          <a:prstGeom prst="cloudCallout">
            <a:avLst>
              <a:gd name="adj1" fmla="val 53684"/>
              <a:gd name="adj2" fmla="val 40678"/>
            </a:avLst>
          </a:prstGeom>
          <a:solidFill>
            <a:schemeClr val="accent6">
              <a:lumMod val="50000"/>
            </a:schemeClr>
          </a:solidFill>
          <a:ln>
            <a:solidFill>
              <a:srgbClr val="F7E8CD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en-US" sz="1800" b="1" dirty="0">
              <a:solidFill>
                <a:schemeClr val="accent3">
                  <a:lumMod val="75000"/>
                </a:schemeClr>
              </a:solidFill>
            </a:endParaRPr>
          </a:p>
          <a:p>
            <a:pPr algn="ctr"/>
            <a:r>
              <a:rPr lang="en-US" sz="18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b="1" dirty="0">
                <a:solidFill>
                  <a:srgbClr val="F7E8CD"/>
                </a:solidFill>
              </a:rPr>
              <a:t>What are all these bags for?</a:t>
            </a:r>
          </a:p>
          <a:p>
            <a:pPr algn="ctr"/>
            <a:r>
              <a:rPr lang="en-US" sz="18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endParaRPr lang="ar-SA" sz="18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3" name="فقاعة التفكير: على شكل سحابة 12">
            <a:extLst>
              <a:ext uri="{FF2B5EF4-FFF2-40B4-BE49-F238E27FC236}">
                <a16:creationId xmlns:a16="http://schemas.microsoft.com/office/drawing/2014/main" id="{A07DCCA2-058A-420C-A210-9D0F58727C64}"/>
              </a:ext>
            </a:extLst>
          </p:cNvPr>
          <p:cNvSpPr/>
          <p:nvPr/>
        </p:nvSpPr>
        <p:spPr>
          <a:xfrm>
            <a:off x="3655770" y="1197405"/>
            <a:ext cx="2443280" cy="1068935"/>
          </a:xfrm>
          <a:prstGeom prst="cloudCallout">
            <a:avLst>
              <a:gd name="adj1" fmla="val -19199"/>
              <a:gd name="adj2" fmla="val 86814"/>
            </a:avLst>
          </a:prstGeom>
          <a:solidFill>
            <a:schemeClr val="accent6">
              <a:lumMod val="50000"/>
            </a:schemeClr>
          </a:solidFill>
          <a:ln>
            <a:solidFill>
              <a:srgbClr val="F7E8CD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18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</a:p>
          <a:p>
            <a:pPr algn="ctr"/>
            <a:r>
              <a:rPr lang="en-US" b="1" dirty="0">
                <a:solidFill>
                  <a:srgbClr val="F7E8CD"/>
                </a:solidFill>
              </a:rPr>
              <a:t>Where do you go shopping?</a:t>
            </a:r>
          </a:p>
          <a:p>
            <a:pPr algn="ctr"/>
            <a:endParaRPr lang="ar-SA" sz="18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14" name="صورة 13">
            <a:extLst>
              <a:ext uri="{FF2B5EF4-FFF2-40B4-BE49-F238E27FC236}">
                <a16:creationId xmlns:a16="http://schemas.microsoft.com/office/drawing/2014/main" id="{DE050190-C8F6-4844-91E4-030E5FBDA7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46345" y="3330144"/>
            <a:ext cx="2748690" cy="1847302"/>
          </a:xfrm>
          <a:prstGeom prst="rect">
            <a:avLst/>
          </a:prstGeom>
        </p:spPr>
      </p:pic>
      <p:sp>
        <p:nvSpPr>
          <p:cNvPr id="15" name="فقاعة التفكير: على شكل سحابة 14">
            <a:extLst>
              <a:ext uri="{FF2B5EF4-FFF2-40B4-BE49-F238E27FC236}">
                <a16:creationId xmlns:a16="http://schemas.microsoft.com/office/drawing/2014/main" id="{164BCFF0-3372-4A6E-8F4E-E7C39310A2B5}"/>
              </a:ext>
            </a:extLst>
          </p:cNvPr>
          <p:cNvSpPr/>
          <p:nvPr/>
        </p:nvSpPr>
        <p:spPr>
          <a:xfrm>
            <a:off x="5335525" y="2113635"/>
            <a:ext cx="2748690" cy="1068935"/>
          </a:xfrm>
          <a:prstGeom prst="cloudCallout">
            <a:avLst>
              <a:gd name="adj1" fmla="val -82413"/>
              <a:gd name="adj2" fmla="val 8458"/>
            </a:avLst>
          </a:prstGeom>
          <a:solidFill>
            <a:schemeClr val="accent6">
              <a:lumMod val="50000"/>
            </a:schemeClr>
          </a:solidFill>
          <a:ln>
            <a:solidFill>
              <a:srgbClr val="F7E8CD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18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</a:p>
          <a:p>
            <a:pPr algn="ctr"/>
            <a:r>
              <a:rPr lang="en-US" b="1" dirty="0">
                <a:solidFill>
                  <a:srgbClr val="F7E8CD"/>
                </a:solidFill>
              </a:rPr>
              <a:t>Do you really buy what you need?</a:t>
            </a:r>
          </a:p>
          <a:p>
            <a:pPr algn="ctr"/>
            <a:endParaRPr lang="ar-SA" sz="18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9773534F-C6BF-4544-B5B4-6739045E90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4460" y="64682"/>
            <a:ext cx="2661875" cy="1743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015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3" grpId="0" animBg="1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DE1EF9-8BB3-4CBF-9B65-21244924D8EE}"/>
              </a:ext>
            </a:extLst>
          </p:cNvPr>
          <p:cNvSpPr txBox="1">
            <a:spLocks/>
          </p:cNvSpPr>
          <p:nvPr/>
        </p:nvSpPr>
        <p:spPr>
          <a:xfrm>
            <a:off x="448965" y="2113635"/>
            <a:ext cx="4275740" cy="1374345"/>
          </a:xfrm>
          <a:prstGeom prst="rect">
            <a:avLst/>
          </a:prstGeom>
        </p:spPr>
        <p:txBody>
          <a:bodyPr>
            <a:normAutofit fontScale="6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6600" b="1" dirty="0">
                <a:solidFill>
                  <a:schemeClr val="bg1">
                    <a:lumMod val="95000"/>
                  </a:schemeClr>
                </a:solidFill>
              </a:rPr>
              <a:t>  </a:t>
            </a:r>
            <a:r>
              <a:rPr lang="en-US" sz="9600" b="1" dirty="0">
                <a:solidFill>
                  <a:schemeClr val="bg1">
                    <a:lumMod val="95000"/>
                  </a:schemeClr>
                </a:solidFill>
              </a:rPr>
              <a:t>Book Open</a:t>
            </a:r>
            <a:endParaRPr lang="en-US" sz="86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29C16B-B34A-448D-A234-DCB531BA0D5A}"/>
              </a:ext>
            </a:extLst>
          </p:cNvPr>
          <p:cNvSpPr txBox="1">
            <a:spLocks/>
          </p:cNvSpPr>
          <p:nvPr/>
        </p:nvSpPr>
        <p:spPr>
          <a:xfrm>
            <a:off x="1212490" y="3182570"/>
            <a:ext cx="2988283" cy="954557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800" dirty="0">
                <a:solidFill>
                  <a:schemeClr val="accent3">
                    <a:lumMod val="20000"/>
                    <a:lumOff val="80000"/>
                  </a:scheme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p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age </a:t>
            </a:r>
            <a:r>
              <a:rPr lang="en-US" sz="2800" b="1" dirty="0">
                <a:solidFill>
                  <a:srgbClr val="FFFF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(72)</a:t>
            </a: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ED189F52-3BB5-4CC6-B971-13E91C2209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8230" y="1655520"/>
            <a:ext cx="2405922" cy="30541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50000"/>
              </a:schemeClr>
            </a:solidFill>
            <a:miter lim="800000"/>
          </a:ln>
          <a:effectLst>
            <a:glow rad="228600">
              <a:schemeClr val="accent6">
                <a:lumMod val="50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9100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>
            <a:extLst>
              <a:ext uri="{FF2B5EF4-FFF2-40B4-BE49-F238E27FC236}">
                <a16:creationId xmlns:a16="http://schemas.microsoft.com/office/drawing/2014/main" id="{9A87E5EB-10E6-4E4A-99DD-0C0C37F420D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/>
                    </a14:imgEffect>
                  </a14:imgLayer>
                </a14:imgProps>
              </a:ext>
            </a:extLst>
          </a:blip>
          <a:srcRect l="18571" t="15388" r="22941" b="13501"/>
          <a:stretch/>
        </p:blipFill>
        <p:spPr>
          <a:xfrm>
            <a:off x="143556" y="128470"/>
            <a:ext cx="4581150" cy="48865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50000"/>
              </a:schemeClr>
            </a:solidFill>
            <a:miter lim="800000"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مربع نص 13">
            <a:extLst>
              <a:ext uri="{FF2B5EF4-FFF2-40B4-BE49-F238E27FC236}">
                <a16:creationId xmlns:a16="http://schemas.microsoft.com/office/drawing/2014/main" id="{20BC3138-31E1-4686-BA13-09806DFB2DCC}"/>
              </a:ext>
            </a:extLst>
          </p:cNvPr>
          <p:cNvSpPr txBox="1"/>
          <p:nvPr/>
        </p:nvSpPr>
        <p:spPr>
          <a:xfrm>
            <a:off x="2739540" y="128470"/>
            <a:ext cx="1985165" cy="1832460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endParaRPr lang="ar-SA" dirty="0"/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5696B07B-21FC-4546-9652-CA29B8B8134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86835" y="-24235"/>
            <a:ext cx="2290575" cy="2128477"/>
          </a:xfrm>
          <a:prstGeom prst="rect">
            <a:avLst/>
          </a:prstGeom>
        </p:spPr>
      </p:pic>
      <p:pic>
        <p:nvPicPr>
          <p:cNvPr id="26" name="MG5 U5 L4">
            <a:hlinkClick r:id="" action="ppaction://media"/>
            <a:extLst>
              <a:ext uri="{FF2B5EF4-FFF2-40B4-BE49-F238E27FC236}">
                <a16:creationId xmlns:a16="http://schemas.microsoft.com/office/drawing/2014/main" id="{541B9D73-EF0A-4964-BD8E-86136D4BFF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557165" y="891995"/>
            <a:ext cx="872131" cy="793813"/>
          </a:xfrm>
          <a:prstGeom prst="rect">
            <a:avLst/>
          </a:prstGeom>
          <a:effectLst>
            <a:glow rad="139700">
              <a:schemeClr val="accent6">
                <a:lumMod val="50000"/>
                <a:alpha val="40000"/>
              </a:schemeClr>
            </a:glow>
          </a:effectLst>
        </p:spPr>
      </p:pic>
      <p:pic>
        <p:nvPicPr>
          <p:cNvPr id="27" name="Picture 4" descr="Cute Headphones Emoji Sticker">
            <a:extLst>
              <a:ext uri="{FF2B5EF4-FFF2-40B4-BE49-F238E27FC236}">
                <a16:creationId xmlns:a16="http://schemas.microsoft.com/office/drawing/2014/main" id="{2F83DBF9-0DDA-438E-9FA8-61EFF2D148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1755" y="1808225"/>
            <a:ext cx="1595502" cy="157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Google Shape;5550;p47">
            <a:extLst>
              <a:ext uri="{FF2B5EF4-FFF2-40B4-BE49-F238E27FC236}">
                <a16:creationId xmlns:a16="http://schemas.microsoft.com/office/drawing/2014/main" id="{8A936E13-F99C-44A5-A15C-62AE64B7643C}"/>
              </a:ext>
            </a:extLst>
          </p:cNvPr>
          <p:cNvGrpSpPr/>
          <p:nvPr/>
        </p:nvGrpSpPr>
        <p:grpSpPr>
          <a:xfrm>
            <a:off x="4877409" y="3335275"/>
            <a:ext cx="4123889" cy="906715"/>
            <a:chOff x="2371398" y="1967390"/>
            <a:chExt cx="4071914" cy="972161"/>
          </a:xfrm>
          <a:solidFill>
            <a:schemeClr val="accent6">
              <a:lumMod val="50000"/>
            </a:schemeClr>
          </a:solidFill>
        </p:grpSpPr>
        <p:grpSp>
          <p:nvGrpSpPr>
            <p:cNvPr id="29" name="Google Shape;5551;p47">
              <a:extLst>
                <a:ext uri="{FF2B5EF4-FFF2-40B4-BE49-F238E27FC236}">
                  <a16:creationId xmlns:a16="http://schemas.microsoft.com/office/drawing/2014/main" id="{71725572-AFDC-491C-BB6E-EF01C198E6F9}"/>
                </a:ext>
              </a:extLst>
            </p:cNvPr>
            <p:cNvGrpSpPr/>
            <p:nvPr/>
          </p:nvGrpSpPr>
          <p:grpSpPr>
            <a:xfrm rot="198818">
              <a:off x="4511212" y="2021832"/>
              <a:ext cx="1908746" cy="863276"/>
              <a:chOff x="293400" y="3079275"/>
              <a:chExt cx="1908800" cy="863300"/>
            </a:xfrm>
            <a:grpFill/>
          </p:grpSpPr>
          <p:sp>
            <p:nvSpPr>
              <p:cNvPr id="224" name="Google Shape;5552;p47">
                <a:extLst>
                  <a:ext uri="{FF2B5EF4-FFF2-40B4-BE49-F238E27FC236}">
                    <a16:creationId xmlns:a16="http://schemas.microsoft.com/office/drawing/2014/main" id="{0F165CAF-F95D-4D1C-9471-99CECB54A144}"/>
                  </a:ext>
                </a:extLst>
              </p:cNvPr>
              <p:cNvSpPr/>
              <p:nvPr/>
            </p:nvSpPr>
            <p:spPr>
              <a:xfrm>
                <a:off x="293400" y="3089325"/>
                <a:ext cx="1715275" cy="846950"/>
              </a:xfrm>
              <a:custGeom>
                <a:avLst/>
                <a:gdLst/>
                <a:ahLst/>
                <a:cxnLst/>
                <a:rect l="l" t="t" r="r" b="b"/>
                <a:pathLst>
                  <a:path w="68611" h="33878" extrusionOk="0">
                    <a:moveTo>
                      <a:pt x="52355" y="855"/>
                    </a:moveTo>
                    <a:lnTo>
                      <a:pt x="52325" y="1005"/>
                    </a:lnTo>
                    <a:lnTo>
                      <a:pt x="52341" y="992"/>
                    </a:lnTo>
                    <a:lnTo>
                      <a:pt x="52341" y="992"/>
                    </a:lnTo>
                    <a:lnTo>
                      <a:pt x="52376" y="855"/>
                    </a:lnTo>
                    <a:close/>
                    <a:moveTo>
                      <a:pt x="52325" y="1005"/>
                    </a:moveTo>
                    <a:lnTo>
                      <a:pt x="52275" y="1056"/>
                    </a:lnTo>
                    <a:lnTo>
                      <a:pt x="52303" y="1056"/>
                    </a:lnTo>
                    <a:lnTo>
                      <a:pt x="52325" y="1005"/>
                    </a:lnTo>
                    <a:close/>
                    <a:moveTo>
                      <a:pt x="56397" y="1136"/>
                    </a:moveTo>
                    <a:lnTo>
                      <a:pt x="56547" y="1257"/>
                    </a:lnTo>
                    <a:lnTo>
                      <a:pt x="56447" y="1257"/>
                    </a:lnTo>
                    <a:lnTo>
                      <a:pt x="56397" y="1156"/>
                    </a:lnTo>
                    <a:lnTo>
                      <a:pt x="56397" y="1136"/>
                    </a:lnTo>
                    <a:close/>
                    <a:moveTo>
                      <a:pt x="56246" y="654"/>
                    </a:moveTo>
                    <a:lnTo>
                      <a:pt x="56346" y="704"/>
                    </a:lnTo>
                    <a:lnTo>
                      <a:pt x="56397" y="754"/>
                    </a:lnTo>
                    <a:lnTo>
                      <a:pt x="56397" y="1056"/>
                    </a:lnTo>
                    <a:lnTo>
                      <a:pt x="56899" y="1056"/>
                    </a:lnTo>
                    <a:lnTo>
                      <a:pt x="56950" y="1106"/>
                    </a:lnTo>
                    <a:lnTo>
                      <a:pt x="57000" y="1206"/>
                    </a:lnTo>
                    <a:lnTo>
                      <a:pt x="56950" y="1257"/>
                    </a:lnTo>
                    <a:lnTo>
                      <a:pt x="56698" y="1257"/>
                    </a:lnTo>
                    <a:lnTo>
                      <a:pt x="56397" y="1106"/>
                    </a:lnTo>
                    <a:lnTo>
                      <a:pt x="56397" y="1056"/>
                    </a:lnTo>
                    <a:lnTo>
                      <a:pt x="56346" y="1056"/>
                    </a:lnTo>
                    <a:lnTo>
                      <a:pt x="56246" y="955"/>
                    </a:lnTo>
                    <a:lnTo>
                      <a:pt x="56196" y="855"/>
                    </a:lnTo>
                    <a:lnTo>
                      <a:pt x="56196" y="754"/>
                    </a:lnTo>
                    <a:lnTo>
                      <a:pt x="56246" y="654"/>
                    </a:lnTo>
                    <a:close/>
                    <a:moveTo>
                      <a:pt x="55291" y="1558"/>
                    </a:moveTo>
                    <a:lnTo>
                      <a:pt x="55190" y="1709"/>
                    </a:lnTo>
                    <a:lnTo>
                      <a:pt x="55140" y="1709"/>
                    </a:lnTo>
                    <a:lnTo>
                      <a:pt x="55140" y="1650"/>
                    </a:lnTo>
                    <a:lnTo>
                      <a:pt x="55190" y="1609"/>
                    </a:lnTo>
                    <a:lnTo>
                      <a:pt x="55291" y="1558"/>
                    </a:lnTo>
                    <a:close/>
                    <a:moveTo>
                      <a:pt x="55844" y="1508"/>
                    </a:moveTo>
                    <a:lnTo>
                      <a:pt x="55944" y="1558"/>
                    </a:lnTo>
                    <a:lnTo>
                      <a:pt x="55844" y="1709"/>
                    </a:lnTo>
                    <a:lnTo>
                      <a:pt x="55793" y="1609"/>
                    </a:lnTo>
                    <a:lnTo>
                      <a:pt x="55844" y="1508"/>
                    </a:lnTo>
                    <a:close/>
                    <a:moveTo>
                      <a:pt x="53582" y="1759"/>
                    </a:moveTo>
                    <a:lnTo>
                      <a:pt x="53632" y="1810"/>
                    </a:lnTo>
                    <a:lnTo>
                      <a:pt x="53532" y="1860"/>
                    </a:lnTo>
                    <a:lnTo>
                      <a:pt x="53431" y="1810"/>
                    </a:lnTo>
                    <a:lnTo>
                      <a:pt x="53582" y="1759"/>
                    </a:lnTo>
                    <a:close/>
                    <a:moveTo>
                      <a:pt x="48706" y="1709"/>
                    </a:moveTo>
                    <a:lnTo>
                      <a:pt x="48757" y="1860"/>
                    </a:lnTo>
                    <a:lnTo>
                      <a:pt x="48706" y="1910"/>
                    </a:lnTo>
                    <a:lnTo>
                      <a:pt x="48656" y="1759"/>
                    </a:lnTo>
                    <a:lnTo>
                      <a:pt x="48706" y="1709"/>
                    </a:lnTo>
                    <a:close/>
                    <a:moveTo>
                      <a:pt x="49561" y="1709"/>
                    </a:moveTo>
                    <a:lnTo>
                      <a:pt x="49611" y="1759"/>
                    </a:lnTo>
                    <a:lnTo>
                      <a:pt x="49561" y="1910"/>
                    </a:lnTo>
                    <a:lnTo>
                      <a:pt x="49460" y="1860"/>
                    </a:lnTo>
                    <a:lnTo>
                      <a:pt x="49561" y="1709"/>
                    </a:lnTo>
                    <a:close/>
                    <a:moveTo>
                      <a:pt x="56698" y="1508"/>
                    </a:moveTo>
                    <a:lnTo>
                      <a:pt x="56749" y="1558"/>
                    </a:lnTo>
                    <a:lnTo>
                      <a:pt x="56648" y="1759"/>
                    </a:lnTo>
                    <a:lnTo>
                      <a:pt x="56497" y="1910"/>
                    </a:lnTo>
                    <a:lnTo>
                      <a:pt x="56397" y="1810"/>
                    </a:lnTo>
                    <a:lnTo>
                      <a:pt x="56397" y="1709"/>
                    </a:lnTo>
                    <a:lnTo>
                      <a:pt x="56447" y="1558"/>
                    </a:lnTo>
                    <a:lnTo>
                      <a:pt x="56547" y="1508"/>
                    </a:lnTo>
                    <a:close/>
                    <a:moveTo>
                      <a:pt x="52024" y="1960"/>
                    </a:moveTo>
                    <a:lnTo>
                      <a:pt x="52174" y="2011"/>
                    </a:lnTo>
                    <a:lnTo>
                      <a:pt x="52124" y="2061"/>
                    </a:lnTo>
                    <a:lnTo>
                      <a:pt x="51973" y="2011"/>
                    </a:lnTo>
                    <a:lnTo>
                      <a:pt x="52024" y="1960"/>
                    </a:lnTo>
                    <a:close/>
                    <a:moveTo>
                      <a:pt x="54788" y="1508"/>
                    </a:moveTo>
                    <a:lnTo>
                      <a:pt x="54939" y="1609"/>
                    </a:lnTo>
                    <a:lnTo>
                      <a:pt x="55026" y="1696"/>
                    </a:lnTo>
                    <a:lnTo>
                      <a:pt x="55026" y="1696"/>
                    </a:lnTo>
                    <a:lnTo>
                      <a:pt x="54838" y="1860"/>
                    </a:lnTo>
                    <a:lnTo>
                      <a:pt x="54587" y="2011"/>
                    </a:lnTo>
                    <a:lnTo>
                      <a:pt x="54436" y="2061"/>
                    </a:lnTo>
                    <a:lnTo>
                      <a:pt x="54336" y="2061"/>
                    </a:lnTo>
                    <a:lnTo>
                      <a:pt x="54286" y="2011"/>
                    </a:lnTo>
                    <a:lnTo>
                      <a:pt x="54286" y="1910"/>
                    </a:lnTo>
                    <a:lnTo>
                      <a:pt x="54336" y="1759"/>
                    </a:lnTo>
                    <a:lnTo>
                      <a:pt x="54436" y="1659"/>
                    </a:lnTo>
                    <a:lnTo>
                      <a:pt x="54537" y="1558"/>
                    </a:lnTo>
                    <a:lnTo>
                      <a:pt x="54688" y="1508"/>
                    </a:lnTo>
                    <a:close/>
                    <a:moveTo>
                      <a:pt x="55053" y="1723"/>
                    </a:moveTo>
                    <a:lnTo>
                      <a:pt x="55140" y="1810"/>
                    </a:lnTo>
                    <a:lnTo>
                      <a:pt x="55140" y="1910"/>
                    </a:lnTo>
                    <a:lnTo>
                      <a:pt x="55090" y="2011"/>
                    </a:lnTo>
                    <a:lnTo>
                      <a:pt x="55040" y="2111"/>
                    </a:lnTo>
                    <a:lnTo>
                      <a:pt x="54587" y="2111"/>
                    </a:lnTo>
                    <a:lnTo>
                      <a:pt x="55053" y="1723"/>
                    </a:lnTo>
                    <a:close/>
                    <a:moveTo>
                      <a:pt x="31667" y="1910"/>
                    </a:moveTo>
                    <a:lnTo>
                      <a:pt x="31767" y="2111"/>
                    </a:lnTo>
                    <a:lnTo>
                      <a:pt x="31717" y="2212"/>
                    </a:lnTo>
                    <a:lnTo>
                      <a:pt x="31667" y="2312"/>
                    </a:lnTo>
                    <a:lnTo>
                      <a:pt x="31516" y="2312"/>
                    </a:lnTo>
                    <a:lnTo>
                      <a:pt x="31365" y="2262"/>
                    </a:lnTo>
                    <a:lnTo>
                      <a:pt x="31466" y="2111"/>
                    </a:lnTo>
                    <a:lnTo>
                      <a:pt x="31617" y="1960"/>
                    </a:lnTo>
                    <a:lnTo>
                      <a:pt x="31667" y="1910"/>
                    </a:lnTo>
                    <a:close/>
                    <a:moveTo>
                      <a:pt x="36291" y="1709"/>
                    </a:moveTo>
                    <a:lnTo>
                      <a:pt x="36392" y="1860"/>
                    </a:lnTo>
                    <a:lnTo>
                      <a:pt x="36392" y="2061"/>
                    </a:lnTo>
                    <a:lnTo>
                      <a:pt x="36341" y="2262"/>
                    </a:lnTo>
                    <a:lnTo>
                      <a:pt x="36291" y="2312"/>
                    </a:lnTo>
                    <a:lnTo>
                      <a:pt x="36241" y="2262"/>
                    </a:lnTo>
                    <a:lnTo>
                      <a:pt x="36191" y="1860"/>
                    </a:lnTo>
                    <a:lnTo>
                      <a:pt x="36241" y="1759"/>
                    </a:lnTo>
                    <a:lnTo>
                      <a:pt x="36291" y="1709"/>
                    </a:lnTo>
                    <a:close/>
                    <a:moveTo>
                      <a:pt x="40061" y="2111"/>
                    </a:moveTo>
                    <a:lnTo>
                      <a:pt x="40161" y="2262"/>
                    </a:lnTo>
                    <a:lnTo>
                      <a:pt x="40061" y="2312"/>
                    </a:lnTo>
                    <a:lnTo>
                      <a:pt x="40011" y="2212"/>
                    </a:lnTo>
                    <a:lnTo>
                      <a:pt x="40061" y="2111"/>
                    </a:lnTo>
                    <a:close/>
                    <a:moveTo>
                      <a:pt x="49712" y="2161"/>
                    </a:moveTo>
                    <a:lnTo>
                      <a:pt x="49862" y="2212"/>
                    </a:lnTo>
                    <a:lnTo>
                      <a:pt x="49812" y="2312"/>
                    </a:lnTo>
                    <a:lnTo>
                      <a:pt x="49661" y="2212"/>
                    </a:lnTo>
                    <a:lnTo>
                      <a:pt x="49712" y="2161"/>
                    </a:lnTo>
                    <a:close/>
                    <a:moveTo>
                      <a:pt x="61165" y="2269"/>
                    </a:moveTo>
                    <a:lnTo>
                      <a:pt x="61121" y="2312"/>
                    </a:lnTo>
                    <a:lnTo>
                      <a:pt x="61021" y="2312"/>
                    </a:lnTo>
                    <a:lnTo>
                      <a:pt x="61021" y="2346"/>
                    </a:lnTo>
                    <a:lnTo>
                      <a:pt x="61021" y="2346"/>
                    </a:lnTo>
                    <a:lnTo>
                      <a:pt x="61222" y="2312"/>
                    </a:lnTo>
                    <a:lnTo>
                      <a:pt x="61165" y="2269"/>
                    </a:lnTo>
                    <a:close/>
                    <a:moveTo>
                      <a:pt x="58206" y="1960"/>
                    </a:moveTo>
                    <a:lnTo>
                      <a:pt x="58256" y="2011"/>
                    </a:lnTo>
                    <a:lnTo>
                      <a:pt x="58256" y="2111"/>
                    </a:lnTo>
                    <a:lnTo>
                      <a:pt x="58357" y="2111"/>
                    </a:lnTo>
                    <a:lnTo>
                      <a:pt x="58709" y="2413"/>
                    </a:lnTo>
                    <a:lnTo>
                      <a:pt x="58709" y="2413"/>
                    </a:lnTo>
                    <a:lnTo>
                      <a:pt x="58256" y="2141"/>
                    </a:lnTo>
                    <a:lnTo>
                      <a:pt x="58256" y="2111"/>
                    </a:lnTo>
                    <a:lnTo>
                      <a:pt x="58206" y="2111"/>
                    </a:lnTo>
                    <a:lnTo>
                      <a:pt x="58106" y="2011"/>
                    </a:lnTo>
                    <a:lnTo>
                      <a:pt x="58156" y="1960"/>
                    </a:lnTo>
                    <a:close/>
                    <a:moveTo>
                      <a:pt x="61976" y="2161"/>
                    </a:moveTo>
                    <a:lnTo>
                      <a:pt x="62076" y="2212"/>
                    </a:lnTo>
                    <a:lnTo>
                      <a:pt x="62076" y="2312"/>
                    </a:lnTo>
                    <a:lnTo>
                      <a:pt x="62177" y="2312"/>
                    </a:lnTo>
                    <a:lnTo>
                      <a:pt x="62278" y="2463"/>
                    </a:lnTo>
                    <a:lnTo>
                      <a:pt x="62278" y="2463"/>
                    </a:lnTo>
                    <a:lnTo>
                      <a:pt x="62076" y="2348"/>
                    </a:lnTo>
                    <a:lnTo>
                      <a:pt x="62076" y="2312"/>
                    </a:lnTo>
                    <a:lnTo>
                      <a:pt x="62014" y="2312"/>
                    </a:lnTo>
                    <a:lnTo>
                      <a:pt x="61926" y="2262"/>
                    </a:lnTo>
                    <a:lnTo>
                      <a:pt x="61875" y="2212"/>
                    </a:lnTo>
                    <a:lnTo>
                      <a:pt x="61926" y="2161"/>
                    </a:lnTo>
                    <a:close/>
                    <a:moveTo>
                      <a:pt x="62076" y="2388"/>
                    </a:moveTo>
                    <a:lnTo>
                      <a:pt x="62177" y="2463"/>
                    </a:lnTo>
                    <a:lnTo>
                      <a:pt x="62177" y="2513"/>
                    </a:lnTo>
                    <a:lnTo>
                      <a:pt x="62076" y="2413"/>
                    </a:lnTo>
                    <a:lnTo>
                      <a:pt x="62076" y="2388"/>
                    </a:lnTo>
                    <a:close/>
                    <a:moveTo>
                      <a:pt x="58256" y="2161"/>
                    </a:moveTo>
                    <a:lnTo>
                      <a:pt x="58558" y="2463"/>
                    </a:lnTo>
                    <a:lnTo>
                      <a:pt x="58608" y="2513"/>
                    </a:lnTo>
                    <a:lnTo>
                      <a:pt x="58457" y="2564"/>
                    </a:lnTo>
                    <a:lnTo>
                      <a:pt x="58357" y="2513"/>
                    </a:lnTo>
                    <a:lnTo>
                      <a:pt x="58307" y="2413"/>
                    </a:lnTo>
                    <a:lnTo>
                      <a:pt x="58256" y="2212"/>
                    </a:lnTo>
                    <a:lnTo>
                      <a:pt x="58256" y="2161"/>
                    </a:lnTo>
                    <a:close/>
                    <a:moveTo>
                      <a:pt x="63031" y="1960"/>
                    </a:moveTo>
                    <a:lnTo>
                      <a:pt x="63333" y="2161"/>
                    </a:lnTo>
                    <a:lnTo>
                      <a:pt x="63283" y="2312"/>
                    </a:lnTo>
                    <a:lnTo>
                      <a:pt x="63132" y="2413"/>
                    </a:lnTo>
                    <a:lnTo>
                      <a:pt x="62981" y="2513"/>
                    </a:lnTo>
                    <a:lnTo>
                      <a:pt x="62830" y="2564"/>
                    </a:lnTo>
                    <a:lnTo>
                      <a:pt x="62780" y="2513"/>
                    </a:lnTo>
                    <a:lnTo>
                      <a:pt x="62680" y="2413"/>
                    </a:lnTo>
                    <a:lnTo>
                      <a:pt x="62680" y="2312"/>
                    </a:lnTo>
                    <a:lnTo>
                      <a:pt x="62680" y="2212"/>
                    </a:lnTo>
                    <a:lnTo>
                      <a:pt x="62931" y="2011"/>
                    </a:lnTo>
                    <a:lnTo>
                      <a:pt x="62981" y="1960"/>
                    </a:lnTo>
                    <a:close/>
                    <a:moveTo>
                      <a:pt x="30410" y="2564"/>
                    </a:moveTo>
                    <a:lnTo>
                      <a:pt x="30310" y="2724"/>
                    </a:lnTo>
                    <a:lnTo>
                      <a:pt x="30310" y="2724"/>
                    </a:lnTo>
                    <a:lnTo>
                      <a:pt x="30310" y="2664"/>
                    </a:lnTo>
                    <a:lnTo>
                      <a:pt x="30410" y="2564"/>
                    </a:lnTo>
                    <a:close/>
                    <a:moveTo>
                      <a:pt x="55643" y="2564"/>
                    </a:moveTo>
                    <a:lnTo>
                      <a:pt x="55743" y="2614"/>
                    </a:lnTo>
                    <a:lnTo>
                      <a:pt x="55643" y="2765"/>
                    </a:lnTo>
                    <a:lnTo>
                      <a:pt x="55592" y="2664"/>
                    </a:lnTo>
                    <a:lnTo>
                      <a:pt x="55643" y="2564"/>
                    </a:lnTo>
                    <a:close/>
                    <a:moveTo>
                      <a:pt x="57050" y="2363"/>
                    </a:moveTo>
                    <a:lnTo>
                      <a:pt x="57201" y="2413"/>
                    </a:lnTo>
                    <a:lnTo>
                      <a:pt x="57100" y="2513"/>
                    </a:lnTo>
                    <a:lnTo>
                      <a:pt x="57000" y="2664"/>
                    </a:lnTo>
                    <a:lnTo>
                      <a:pt x="56899" y="2765"/>
                    </a:lnTo>
                    <a:lnTo>
                      <a:pt x="56799" y="2564"/>
                    </a:lnTo>
                    <a:lnTo>
                      <a:pt x="56849" y="2463"/>
                    </a:lnTo>
                    <a:lnTo>
                      <a:pt x="56899" y="2363"/>
                    </a:lnTo>
                    <a:close/>
                    <a:moveTo>
                      <a:pt x="10707" y="2765"/>
                    </a:moveTo>
                    <a:lnTo>
                      <a:pt x="10707" y="2795"/>
                    </a:lnTo>
                    <a:lnTo>
                      <a:pt x="10707" y="2795"/>
                    </a:lnTo>
                    <a:lnTo>
                      <a:pt x="10807" y="2815"/>
                    </a:lnTo>
                    <a:lnTo>
                      <a:pt x="10817" y="2775"/>
                    </a:lnTo>
                    <a:lnTo>
                      <a:pt x="10817" y="2775"/>
                    </a:lnTo>
                    <a:lnTo>
                      <a:pt x="10807" y="2765"/>
                    </a:lnTo>
                    <a:close/>
                    <a:moveTo>
                      <a:pt x="31868" y="2564"/>
                    </a:moveTo>
                    <a:lnTo>
                      <a:pt x="31968" y="2664"/>
                    </a:lnTo>
                    <a:lnTo>
                      <a:pt x="31667" y="2966"/>
                    </a:lnTo>
                    <a:lnTo>
                      <a:pt x="31566" y="2865"/>
                    </a:lnTo>
                    <a:lnTo>
                      <a:pt x="31566" y="2714"/>
                    </a:lnTo>
                    <a:lnTo>
                      <a:pt x="31617" y="2614"/>
                    </a:lnTo>
                    <a:lnTo>
                      <a:pt x="31717" y="2564"/>
                    </a:lnTo>
                    <a:close/>
                    <a:moveTo>
                      <a:pt x="33878" y="2564"/>
                    </a:moveTo>
                    <a:lnTo>
                      <a:pt x="33979" y="2614"/>
                    </a:lnTo>
                    <a:lnTo>
                      <a:pt x="34130" y="2664"/>
                    </a:lnTo>
                    <a:lnTo>
                      <a:pt x="34180" y="2765"/>
                    </a:lnTo>
                    <a:lnTo>
                      <a:pt x="34230" y="2915"/>
                    </a:lnTo>
                    <a:lnTo>
                      <a:pt x="34080" y="2966"/>
                    </a:lnTo>
                    <a:lnTo>
                      <a:pt x="33728" y="2966"/>
                    </a:lnTo>
                    <a:lnTo>
                      <a:pt x="33577" y="2915"/>
                    </a:lnTo>
                    <a:lnTo>
                      <a:pt x="33426" y="2865"/>
                    </a:lnTo>
                    <a:lnTo>
                      <a:pt x="33326" y="2765"/>
                    </a:lnTo>
                    <a:lnTo>
                      <a:pt x="33275" y="2614"/>
                    </a:lnTo>
                    <a:lnTo>
                      <a:pt x="33326" y="2564"/>
                    </a:lnTo>
                    <a:close/>
                    <a:moveTo>
                      <a:pt x="38101" y="1508"/>
                    </a:moveTo>
                    <a:lnTo>
                      <a:pt x="38251" y="1558"/>
                    </a:lnTo>
                    <a:lnTo>
                      <a:pt x="38352" y="1609"/>
                    </a:lnTo>
                    <a:lnTo>
                      <a:pt x="38503" y="1810"/>
                    </a:lnTo>
                    <a:lnTo>
                      <a:pt x="38704" y="2011"/>
                    </a:lnTo>
                    <a:lnTo>
                      <a:pt x="38754" y="2061"/>
                    </a:lnTo>
                    <a:lnTo>
                      <a:pt x="38855" y="2111"/>
                    </a:lnTo>
                    <a:lnTo>
                      <a:pt x="39458" y="2111"/>
                    </a:lnTo>
                    <a:lnTo>
                      <a:pt x="39558" y="2212"/>
                    </a:lnTo>
                    <a:lnTo>
                      <a:pt x="39609" y="2413"/>
                    </a:lnTo>
                    <a:lnTo>
                      <a:pt x="39609" y="2513"/>
                    </a:lnTo>
                    <a:lnTo>
                      <a:pt x="39709" y="2564"/>
                    </a:lnTo>
                    <a:lnTo>
                      <a:pt x="39759" y="2664"/>
                    </a:lnTo>
                    <a:lnTo>
                      <a:pt x="39609" y="2815"/>
                    </a:lnTo>
                    <a:lnTo>
                      <a:pt x="39458" y="2966"/>
                    </a:lnTo>
                    <a:lnTo>
                      <a:pt x="39307" y="2966"/>
                    </a:lnTo>
                    <a:lnTo>
                      <a:pt x="39156" y="2915"/>
                    </a:lnTo>
                    <a:lnTo>
                      <a:pt x="39056" y="2815"/>
                    </a:lnTo>
                    <a:lnTo>
                      <a:pt x="38955" y="2765"/>
                    </a:lnTo>
                    <a:lnTo>
                      <a:pt x="38704" y="2765"/>
                    </a:lnTo>
                    <a:lnTo>
                      <a:pt x="38553" y="2714"/>
                    </a:lnTo>
                    <a:lnTo>
                      <a:pt x="38503" y="2614"/>
                    </a:lnTo>
                    <a:lnTo>
                      <a:pt x="38402" y="2513"/>
                    </a:lnTo>
                    <a:lnTo>
                      <a:pt x="38302" y="2463"/>
                    </a:lnTo>
                    <a:lnTo>
                      <a:pt x="38503" y="2262"/>
                    </a:lnTo>
                    <a:lnTo>
                      <a:pt x="38101" y="1910"/>
                    </a:lnTo>
                    <a:lnTo>
                      <a:pt x="38000" y="1910"/>
                    </a:lnTo>
                    <a:lnTo>
                      <a:pt x="37950" y="1960"/>
                    </a:lnTo>
                    <a:lnTo>
                      <a:pt x="37900" y="2061"/>
                    </a:lnTo>
                    <a:lnTo>
                      <a:pt x="37849" y="2161"/>
                    </a:lnTo>
                    <a:lnTo>
                      <a:pt x="38000" y="2312"/>
                    </a:lnTo>
                    <a:lnTo>
                      <a:pt x="38050" y="2463"/>
                    </a:lnTo>
                    <a:lnTo>
                      <a:pt x="38050" y="2614"/>
                    </a:lnTo>
                    <a:lnTo>
                      <a:pt x="38000" y="2765"/>
                    </a:lnTo>
                    <a:lnTo>
                      <a:pt x="37849" y="2614"/>
                    </a:lnTo>
                    <a:lnTo>
                      <a:pt x="37749" y="2564"/>
                    </a:lnTo>
                    <a:lnTo>
                      <a:pt x="37699" y="2564"/>
                    </a:lnTo>
                    <a:lnTo>
                      <a:pt x="37648" y="2714"/>
                    </a:lnTo>
                    <a:lnTo>
                      <a:pt x="37598" y="2865"/>
                    </a:lnTo>
                    <a:lnTo>
                      <a:pt x="37497" y="2966"/>
                    </a:lnTo>
                    <a:lnTo>
                      <a:pt x="37397" y="2966"/>
                    </a:lnTo>
                    <a:lnTo>
                      <a:pt x="37246" y="2865"/>
                    </a:lnTo>
                    <a:lnTo>
                      <a:pt x="36995" y="2614"/>
                    </a:lnTo>
                    <a:lnTo>
                      <a:pt x="36844" y="2564"/>
                    </a:lnTo>
                    <a:lnTo>
                      <a:pt x="36693" y="2463"/>
                    </a:lnTo>
                    <a:lnTo>
                      <a:pt x="36643" y="2463"/>
                    </a:lnTo>
                    <a:lnTo>
                      <a:pt x="36593" y="2413"/>
                    </a:lnTo>
                    <a:lnTo>
                      <a:pt x="36593" y="2212"/>
                    </a:lnTo>
                    <a:lnTo>
                      <a:pt x="36643" y="2061"/>
                    </a:lnTo>
                    <a:lnTo>
                      <a:pt x="36693" y="1960"/>
                    </a:lnTo>
                    <a:lnTo>
                      <a:pt x="36894" y="1860"/>
                    </a:lnTo>
                    <a:lnTo>
                      <a:pt x="37095" y="1759"/>
                    </a:lnTo>
                    <a:lnTo>
                      <a:pt x="37497" y="1558"/>
                    </a:lnTo>
                    <a:lnTo>
                      <a:pt x="37548" y="1508"/>
                    </a:lnTo>
                    <a:close/>
                    <a:moveTo>
                      <a:pt x="29556" y="2966"/>
                    </a:moveTo>
                    <a:lnTo>
                      <a:pt x="29606" y="3016"/>
                    </a:lnTo>
                    <a:lnTo>
                      <a:pt x="29556" y="3167"/>
                    </a:lnTo>
                    <a:lnTo>
                      <a:pt x="29505" y="3116"/>
                    </a:lnTo>
                    <a:lnTo>
                      <a:pt x="29556" y="2966"/>
                    </a:lnTo>
                    <a:close/>
                    <a:moveTo>
                      <a:pt x="30285" y="2765"/>
                    </a:moveTo>
                    <a:lnTo>
                      <a:pt x="30159" y="2966"/>
                    </a:lnTo>
                    <a:lnTo>
                      <a:pt x="30008" y="3116"/>
                    </a:lnTo>
                    <a:lnTo>
                      <a:pt x="29958" y="3167"/>
                    </a:lnTo>
                    <a:lnTo>
                      <a:pt x="29908" y="3066"/>
                    </a:lnTo>
                    <a:lnTo>
                      <a:pt x="29857" y="2966"/>
                    </a:lnTo>
                    <a:lnTo>
                      <a:pt x="29908" y="2865"/>
                    </a:lnTo>
                    <a:lnTo>
                      <a:pt x="29908" y="2765"/>
                    </a:lnTo>
                    <a:close/>
                    <a:moveTo>
                      <a:pt x="44478" y="2951"/>
                    </a:moveTo>
                    <a:lnTo>
                      <a:pt x="44434" y="2966"/>
                    </a:lnTo>
                    <a:lnTo>
                      <a:pt x="44384" y="3066"/>
                    </a:lnTo>
                    <a:lnTo>
                      <a:pt x="44387" y="3084"/>
                    </a:lnTo>
                    <a:lnTo>
                      <a:pt x="44387" y="3084"/>
                    </a:lnTo>
                    <a:lnTo>
                      <a:pt x="44484" y="3116"/>
                    </a:lnTo>
                    <a:lnTo>
                      <a:pt x="44697" y="3211"/>
                    </a:lnTo>
                    <a:lnTo>
                      <a:pt x="44697" y="3211"/>
                    </a:lnTo>
                    <a:lnTo>
                      <a:pt x="44763" y="3178"/>
                    </a:lnTo>
                    <a:lnTo>
                      <a:pt x="44763" y="3178"/>
                    </a:lnTo>
                    <a:lnTo>
                      <a:pt x="44478" y="2951"/>
                    </a:lnTo>
                    <a:close/>
                    <a:moveTo>
                      <a:pt x="21815" y="3217"/>
                    </a:moveTo>
                    <a:lnTo>
                      <a:pt x="21725" y="3368"/>
                    </a:lnTo>
                    <a:lnTo>
                      <a:pt x="21765" y="3368"/>
                    </a:lnTo>
                    <a:lnTo>
                      <a:pt x="21815" y="3217"/>
                    </a:lnTo>
                    <a:close/>
                    <a:moveTo>
                      <a:pt x="22167" y="3167"/>
                    </a:moveTo>
                    <a:lnTo>
                      <a:pt x="22267" y="3318"/>
                    </a:lnTo>
                    <a:lnTo>
                      <a:pt x="22167" y="3368"/>
                    </a:lnTo>
                    <a:lnTo>
                      <a:pt x="22117" y="3217"/>
                    </a:lnTo>
                    <a:lnTo>
                      <a:pt x="22167" y="3167"/>
                    </a:lnTo>
                    <a:close/>
                    <a:moveTo>
                      <a:pt x="37749" y="3217"/>
                    </a:moveTo>
                    <a:lnTo>
                      <a:pt x="37849" y="3267"/>
                    </a:lnTo>
                    <a:lnTo>
                      <a:pt x="37799" y="3368"/>
                    </a:lnTo>
                    <a:lnTo>
                      <a:pt x="37648" y="3267"/>
                    </a:lnTo>
                    <a:lnTo>
                      <a:pt x="37749" y="3217"/>
                    </a:lnTo>
                    <a:close/>
                    <a:moveTo>
                      <a:pt x="36475" y="3376"/>
                    </a:moveTo>
                    <a:lnTo>
                      <a:pt x="36459" y="3385"/>
                    </a:lnTo>
                    <a:lnTo>
                      <a:pt x="36459" y="3385"/>
                    </a:lnTo>
                    <a:lnTo>
                      <a:pt x="36492" y="3418"/>
                    </a:lnTo>
                    <a:lnTo>
                      <a:pt x="36475" y="3376"/>
                    </a:lnTo>
                    <a:close/>
                    <a:moveTo>
                      <a:pt x="21664" y="3368"/>
                    </a:moveTo>
                    <a:lnTo>
                      <a:pt x="21664" y="3468"/>
                    </a:lnTo>
                    <a:lnTo>
                      <a:pt x="21725" y="3368"/>
                    </a:lnTo>
                    <a:close/>
                    <a:moveTo>
                      <a:pt x="22871" y="3167"/>
                    </a:moveTo>
                    <a:lnTo>
                      <a:pt x="22971" y="3217"/>
                    </a:lnTo>
                    <a:lnTo>
                      <a:pt x="23172" y="3318"/>
                    </a:lnTo>
                    <a:lnTo>
                      <a:pt x="23323" y="3368"/>
                    </a:lnTo>
                    <a:lnTo>
                      <a:pt x="23474" y="3368"/>
                    </a:lnTo>
                    <a:lnTo>
                      <a:pt x="23474" y="3468"/>
                    </a:lnTo>
                    <a:lnTo>
                      <a:pt x="23524" y="3519"/>
                    </a:lnTo>
                    <a:lnTo>
                      <a:pt x="23424" y="3569"/>
                    </a:lnTo>
                    <a:lnTo>
                      <a:pt x="22619" y="3569"/>
                    </a:lnTo>
                    <a:lnTo>
                      <a:pt x="22569" y="3519"/>
                    </a:lnTo>
                    <a:lnTo>
                      <a:pt x="22619" y="3368"/>
                    </a:lnTo>
                    <a:lnTo>
                      <a:pt x="22770" y="3217"/>
                    </a:lnTo>
                    <a:lnTo>
                      <a:pt x="22871" y="3167"/>
                    </a:lnTo>
                    <a:close/>
                    <a:moveTo>
                      <a:pt x="25535" y="2966"/>
                    </a:moveTo>
                    <a:lnTo>
                      <a:pt x="25685" y="3066"/>
                    </a:lnTo>
                    <a:lnTo>
                      <a:pt x="25786" y="3217"/>
                    </a:lnTo>
                    <a:lnTo>
                      <a:pt x="25886" y="3368"/>
                    </a:lnTo>
                    <a:lnTo>
                      <a:pt x="25886" y="3468"/>
                    </a:lnTo>
                    <a:lnTo>
                      <a:pt x="25736" y="3569"/>
                    </a:lnTo>
                    <a:lnTo>
                      <a:pt x="25635" y="3468"/>
                    </a:lnTo>
                    <a:lnTo>
                      <a:pt x="25535" y="3418"/>
                    </a:lnTo>
                    <a:lnTo>
                      <a:pt x="25334" y="3318"/>
                    </a:lnTo>
                    <a:lnTo>
                      <a:pt x="25283" y="3217"/>
                    </a:lnTo>
                    <a:lnTo>
                      <a:pt x="25233" y="3066"/>
                    </a:lnTo>
                    <a:lnTo>
                      <a:pt x="25283" y="3016"/>
                    </a:lnTo>
                    <a:lnTo>
                      <a:pt x="25384" y="2966"/>
                    </a:lnTo>
                    <a:close/>
                    <a:moveTo>
                      <a:pt x="28852" y="2765"/>
                    </a:moveTo>
                    <a:lnTo>
                      <a:pt x="28953" y="2815"/>
                    </a:lnTo>
                    <a:lnTo>
                      <a:pt x="29003" y="2865"/>
                    </a:lnTo>
                    <a:lnTo>
                      <a:pt x="29053" y="3016"/>
                    </a:lnTo>
                    <a:lnTo>
                      <a:pt x="28953" y="3116"/>
                    </a:lnTo>
                    <a:lnTo>
                      <a:pt x="28852" y="3167"/>
                    </a:lnTo>
                    <a:lnTo>
                      <a:pt x="28701" y="3217"/>
                    </a:lnTo>
                    <a:lnTo>
                      <a:pt x="28651" y="3267"/>
                    </a:lnTo>
                    <a:lnTo>
                      <a:pt x="28651" y="3318"/>
                    </a:lnTo>
                    <a:lnTo>
                      <a:pt x="28752" y="3468"/>
                    </a:lnTo>
                    <a:lnTo>
                      <a:pt x="28802" y="3519"/>
                    </a:lnTo>
                    <a:lnTo>
                      <a:pt x="28601" y="3569"/>
                    </a:lnTo>
                    <a:lnTo>
                      <a:pt x="28500" y="3569"/>
                    </a:lnTo>
                    <a:lnTo>
                      <a:pt x="28400" y="3519"/>
                    </a:lnTo>
                    <a:lnTo>
                      <a:pt x="28299" y="3368"/>
                    </a:lnTo>
                    <a:lnTo>
                      <a:pt x="28249" y="3318"/>
                    </a:lnTo>
                    <a:lnTo>
                      <a:pt x="28249" y="3217"/>
                    </a:lnTo>
                    <a:lnTo>
                      <a:pt x="28802" y="2765"/>
                    </a:lnTo>
                    <a:close/>
                    <a:moveTo>
                      <a:pt x="35386" y="2312"/>
                    </a:moveTo>
                    <a:lnTo>
                      <a:pt x="35537" y="2413"/>
                    </a:lnTo>
                    <a:lnTo>
                      <a:pt x="35688" y="2513"/>
                    </a:lnTo>
                    <a:lnTo>
                      <a:pt x="35889" y="2564"/>
                    </a:lnTo>
                    <a:lnTo>
                      <a:pt x="36140" y="2614"/>
                    </a:lnTo>
                    <a:lnTo>
                      <a:pt x="36291" y="2714"/>
                    </a:lnTo>
                    <a:lnTo>
                      <a:pt x="36341" y="2915"/>
                    </a:lnTo>
                    <a:lnTo>
                      <a:pt x="36392" y="3167"/>
                    </a:lnTo>
                    <a:lnTo>
                      <a:pt x="36475" y="3376"/>
                    </a:lnTo>
                    <a:lnTo>
                      <a:pt x="36475" y="3376"/>
                    </a:lnTo>
                    <a:lnTo>
                      <a:pt x="36492" y="3368"/>
                    </a:lnTo>
                    <a:lnTo>
                      <a:pt x="36542" y="3318"/>
                    </a:lnTo>
                    <a:lnTo>
                      <a:pt x="36593" y="3217"/>
                    </a:lnTo>
                    <a:lnTo>
                      <a:pt x="36593" y="2966"/>
                    </a:lnTo>
                    <a:lnTo>
                      <a:pt x="36643" y="2865"/>
                    </a:lnTo>
                    <a:lnTo>
                      <a:pt x="36743" y="2765"/>
                    </a:lnTo>
                    <a:lnTo>
                      <a:pt x="36945" y="3217"/>
                    </a:lnTo>
                    <a:lnTo>
                      <a:pt x="37045" y="3368"/>
                    </a:lnTo>
                    <a:lnTo>
                      <a:pt x="37045" y="3468"/>
                    </a:lnTo>
                    <a:lnTo>
                      <a:pt x="36995" y="3519"/>
                    </a:lnTo>
                    <a:lnTo>
                      <a:pt x="36894" y="3569"/>
                    </a:lnTo>
                    <a:lnTo>
                      <a:pt x="36643" y="3569"/>
                    </a:lnTo>
                    <a:lnTo>
                      <a:pt x="36492" y="3418"/>
                    </a:lnTo>
                    <a:lnTo>
                      <a:pt x="36542" y="3519"/>
                    </a:lnTo>
                    <a:lnTo>
                      <a:pt x="36492" y="3569"/>
                    </a:lnTo>
                    <a:lnTo>
                      <a:pt x="36392" y="3468"/>
                    </a:lnTo>
                    <a:lnTo>
                      <a:pt x="36392" y="3418"/>
                    </a:lnTo>
                    <a:lnTo>
                      <a:pt x="36459" y="3385"/>
                    </a:lnTo>
                    <a:lnTo>
                      <a:pt x="36459" y="3385"/>
                    </a:lnTo>
                    <a:lnTo>
                      <a:pt x="36442" y="3368"/>
                    </a:lnTo>
                    <a:lnTo>
                      <a:pt x="36241" y="3368"/>
                    </a:lnTo>
                    <a:lnTo>
                      <a:pt x="36140" y="3217"/>
                    </a:lnTo>
                    <a:lnTo>
                      <a:pt x="36040" y="3167"/>
                    </a:lnTo>
                    <a:lnTo>
                      <a:pt x="35990" y="3267"/>
                    </a:lnTo>
                    <a:lnTo>
                      <a:pt x="35990" y="3368"/>
                    </a:lnTo>
                    <a:lnTo>
                      <a:pt x="35990" y="3468"/>
                    </a:lnTo>
                    <a:lnTo>
                      <a:pt x="35839" y="3519"/>
                    </a:lnTo>
                    <a:lnTo>
                      <a:pt x="35738" y="3569"/>
                    </a:lnTo>
                    <a:lnTo>
                      <a:pt x="35638" y="3569"/>
                    </a:lnTo>
                    <a:lnTo>
                      <a:pt x="35537" y="3519"/>
                    </a:lnTo>
                    <a:lnTo>
                      <a:pt x="35638" y="3418"/>
                    </a:lnTo>
                    <a:lnTo>
                      <a:pt x="35688" y="3368"/>
                    </a:lnTo>
                    <a:lnTo>
                      <a:pt x="35738" y="3267"/>
                    </a:lnTo>
                    <a:lnTo>
                      <a:pt x="35788" y="3167"/>
                    </a:lnTo>
                    <a:lnTo>
                      <a:pt x="35738" y="3066"/>
                    </a:lnTo>
                    <a:lnTo>
                      <a:pt x="35638" y="3016"/>
                    </a:lnTo>
                    <a:lnTo>
                      <a:pt x="35487" y="2966"/>
                    </a:lnTo>
                    <a:lnTo>
                      <a:pt x="34833" y="2966"/>
                    </a:lnTo>
                    <a:lnTo>
                      <a:pt x="34783" y="2915"/>
                    </a:lnTo>
                    <a:lnTo>
                      <a:pt x="34733" y="2865"/>
                    </a:lnTo>
                    <a:lnTo>
                      <a:pt x="34783" y="2765"/>
                    </a:lnTo>
                    <a:lnTo>
                      <a:pt x="35185" y="2413"/>
                    </a:lnTo>
                    <a:lnTo>
                      <a:pt x="35236" y="2312"/>
                    </a:lnTo>
                    <a:close/>
                    <a:moveTo>
                      <a:pt x="45942" y="3418"/>
                    </a:moveTo>
                    <a:lnTo>
                      <a:pt x="46093" y="3468"/>
                    </a:lnTo>
                    <a:lnTo>
                      <a:pt x="45992" y="3569"/>
                    </a:lnTo>
                    <a:lnTo>
                      <a:pt x="45841" y="3468"/>
                    </a:lnTo>
                    <a:lnTo>
                      <a:pt x="45942" y="3418"/>
                    </a:lnTo>
                    <a:close/>
                    <a:moveTo>
                      <a:pt x="57804" y="3016"/>
                    </a:moveTo>
                    <a:lnTo>
                      <a:pt x="57854" y="3167"/>
                    </a:lnTo>
                    <a:lnTo>
                      <a:pt x="57854" y="3267"/>
                    </a:lnTo>
                    <a:lnTo>
                      <a:pt x="57854" y="3368"/>
                    </a:lnTo>
                    <a:lnTo>
                      <a:pt x="57955" y="3368"/>
                    </a:lnTo>
                    <a:lnTo>
                      <a:pt x="58055" y="3519"/>
                    </a:lnTo>
                    <a:lnTo>
                      <a:pt x="57942" y="3527"/>
                    </a:lnTo>
                    <a:lnTo>
                      <a:pt x="57942" y="3527"/>
                    </a:lnTo>
                    <a:lnTo>
                      <a:pt x="57854" y="3468"/>
                    </a:lnTo>
                    <a:lnTo>
                      <a:pt x="57854" y="3368"/>
                    </a:lnTo>
                    <a:lnTo>
                      <a:pt x="57469" y="3560"/>
                    </a:lnTo>
                    <a:lnTo>
                      <a:pt x="57469" y="3560"/>
                    </a:lnTo>
                    <a:lnTo>
                      <a:pt x="57352" y="3569"/>
                    </a:lnTo>
                    <a:lnTo>
                      <a:pt x="57301" y="3519"/>
                    </a:lnTo>
                    <a:lnTo>
                      <a:pt x="57301" y="3418"/>
                    </a:lnTo>
                    <a:lnTo>
                      <a:pt x="57704" y="3016"/>
                    </a:lnTo>
                    <a:close/>
                    <a:moveTo>
                      <a:pt x="21815" y="2765"/>
                    </a:moveTo>
                    <a:lnTo>
                      <a:pt x="21865" y="2815"/>
                    </a:lnTo>
                    <a:lnTo>
                      <a:pt x="21865" y="3066"/>
                    </a:lnTo>
                    <a:lnTo>
                      <a:pt x="21815" y="3217"/>
                    </a:lnTo>
                    <a:lnTo>
                      <a:pt x="21815" y="3318"/>
                    </a:lnTo>
                    <a:lnTo>
                      <a:pt x="21765" y="3368"/>
                    </a:lnTo>
                    <a:lnTo>
                      <a:pt x="21715" y="3519"/>
                    </a:lnTo>
                    <a:lnTo>
                      <a:pt x="21664" y="3669"/>
                    </a:lnTo>
                    <a:lnTo>
                      <a:pt x="21614" y="3720"/>
                    </a:lnTo>
                    <a:lnTo>
                      <a:pt x="21564" y="3770"/>
                    </a:lnTo>
                    <a:lnTo>
                      <a:pt x="21463" y="3619"/>
                    </a:lnTo>
                    <a:lnTo>
                      <a:pt x="21514" y="3468"/>
                    </a:lnTo>
                    <a:lnTo>
                      <a:pt x="21564" y="3368"/>
                    </a:lnTo>
                    <a:lnTo>
                      <a:pt x="21664" y="3368"/>
                    </a:lnTo>
                    <a:lnTo>
                      <a:pt x="21664" y="3267"/>
                    </a:lnTo>
                    <a:lnTo>
                      <a:pt x="21664" y="2865"/>
                    </a:lnTo>
                    <a:lnTo>
                      <a:pt x="21715" y="2815"/>
                    </a:lnTo>
                    <a:lnTo>
                      <a:pt x="21815" y="2765"/>
                    </a:lnTo>
                    <a:close/>
                    <a:moveTo>
                      <a:pt x="26389" y="3619"/>
                    </a:moveTo>
                    <a:lnTo>
                      <a:pt x="26490" y="3720"/>
                    </a:lnTo>
                    <a:lnTo>
                      <a:pt x="26439" y="3770"/>
                    </a:lnTo>
                    <a:lnTo>
                      <a:pt x="26289" y="3720"/>
                    </a:lnTo>
                    <a:lnTo>
                      <a:pt x="26389" y="3619"/>
                    </a:lnTo>
                    <a:close/>
                    <a:moveTo>
                      <a:pt x="46796" y="2765"/>
                    </a:moveTo>
                    <a:lnTo>
                      <a:pt x="47048" y="2815"/>
                    </a:lnTo>
                    <a:lnTo>
                      <a:pt x="47098" y="2915"/>
                    </a:lnTo>
                    <a:lnTo>
                      <a:pt x="47148" y="3066"/>
                    </a:lnTo>
                    <a:lnTo>
                      <a:pt x="47148" y="3167"/>
                    </a:lnTo>
                    <a:lnTo>
                      <a:pt x="47148" y="3267"/>
                    </a:lnTo>
                    <a:lnTo>
                      <a:pt x="46997" y="3368"/>
                    </a:lnTo>
                    <a:lnTo>
                      <a:pt x="46897" y="3519"/>
                    </a:lnTo>
                    <a:lnTo>
                      <a:pt x="46897" y="3619"/>
                    </a:lnTo>
                    <a:lnTo>
                      <a:pt x="46897" y="3720"/>
                    </a:lnTo>
                    <a:lnTo>
                      <a:pt x="46796" y="3770"/>
                    </a:lnTo>
                    <a:lnTo>
                      <a:pt x="46645" y="3619"/>
                    </a:lnTo>
                    <a:lnTo>
                      <a:pt x="46495" y="3468"/>
                    </a:lnTo>
                    <a:lnTo>
                      <a:pt x="46495" y="3318"/>
                    </a:lnTo>
                    <a:lnTo>
                      <a:pt x="46495" y="3066"/>
                    </a:lnTo>
                    <a:lnTo>
                      <a:pt x="46495" y="2915"/>
                    </a:lnTo>
                    <a:lnTo>
                      <a:pt x="46545" y="2865"/>
                    </a:lnTo>
                    <a:lnTo>
                      <a:pt x="46595" y="2815"/>
                    </a:lnTo>
                    <a:lnTo>
                      <a:pt x="46796" y="2765"/>
                    </a:lnTo>
                    <a:close/>
                    <a:moveTo>
                      <a:pt x="15683" y="3569"/>
                    </a:moveTo>
                    <a:lnTo>
                      <a:pt x="15733" y="3720"/>
                    </a:lnTo>
                    <a:lnTo>
                      <a:pt x="15683" y="3820"/>
                    </a:lnTo>
                    <a:lnTo>
                      <a:pt x="15582" y="3669"/>
                    </a:lnTo>
                    <a:lnTo>
                      <a:pt x="15683" y="3569"/>
                    </a:lnTo>
                    <a:close/>
                    <a:moveTo>
                      <a:pt x="16940" y="3368"/>
                    </a:moveTo>
                    <a:lnTo>
                      <a:pt x="16990" y="3468"/>
                    </a:lnTo>
                    <a:lnTo>
                      <a:pt x="16889" y="3619"/>
                    </a:lnTo>
                    <a:lnTo>
                      <a:pt x="16738" y="3820"/>
                    </a:lnTo>
                    <a:lnTo>
                      <a:pt x="16638" y="3720"/>
                    </a:lnTo>
                    <a:lnTo>
                      <a:pt x="16638" y="3569"/>
                    </a:lnTo>
                    <a:lnTo>
                      <a:pt x="16638" y="3468"/>
                    </a:lnTo>
                    <a:lnTo>
                      <a:pt x="16789" y="3418"/>
                    </a:lnTo>
                    <a:lnTo>
                      <a:pt x="16940" y="3368"/>
                    </a:lnTo>
                    <a:close/>
                    <a:moveTo>
                      <a:pt x="20910" y="3368"/>
                    </a:moveTo>
                    <a:lnTo>
                      <a:pt x="21011" y="3468"/>
                    </a:lnTo>
                    <a:lnTo>
                      <a:pt x="21011" y="3519"/>
                    </a:lnTo>
                    <a:lnTo>
                      <a:pt x="21011" y="3669"/>
                    </a:lnTo>
                    <a:lnTo>
                      <a:pt x="20910" y="3770"/>
                    </a:lnTo>
                    <a:lnTo>
                      <a:pt x="20860" y="3820"/>
                    </a:lnTo>
                    <a:lnTo>
                      <a:pt x="20709" y="3820"/>
                    </a:lnTo>
                    <a:lnTo>
                      <a:pt x="20609" y="3720"/>
                    </a:lnTo>
                    <a:lnTo>
                      <a:pt x="20508" y="3569"/>
                    </a:lnTo>
                    <a:lnTo>
                      <a:pt x="20458" y="3468"/>
                    </a:lnTo>
                    <a:lnTo>
                      <a:pt x="20609" y="3368"/>
                    </a:lnTo>
                    <a:close/>
                    <a:moveTo>
                      <a:pt x="27696" y="2513"/>
                    </a:moveTo>
                    <a:lnTo>
                      <a:pt x="27847" y="2564"/>
                    </a:lnTo>
                    <a:lnTo>
                      <a:pt x="27947" y="2664"/>
                    </a:lnTo>
                    <a:lnTo>
                      <a:pt x="27998" y="2765"/>
                    </a:lnTo>
                    <a:lnTo>
                      <a:pt x="27947" y="2865"/>
                    </a:lnTo>
                    <a:lnTo>
                      <a:pt x="27847" y="3016"/>
                    </a:lnTo>
                    <a:lnTo>
                      <a:pt x="27847" y="3116"/>
                    </a:lnTo>
                    <a:lnTo>
                      <a:pt x="27947" y="3217"/>
                    </a:lnTo>
                    <a:lnTo>
                      <a:pt x="27947" y="3368"/>
                    </a:lnTo>
                    <a:lnTo>
                      <a:pt x="27998" y="3519"/>
                    </a:lnTo>
                    <a:lnTo>
                      <a:pt x="28098" y="3669"/>
                    </a:lnTo>
                    <a:lnTo>
                      <a:pt x="28098" y="3770"/>
                    </a:lnTo>
                    <a:lnTo>
                      <a:pt x="28048" y="3820"/>
                    </a:lnTo>
                    <a:lnTo>
                      <a:pt x="27696" y="3820"/>
                    </a:lnTo>
                    <a:lnTo>
                      <a:pt x="27646" y="3770"/>
                    </a:lnTo>
                    <a:lnTo>
                      <a:pt x="27595" y="3669"/>
                    </a:lnTo>
                    <a:lnTo>
                      <a:pt x="27545" y="3519"/>
                    </a:lnTo>
                    <a:lnTo>
                      <a:pt x="27545" y="3418"/>
                    </a:lnTo>
                    <a:lnTo>
                      <a:pt x="27545" y="3267"/>
                    </a:lnTo>
                    <a:lnTo>
                      <a:pt x="27495" y="3217"/>
                    </a:lnTo>
                    <a:lnTo>
                      <a:pt x="27445" y="3217"/>
                    </a:lnTo>
                    <a:lnTo>
                      <a:pt x="27294" y="3318"/>
                    </a:lnTo>
                    <a:lnTo>
                      <a:pt x="27244" y="3318"/>
                    </a:lnTo>
                    <a:lnTo>
                      <a:pt x="27093" y="3267"/>
                    </a:lnTo>
                    <a:lnTo>
                      <a:pt x="26992" y="3167"/>
                    </a:lnTo>
                    <a:lnTo>
                      <a:pt x="26942" y="3066"/>
                    </a:lnTo>
                    <a:lnTo>
                      <a:pt x="26942" y="2915"/>
                    </a:lnTo>
                    <a:lnTo>
                      <a:pt x="26992" y="2815"/>
                    </a:lnTo>
                    <a:lnTo>
                      <a:pt x="27193" y="2765"/>
                    </a:lnTo>
                    <a:lnTo>
                      <a:pt x="27344" y="2664"/>
                    </a:lnTo>
                    <a:lnTo>
                      <a:pt x="27495" y="2564"/>
                    </a:lnTo>
                    <a:lnTo>
                      <a:pt x="27595" y="2513"/>
                    </a:lnTo>
                    <a:close/>
                    <a:moveTo>
                      <a:pt x="18498" y="3368"/>
                    </a:moveTo>
                    <a:lnTo>
                      <a:pt x="18462" y="3873"/>
                    </a:lnTo>
                    <a:lnTo>
                      <a:pt x="18462" y="3873"/>
                    </a:lnTo>
                    <a:lnTo>
                      <a:pt x="18347" y="3720"/>
                    </a:lnTo>
                    <a:lnTo>
                      <a:pt x="18297" y="3619"/>
                    </a:lnTo>
                    <a:lnTo>
                      <a:pt x="18297" y="3468"/>
                    </a:lnTo>
                    <a:lnTo>
                      <a:pt x="18397" y="3418"/>
                    </a:lnTo>
                    <a:lnTo>
                      <a:pt x="18498" y="3368"/>
                    </a:lnTo>
                    <a:close/>
                    <a:moveTo>
                      <a:pt x="44969" y="3346"/>
                    </a:moveTo>
                    <a:lnTo>
                      <a:pt x="45389" y="3720"/>
                    </a:lnTo>
                    <a:lnTo>
                      <a:pt x="45439" y="3820"/>
                    </a:lnTo>
                    <a:lnTo>
                      <a:pt x="45439" y="3870"/>
                    </a:lnTo>
                    <a:lnTo>
                      <a:pt x="45389" y="3921"/>
                    </a:lnTo>
                    <a:lnTo>
                      <a:pt x="45339" y="3971"/>
                    </a:lnTo>
                    <a:lnTo>
                      <a:pt x="45238" y="3921"/>
                    </a:lnTo>
                    <a:lnTo>
                      <a:pt x="45238" y="3770"/>
                    </a:lnTo>
                    <a:lnTo>
                      <a:pt x="45188" y="3619"/>
                    </a:lnTo>
                    <a:lnTo>
                      <a:pt x="45087" y="3519"/>
                    </a:lnTo>
                    <a:lnTo>
                      <a:pt x="44987" y="3418"/>
                    </a:lnTo>
                    <a:lnTo>
                      <a:pt x="44969" y="3346"/>
                    </a:lnTo>
                    <a:close/>
                    <a:moveTo>
                      <a:pt x="2815" y="3820"/>
                    </a:moveTo>
                    <a:lnTo>
                      <a:pt x="2916" y="3921"/>
                    </a:lnTo>
                    <a:lnTo>
                      <a:pt x="2815" y="4021"/>
                    </a:lnTo>
                    <a:lnTo>
                      <a:pt x="2765" y="3870"/>
                    </a:lnTo>
                    <a:lnTo>
                      <a:pt x="2815" y="3820"/>
                    </a:lnTo>
                    <a:close/>
                    <a:moveTo>
                      <a:pt x="17291" y="3418"/>
                    </a:moveTo>
                    <a:lnTo>
                      <a:pt x="17744" y="3619"/>
                    </a:lnTo>
                    <a:lnTo>
                      <a:pt x="17945" y="3720"/>
                    </a:lnTo>
                    <a:lnTo>
                      <a:pt x="18096" y="3921"/>
                    </a:lnTo>
                    <a:lnTo>
                      <a:pt x="17995" y="3971"/>
                    </a:lnTo>
                    <a:lnTo>
                      <a:pt x="17945" y="4021"/>
                    </a:lnTo>
                    <a:lnTo>
                      <a:pt x="17241" y="3669"/>
                    </a:lnTo>
                    <a:lnTo>
                      <a:pt x="17241" y="3619"/>
                    </a:lnTo>
                    <a:lnTo>
                      <a:pt x="17241" y="3519"/>
                    </a:lnTo>
                    <a:lnTo>
                      <a:pt x="17291" y="3418"/>
                    </a:lnTo>
                    <a:close/>
                    <a:moveTo>
                      <a:pt x="18648" y="3418"/>
                    </a:moveTo>
                    <a:lnTo>
                      <a:pt x="18699" y="3569"/>
                    </a:lnTo>
                    <a:lnTo>
                      <a:pt x="18749" y="3669"/>
                    </a:lnTo>
                    <a:lnTo>
                      <a:pt x="18799" y="3770"/>
                    </a:lnTo>
                    <a:lnTo>
                      <a:pt x="18900" y="3870"/>
                    </a:lnTo>
                    <a:lnTo>
                      <a:pt x="18850" y="3921"/>
                    </a:lnTo>
                    <a:lnTo>
                      <a:pt x="18799" y="4021"/>
                    </a:lnTo>
                    <a:lnTo>
                      <a:pt x="18648" y="4021"/>
                    </a:lnTo>
                    <a:lnTo>
                      <a:pt x="18521" y="3936"/>
                    </a:lnTo>
                    <a:lnTo>
                      <a:pt x="18521" y="3936"/>
                    </a:lnTo>
                    <a:lnTo>
                      <a:pt x="18548" y="3720"/>
                    </a:lnTo>
                    <a:lnTo>
                      <a:pt x="18598" y="3468"/>
                    </a:lnTo>
                    <a:lnTo>
                      <a:pt x="18648" y="3418"/>
                    </a:lnTo>
                    <a:close/>
                    <a:moveTo>
                      <a:pt x="58457" y="3770"/>
                    </a:moveTo>
                    <a:lnTo>
                      <a:pt x="58558" y="3820"/>
                    </a:lnTo>
                    <a:lnTo>
                      <a:pt x="58659" y="3870"/>
                    </a:lnTo>
                    <a:lnTo>
                      <a:pt x="58659" y="3921"/>
                    </a:lnTo>
                    <a:lnTo>
                      <a:pt x="58457" y="4021"/>
                    </a:lnTo>
                    <a:lnTo>
                      <a:pt x="58357" y="3971"/>
                    </a:lnTo>
                    <a:lnTo>
                      <a:pt x="58307" y="3870"/>
                    </a:lnTo>
                    <a:lnTo>
                      <a:pt x="58357" y="3820"/>
                    </a:lnTo>
                    <a:lnTo>
                      <a:pt x="58457" y="3770"/>
                    </a:lnTo>
                    <a:close/>
                    <a:moveTo>
                      <a:pt x="8344" y="4021"/>
                    </a:moveTo>
                    <a:lnTo>
                      <a:pt x="8395" y="4122"/>
                    </a:lnTo>
                    <a:lnTo>
                      <a:pt x="8244" y="4172"/>
                    </a:lnTo>
                    <a:lnTo>
                      <a:pt x="8194" y="4122"/>
                    </a:lnTo>
                    <a:lnTo>
                      <a:pt x="8344" y="4021"/>
                    </a:lnTo>
                    <a:close/>
                    <a:moveTo>
                      <a:pt x="11913" y="3820"/>
                    </a:moveTo>
                    <a:lnTo>
                      <a:pt x="12014" y="4021"/>
                    </a:lnTo>
                    <a:lnTo>
                      <a:pt x="11913" y="4122"/>
                    </a:lnTo>
                    <a:lnTo>
                      <a:pt x="11863" y="4172"/>
                    </a:lnTo>
                    <a:lnTo>
                      <a:pt x="11762" y="4122"/>
                    </a:lnTo>
                    <a:lnTo>
                      <a:pt x="11762" y="4021"/>
                    </a:lnTo>
                    <a:lnTo>
                      <a:pt x="11762" y="3921"/>
                    </a:lnTo>
                    <a:lnTo>
                      <a:pt x="11863" y="3820"/>
                    </a:lnTo>
                    <a:close/>
                    <a:moveTo>
                      <a:pt x="20910" y="4071"/>
                    </a:moveTo>
                    <a:lnTo>
                      <a:pt x="21011" y="4122"/>
                    </a:lnTo>
                    <a:lnTo>
                      <a:pt x="20961" y="4172"/>
                    </a:lnTo>
                    <a:lnTo>
                      <a:pt x="20810" y="4122"/>
                    </a:lnTo>
                    <a:lnTo>
                      <a:pt x="20910" y="4071"/>
                    </a:lnTo>
                    <a:close/>
                    <a:moveTo>
                      <a:pt x="56296" y="4021"/>
                    </a:moveTo>
                    <a:lnTo>
                      <a:pt x="56397" y="4122"/>
                    </a:lnTo>
                    <a:lnTo>
                      <a:pt x="56246" y="4172"/>
                    </a:lnTo>
                    <a:lnTo>
                      <a:pt x="56196" y="4122"/>
                    </a:lnTo>
                    <a:lnTo>
                      <a:pt x="56296" y="4021"/>
                    </a:lnTo>
                    <a:close/>
                    <a:moveTo>
                      <a:pt x="13572" y="3569"/>
                    </a:moveTo>
                    <a:lnTo>
                      <a:pt x="13065" y="4214"/>
                    </a:lnTo>
                    <a:lnTo>
                      <a:pt x="13065" y="4214"/>
                    </a:lnTo>
                    <a:lnTo>
                      <a:pt x="13019" y="4122"/>
                    </a:lnTo>
                    <a:lnTo>
                      <a:pt x="13019" y="3971"/>
                    </a:lnTo>
                    <a:lnTo>
                      <a:pt x="13069" y="3870"/>
                    </a:lnTo>
                    <a:lnTo>
                      <a:pt x="13270" y="3669"/>
                    </a:lnTo>
                    <a:lnTo>
                      <a:pt x="13371" y="3619"/>
                    </a:lnTo>
                    <a:lnTo>
                      <a:pt x="13572" y="3569"/>
                    </a:lnTo>
                    <a:close/>
                    <a:moveTo>
                      <a:pt x="13672" y="3770"/>
                    </a:moveTo>
                    <a:lnTo>
                      <a:pt x="13672" y="3820"/>
                    </a:lnTo>
                    <a:lnTo>
                      <a:pt x="13572" y="4021"/>
                    </a:lnTo>
                    <a:lnTo>
                      <a:pt x="13421" y="4122"/>
                    </a:lnTo>
                    <a:lnTo>
                      <a:pt x="13270" y="4172"/>
                    </a:lnTo>
                    <a:lnTo>
                      <a:pt x="13119" y="4222"/>
                    </a:lnTo>
                    <a:lnTo>
                      <a:pt x="13371" y="3971"/>
                    </a:lnTo>
                    <a:lnTo>
                      <a:pt x="13572" y="3820"/>
                    </a:lnTo>
                    <a:lnTo>
                      <a:pt x="13672" y="3770"/>
                    </a:lnTo>
                    <a:close/>
                    <a:moveTo>
                      <a:pt x="18451" y="4021"/>
                    </a:moveTo>
                    <a:lnTo>
                      <a:pt x="18447" y="4071"/>
                    </a:lnTo>
                    <a:lnTo>
                      <a:pt x="18397" y="4172"/>
                    </a:lnTo>
                    <a:lnTo>
                      <a:pt x="18397" y="4222"/>
                    </a:lnTo>
                    <a:lnTo>
                      <a:pt x="18347" y="4122"/>
                    </a:lnTo>
                    <a:lnTo>
                      <a:pt x="18347" y="4071"/>
                    </a:lnTo>
                    <a:lnTo>
                      <a:pt x="18397" y="4021"/>
                    </a:lnTo>
                    <a:close/>
                    <a:moveTo>
                      <a:pt x="60719" y="3619"/>
                    </a:moveTo>
                    <a:lnTo>
                      <a:pt x="60770" y="3669"/>
                    </a:lnTo>
                    <a:lnTo>
                      <a:pt x="60770" y="3820"/>
                    </a:lnTo>
                    <a:lnTo>
                      <a:pt x="60719" y="3971"/>
                    </a:lnTo>
                    <a:lnTo>
                      <a:pt x="60569" y="4122"/>
                    </a:lnTo>
                    <a:lnTo>
                      <a:pt x="60418" y="4222"/>
                    </a:lnTo>
                    <a:lnTo>
                      <a:pt x="60217" y="4273"/>
                    </a:lnTo>
                    <a:lnTo>
                      <a:pt x="60066" y="4172"/>
                    </a:lnTo>
                    <a:lnTo>
                      <a:pt x="59865" y="4071"/>
                    </a:lnTo>
                    <a:lnTo>
                      <a:pt x="59714" y="4021"/>
                    </a:lnTo>
                    <a:lnTo>
                      <a:pt x="59362" y="4021"/>
                    </a:lnTo>
                    <a:lnTo>
                      <a:pt x="59262" y="3971"/>
                    </a:lnTo>
                    <a:lnTo>
                      <a:pt x="59111" y="3921"/>
                    </a:lnTo>
                    <a:lnTo>
                      <a:pt x="59362" y="3669"/>
                    </a:lnTo>
                    <a:lnTo>
                      <a:pt x="59463" y="3619"/>
                    </a:lnTo>
                    <a:lnTo>
                      <a:pt x="60066" y="3619"/>
                    </a:lnTo>
                    <a:lnTo>
                      <a:pt x="60267" y="3770"/>
                    </a:lnTo>
                    <a:lnTo>
                      <a:pt x="60418" y="3820"/>
                    </a:lnTo>
                    <a:lnTo>
                      <a:pt x="60518" y="3770"/>
                    </a:lnTo>
                    <a:lnTo>
                      <a:pt x="60569" y="3720"/>
                    </a:lnTo>
                    <a:lnTo>
                      <a:pt x="60669" y="3619"/>
                    </a:lnTo>
                    <a:close/>
                    <a:moveTo>
                      <a:pt x="11260" y="4273"/>
                    </a:moveTo>
                    <a:lnTo>
                      <a:pt x="11360" y="4323"/>
                    </a:lnTo>
                    <a:lnTo>
                      <a:pt x="11209" y="4373"/>
                    </a:lnTo>
                    <a:lnTo>
                      <a:pt x="11159" y="4323"/>
                    </a:lnTo>
                    <a:lnTo>
                      <a:pt x="11260" y="4273"/>
                    </a:lnTo>
                    <a:close/>
                    <a:moveTo>
                      <a:pt x="16738" y="4021"/>
                    </a:moveTo>
                    <a:lnTo>
                      <a:pt x="16839" y="4122"/>
                    </a:lnTo>
                    <a:lnTo>
                      <a:pt x="16839" y="4222"/>
                    </a:lnTo>
                    <a:lnTo>
                      <a:pt x="16839" y="4323"/>
                    </a:lnTo>
                    <a:lnTo>
                      <a:pt x="16738" y="4373"/>
                    </a:lnTo>
                    <a:lnTo>
                      <a:pt x="16688" y="4373"/>
                    </a:lnTo>
                    <a:lnTo>
                      <a:pt x="16638" y="4323"/>
                    </a:lnTo>
                    <a:lnTo>
                      <a:pt x="16588" y="4222"/>
                    </a:lnTo>
                    <a:lnTo>
                      <a:pt x="16638" y="4122"/>
                    </a:lnTo>
                    <a:lnTo>
                      <a:pt x="16688" y="4071"/>
                    </a:lnTo>
                    <a:lnTo>
                      <a:pt x="16738" y="4021"/>
                    </a:lnTo>
                    <a:close/>
                    <a:moveTo>
                      <a:pt x="13019" y="4222"/>
                    </a:moveTo>
                    <a:lnTo>
                      <a:pt x="13019" y="4273"/>
                    </a:lnTo>
                    <a:lnTo>
                      <a:pt x="12918" y="4423"/>
                    </a:lnTo>
                    <a:lnTo>
                      <a:pt x="12868" y="4373"/>
                    </a:lnTo>
                    <a:lnTo>
                      <a:pt x="12868" y="4323"/>
                    </a:lnTo>
                    <a:lnTo>
                      <a:pt x="12969" y="4222"/>
                    </a:lnTo>
                    <a:close/>
                    <a:moveTo>
                      <a:pt x="50164" y="4222"/>
                    </a:moveTo>
                    <a:lnTo>
                      <a:pt x="50264" y="4373"/>
                    </a:lnTo>
                    <a:lnTo>
                      <a:pt x="50164" y="4423"/>
                    </a:lnTo>
                    <a:lnTo>
                      <a:pt x="50114" y="4273"/>
                    </a:lnTo>
                    <a:lnTo>
                      <a:pt x="50164" y="4222"/>
                    </a:lnTo>
                    <a:close/>
                    <a:moveTo>
                      <a:pt x="54185" y="4021"/>
                    </a:moveTo>
                    <a:lnTo>
                      <a:pt x="54235" y="4122"/>
                    </a:lnTo>
                    <a:lnTo>
                      <a:pt x="54286" y="4273"/>
                    </a:lnTo>
                    <a:lnTo>
                      <a:pt x="54235" y="4373"/>
                    </a:lnTo>
                    <a:lnTo>
                      <a:pt x="54185" y="4423"/>
                    </a:lnTo>
                    <a:lnTo>
                      <a:pt x="53733" y="4423"/>
                    </a:lnTo>
                    <a:lnTo>
                      <a:pt x="53682" y="4373"/>
                    </a:lnTo>
                    <a:lnTo>
                      <a:pt x="53682" y="4273"/>
                    </a:lnTo>
                    <a:lnTo>
                      <a:pt x="53783" y="4172"/>
                    </a:lnTo>
                    <a:lnTo>
                      <a:pt x="53883" y="4071"/>
                    </a:lnTo>
                    <a:lnTo>
                      <a:pt x="54034" y="4021"/>
                    </a:lnTo>
                    <a:close/>
                    <a:moveTo>
                      <a:pt x="58809" y="4222"/>
                    </a:moveTo>
                    <a:lnTo>
                      <a:pt x="58860" y="4273"/>
                    </a:lnTo>
                    <a:lnTo>
                      <a:pt x="58860" y="4373"/>
                    </a:lnTo>
                    <a:lnTo>
                      <a:pt x="58809" y="4423"/>
                    </a:lnTo>
                    <a:lnTo>
                      <a:pt x="58407" y="4423"/>
                    </a:lnTo>
                    <a:lnTo>
                      <a:pt x="58357" y="4373"/>
                    </a:lnTo>
                    <a:lnTo>
                      <a:pt x="58307" y="4273"/>
                    </a:lnTo>
                    <a:lnTo>
                      <a:pt x="58407" y="4222"/>
                    </a:lnTo>
                    <a:close/>
                    <a:moveTo>
                      <a:pt x="59664" y="4222"/>
                    </a:moveTo>
                    <a:lnTo>
                      <a:pt x="59714" y="4273"/>
                    </a:lnTo>
                    <a:lnTo>
                      <a:pt x="59714" y="4373"/>
                    </a:lnTo>
                    <a:lnTo>
                      <a:pt x="59614" y="4423"/>
                    </a:lnTo>
                    <a:lnTo>
                      <a:pt x="59412" y="4423"/>
                    </a:lnTo>
                    <a:lnTo>
                      <a:pt x="59362" y="4373"/>
                    </a:lnTo>
                    <a:lnTo>
                      <a:pt x="59362" y="4273"/>
                    </a:lnTo>
                    <a:lnTo>
                      <a:pt x="59463" y="4222"/>
                    </a:lnTo>
                    <a:close/>
                    <a:moveTo>
                      <a:pt x="49268" y="4337"/>
                    </a:moveTo>
                    <a:lnTo>
                      <a:pt x="49008" y="4423"/>
                    </a:lnTo>
                    <a:lnTo>
                      <a:pt x="49108" y="4423"/>
                    </a:lnTo>
                    <a:lnTo>
                      <a:pt x="49159" y="4474"/>
                    </a:lnTo>
                    <a:lnTo>
                      <a:pt x="49159" y="4474"/>
                    </a:lnTo>
                    <a:lnTo>
                      <a:pt x="49268" y="4337"/>
                    </a:lnTo>
                    <a:close/>
                    <a:moveTo>
                      <a:pt x="28450" y="4222"/>
                    </a:moveTo>
                    <a:lnTo>
                      <a:pt x="28550" y="4273"/>
                    </a:lnTo>
                    <a:lnTo>
                      <a:pt x="28601" y="4373"/>
                    </a:lnTo>
                    <a:lnTo>
                      <a:pt x="28601" y="4474"/>
                    </a:lnTo>
                    <a:lnTo>
                      <a:pt x="28550" y="4574"/>
                    </a:lnTo>
                    <a:lnTo>
                      <a:pt x="28450" y="4624"/>
                    </a:lnTo>
                    <a:lnTo>
                      <a:pt x="28249" y="4624"/>
                    </a:lnTo>
                    <a:lnTo>
                      <a:pt x="28199" y="4524"/>
                    </a:lnTo>
                    <a:lnTo>
                      <a:pt x="28199" y="4423"/>
                    </a:lnTo>
                    <a:lnTo>
                      <a:pt x="28199" y="4323"/>
                    </a:lnTo>
                    <a:lnTo>
                      <a:pt x="28249" y="4273"/>
                    </a:lnTo>
                    <a:lnTo>
                      <a:pt x="28349" y="4222"/>
                    </a:lnTo>
                    <a:close/>
                    <a:moveTo>
                      <a:pt x="48361" y="4561"/>
                    </a:moveTo>
                    <a:lnTo>
                      <a:pt x="48354" y="4574"/>
                    </a:lnTo>
                    <a:lnTo>
                      <a:pt x="48254" y="4624"/>
                    </a:lnTo>
                    <a:lnTo>
                      <a:pt x="48147" y="4624"/>
                    </a:lnTo>
                    <a:lnTo>
                      <a:pt x="48361" y="4561"/>
                    </a:lnTo>
                    <a:close/>
                    <a:moveTo>
                      <a:pt x="49360" y="4222"/>
                    </a:moveTo>
                    <a:lnTo>
                      <a:pt x="49268" y="4337"/>
                    </a:lnTo>
                    <a:lnTo>
                      <a:pt x="49268" y="4337"/>
                    </a:lnTo>
                    <a:lnTo>
                      <a:pt x="49309" y="4323"/>
                    </a:lnTo>
                    <a:lnTo>
                      <a:pt x="49511" y="4273"/>
                    </a:lnTo>
                    <a:lnTo>
                      <a:pt x="49611" y="4323"/>
                    </a:lnTo>
                    <a:lnTo>
                      <a:pt x="49661" y="4423"/>
                    </a:lnTo>
                    <a:lnTo>
                      <a:pt x="49661" y="4524"/>
                    </a:lnTo>
                    <a:lnTo>
                      <a:pt x="49611" y="4574"/>
                    </a:lnTo>
                    <a:lnTo>
                      <a:pt x="49460" y="4624"/>
                    </a:lnTo>
                    <a:lnTo>
                      <a:pt x="49360" y="4624"/>
                    </a:lnTo>
                    <a:lnTo>
                      <a:pt x="49209" y="4524"/>
                    </a:lnTo>
                    <a:lnTo>
                      <a:pt x="49159" y="4474"/>
                    </a:lnTo>
                    <a:lnTo>
                      <a:pt x="49159" y="4474"/>
                    </a:lnTo>
                    <a:lnTo>
                      <a:pt x="49008" y="4574"/>
                    </a:lnTo>
                    <a:lnTo>
                      <a:pt x="48857" y="4624"/>
                    </a:lnTo>
                    <a:lnTo>
                      <a:pt x="48757" y="4624"/>
                    </a:lnTo>
                    <a:lnTo>
                      <a:pt x="48606" y="4574"/>
                    </a:lnTo>
                    <a:lnTo>
                      <a:pt x="48606" y="4524"/>
                    </a:lnTo>
                    <a:lnTo>
                      <a:pt x="48606" y="4488"/>
                    </a:lnTo>
                    <a:lnTo>
                      <a:pt x="48606" y="4488"/>
                    </a:lnTo>
                    <a:lnTo>
                      <a:pt x="48656" y="4474"/>
                    </a:lnTo>
                    <a:lnTo>
                      <a:pt x="49008" y="4423"/>
                    </a:lnTo>
                    <a:lnTo>
                      <a:pt x="49008" y="4373"/>
                    </a:lnTo>
                    <a:lnTo>
                      <a:pt x="49008" y="4323"/>
                    </a:lnTo>
                    <a:lnTo>
                      <a:pt x="49108" y="4273"/>
                    </a:lnTo>
                    <a:lnTo>
                      <a:pt x="49159" y="4222"/>
                    </a:lnTo>
                    <a:close/>
                    <a:moveTo>
                      <a:pt x="57653" y="3820"/>
                    </a:moveTo>
                    <a:lnTo>
                      <a:pt x="57854" y="3870"/>
                    </a:lnTo>
                    <a:lnTo>
                      <a:pt x="57955" y="4021"/>
                    </a:lnTo>
                    <a:lnTo>
                      <a:pt x="58055" y="4172"/>
                    </a:lnTo>
                    <a:lnTo>
                      <a:pt x="58055" y="4273"/>
                    </a:lnTo>
                    <a:lnTo>
                      <a:pt x="58005" y="4373"/>
                    </a:lnTo>
                    <a:lnTo>
                      <a:pt x="57754" y="4474"/>
                    </a:lnTo>
                    <a:lnTo>
                      <a:pt x="57653" y="4524"/>
                    </a:lnTo>
                    <a:lnTo>
                      <a:pt x="57502" y="4624"/>
                    </a:lnTo>
                    <a:lnTo>
                      <a:pt x="57452" y="4675"/>
                    </a:lnTo>
                    <a:lnTo>
                      <a:pt x="57352" y="4624"/>
                    </a:lnTo>
                    <a:lnTo>
                      <a:pt x="57251" y="4574"/>
                    </a:lnTo>
                    <a:lnTo>
                      <a:pt x="57201" y="4474"/>
                    </a:lnTo>
                    <a:lnTo>
                      <a:pt x="57201" y="4273"/>
                    </a:lnTo>
                    <a:lnTo>
                      <a:pt x="57251" y="3971"/>
                    </a:lnTo>
                    <a:lnTo>
                      <a:pt x="57301" y="3820"/>
                    </a:lnTo>
                    <a:close/>
                    <a:moveTo>
                      <a:pt x="10305" y="3971"/>
                    </a:moveTo>
                    <a:lnTo>
                      <a:pt x="10405" y="4021"/>
                    </a:lnTo>
                    <a:lnTo>
                      <a:pt x="10506" y="4122"/>
                    </a:lnTo>
                    <a:lnTo>
                      <a:pt x="10707" y="4323"/>
                    </a:lnTo>
                    <a:lnTo>
                      <a:pt x="10657" y="4373"/>
                    </a:lnTo>
                    <a:lnTo>
                      <a:pt x="10556" y="4423"/>
                    </a:lnTo>
                    <a:lnTo>
                      <a:pt x="10305" y="4323"/>
                    </a:lnTo>
                    <a:lnTo>
                      <a:pt x="10154" y="4273"/>
                    </a:lnTo>
                    <a:lnTo>
                      <a:pt x="10053" y="4222"/>
                    </a:lnTo>
                    <a:lnTo>
                      <a:pt x="9953" y="4273"/>
                    </a:lnTo>
                    <a:lnTo>
                      <a:pt x="9852" y="4323"/>
                    </a:lnTo>
                    <a:lnTo>
                      <a:pt x="9752" y="4423"/>
                    </a:lnTo>
                    <a:lnTo>
                      <a:pt x="9400" y="4423"/>
                    </a:lnTo>
                    <a:lnTo>
                      <a:pt x="9299" y="4474"/>
                    </a:lnTo>
                    <a:lnTo>
                      <a:pt x="9249" y="4624"/>
                    </a:lnTo>
                    <a:lnTo>
                      <a:pt x="9350" y="4624"/>
                    </a:lnTo>
                    <a:lnTo>
                      <a:pt x="9450" y="4775"/>
                    </a:lnTo>
                    <a:lnTo>
                      <a:pt x="9249" y="4660"/>
                    </a:lnTo>
                    <a:lnTo>
                      <a:pt x="9249" y="4660"/>
                    </a:lnTo>
                    <a:lnTo>
                      <a:pt x="9249" y="4624"/>
                    </a:lnTo>
                    <a:lnTo>
                      <a:pt x="9186" y="4624"/>
                    </a:lnTo>
                    <a:lnTo>
                      <a:pt x="9098" y="4574"/>
                    </a:lnTo>
                    <a:lnTo>
                      <a:pt x="9048" y="4524"/>
                    </a:lnTo>
                    <a:lnTo>
                      <a:pt x="9048" y="4474"/>
                    </a:lnTo>
                    <a:lnTo>
                      <a:pt x="9098" y="4323"/>
                    </a:lnTo>
                    <a:lnTo>
                      <a:pt x="9149" y="4222"/>
                    </a:lnTo>
                    <a:lnTo>
                      <a:pt x="9350" y="4222"/>
                    </a:lnTo>
                    <a:lnTo>
                      <a:pt x="9500" y="4122"/>
                    </a:lnTo>
                    <a:lnTo>
                      <a:pt x="9702" y="4021"/>
                    </a:lnTo>
                    <a:lnTo>
                      <a:pt x="9903" y="3971"/>
                    </a:lnTo>
                    <a:close/>
                    <a:moveTo>
                      <a:pt x="1609" y="4675"/>
                    </a:moveTo>
                    <a:lnTo>
                      <a:pt x="1659" y="4725"/>
                    </a:lnTo>
                    <a:lnTo>
                      <a:pt x="1559" y="4825"/>
                    </a:lnTo>
                    <a:lnTo>
                      <a:pt x="1458" y="4725"/>
                    </a:lnTo>
                    <a:lnTo>
                      <a:pt x="1609" y="4675"/>
                    </a:lnTo>
                    <a:close/>
                    <a:moveTo>
                      <a:pt x="9249" y="4700"/>
                    </a:moveTo>
                    <a:lnTo>
                      <a:pt x="9350" y="4775"/>
                    </a:lnTo>
                    <a:lnTo>
                      <a:pt x="9400" y="4825"/>
                    </a:lnTo>
                    <a:lnTo>
                      <a:pt x="9249" y="4725"/>
                    </a:lnTo>
                    <a:lnTo>
                      <a:pt x="9249" y="4700"/>
                    </a:lnTo>
                    <a:close/>
                    <a:moveTo>
                      <a:pt x="40111" y="4675"/>
                    </a:moveTo>
                    <a:lnTo>
                      <a:pt x="40161" y="4725"/>
                    </a:lnTo>
                    <a:lnTo>
                      <a:pt x="40061" y="4825"/>
                    </a:lnTo>
                    <a:lnTo>
                      <a:pt x="39960" y="4725"/>
                    </a:lnTo>
                    <a:lnTo>
                      <a:pt x="40111" y="4675"/>
                    </a:lnTo>
                    <a:close/>
                    <a:moveTo>
                      <a:pt x="48455" y="4222"/>
                    </a:moveTo>
                    <a:lnTo>
                      <a:pt x="48505" y="4273"/>
                    </a:lnTo>
                    <a:lnTo>
                      <a:pt x="48606" y="4323"/>
                    </a:lnTo>
                    <a:lnTo>
                      <a:pt x="48606" y="4373"/>
                    </a:lnTo>
                    <a:lnTo>
                      <a:pt x="48606" y="4423"/>
                    </a:lnTo>
                    <a:lnTo>
                      <a:pt x="48505" y="4423"/>
                    </a:lnTo>
                    <a:lnTo>
                      <a:pt x="48405" y="4474"/>
                    </a:lnTo>
                    <a:lnTo>
                      <a:pt x="48393" y="4497"/>
                    </a:lnTo>
                    <a:lnTo>
                      <a:pt x="48393" y="4497"/>
                    </a:lnTo>
                    <a:lnTo>
                      <a:pt x="48028" y="4624"/>
                    </a:lnTo>
                    <a:lnTo>
                      <a:pt x="47751" y="4624"/>
                    </a:lnTo>
                    <a:lnTo>
                      <a:pt x="47600" y="4675"/>
                    </a:lnTo>
                    <a:lnTo>
                      <a:pt x="47450" y="4825"/>
                    </a:lnTo>
                    <a:lnTo>
                      <a:pt x="47249" y="4825"/>
                    </a:lnTo>
                    <a:lnTo>
                      <a:pt x="47098" y="4725"/>
                    </a:lnTo>
                    <a:lnTo>
                      <a:pt x="46947" y="4675"/>
                    </a:lnTo>
                    <a:lnTo>
                      <a:pt x="46595" y="4624"/>
                    </a:lnTo>
                    <a:lnTo>
                      <a:pt x="46545" y="4574"/>
                    </a:lnTo>
                    <a:lnTo>
                      <a:pt x="46545" y="4474"/>
                    </a:lnTo>
                    <a:lnTo>
                      <a:pt x="46696" y="4323"/>
                    </a:lnTo>
                    <a:lnTo>
                      <a:pt x="46796" y="4273"/>
                    </a:lnTo>
                    <a:lnTo>
                      <a:pt x="46947" y="4273"/>
                    </a:lnTo>
                    <a:lnTo>
                      <a:pt x="47098" y="4323"/>
                    </a:lnTo>
                    <a:lnTo>
                      <a:pt x="47349" y="4423"/>
                    </a:lnTo>
                    <a:lnTo>
                      <a:pt x="47550" y="4474"/>
                    </a:lnTo>
                    <a:lnTo>
                      <a:pt x="47751" y="4423"/>
                    </a:lnTo>
                    <a:lnTo>
                      <a:pt x="47952" y="4323"/>
                    </a:lnTo>
                    <a:lnTo>
                      <a:pt x="48103" y="4273"/>
                    </a:lnTo>
                    <a:lnTo>
                      <a:pt x="48204" y="4222"/>
                    </a:lnTo>
                    <a:close/>
                    <a:moveTo>
                      <a:pt x="59815" y="4675"/>
                    </a:moveTo>
                    <a:lnTo>
                      <a:pt x="59965" y="4725"/>
                    </a:lnTo>
                    <a:lnTo>
                      <a:pt x="59865" y="4825"/>
                    </a:lnTo>
                    <a:lnTo>
                      <a:pt x="59764" y="4725"/>
                    </a:lnTo>
                    <a:lnTo>
                      <a:pt x="59815" y="4675"/>
                    </a:lnTo>
                    <a:close/>
                    <a:moveTo>
                      <a:pt x="42675" y="4624"/>
                    </a:moveTo>
                    <a:lnTo>
                      <a:pt x="42876" y="4725"/>
                    </a:lnTo>
                    <a:lnTo>
                      <a:pt x="42876" y="4775"/>
                    </a:lnTo>
                    <a:lnTo>
                      <a:pt x="42775" y="4825"/>
                    </a:lnTo>
                    <a:lnTo>
                      <a:pt x="42675" y="4876"/>
                    </a:lnTo>
                    <a:lnTo>
                      <a:pt x="42574" y="4825"/>
                    </a:lnTo>
                    <a:lnTo>
                      <a:pt x="42524" y="4775"/>
                    </a:lnTo>
                    <a:lnTo>
                      <a:pt x="42574" y="4725"/>
                    </a:lnTo>
                    <a:lnTo>
                      <a:pt x="42675" y="4624"/>
                    </a:lnTo>
                    <a:close/>
                    <a:moveTo>
                      <a:pt x="43730" y="3971"/>
                    </a:moveTo>
                    <a:lnTo>
                      <a:pt x="44082" y="4021"/>
                    </a:lnTo>
                    <a:lnTo>
                      <a:pt x="44132" y="4071"/>
                    </a:lnTo>
                    <a:lnTo>
                      <a:pt x="44132" y="4172"/>
                    </a:lnTo>
                    <a:lnTo>
                      <a:pt x="43831" y="4474"/>
                    </a:lnTo>
                    <a:lnTo>
                      <a:pt x="43780" y="4524"/>
                    </a:lnTo>
                    <a:lnTo>
                      <a:pt x="43831" y="4624"/>
                    </a:lnTo>
                    <a:lnTo>
                      <a:pt x="43881" y="4675"/>
                    </a:lnTo>
                    <a:lnTo>
                      <a:pt x="43931" y="4725"/>
                    </a:lnTo>
                    <a:lnTo>
                      <a:pt x="43931" y="4825"/>
                    </a:lnTo>
                    <a:lnTo>
                      <a:pt x="43780" y="4876"/>
                    </a:lnTo>
                    <a:lnTo>
                      <a:pt x="43378" y="4876"/>
                    </a:lnTo>
                    <a:lnTo>
                      <a:pt x="43278" y="4825"/>
                    </a:lnTo>
                    <a:lnTo>
                      <a:pt x="43177" y="4775"/>
                    </a:lnTo>
                    <a:lnTo>
                      <a:pt x="43177" y="4725"/>
                    </a:lnTo>
                    <a:lnTo>
                      <a:pt x="43228" y="4675"/>
                    </a:lnTo>
                    <a:lnTo>
                      <a:pt x="43278" y="4574"/>
                    </a:lnTo>
                    <a:lnTo>
                      <a:pt x="43328" y="4423"/>
                    </a:lnTo>
                    <a:lnTo>
                      <a:pt x="43328" y="4273"/>
                    </a:lnTo>
                    <a:lnTo>
                      <a:pt x="43328" y="4122"/>
                    </a:lnTo>
                    <a:lnTo>
                      <a:pt x="43378" y="4071"/>
                    </a:lnTo>
                    <a:lnTo>
                      <a:pt x="43429" y="4021"/>
                    </a:lnTo>
                    <a:lnTo>
                      <a:pt x="43579" y="3971"/>
                    </a:lnTo>
                    <a:close/>
                    <a:moveTo>
                      <a:pt x="47442" y="4833"/>
                    </a:moveTo>
                    <a:lnTo>
                      <a:pt x="47399" y="4876"/>
                    </a:lnTo>
                    <a:lnTo>
                      <a:pt x="47299" y="4876"/>
                    </a:lnTo>
                    <a:lnTo>
                      <a:pt x="47442" y="4833"/>
                    </a:lnTo>
                    <a:close/>
                    <a:moveTo>
                      <a:pt x="35185" y="4876"/>
                    </a:moveTo>
                    <a:lnTo>
                      <a:pt x="35336" y="4976"/>
                    </a:lnTo>
                    <a:lnTo>
                      <a:pt x="35286" y="5027"/>
                    </a:lnTo>
                    <a:lnTo>
                      <a:pt x="35135" y="4976"/>
                    </a:lnTo>
                    <a:lnTo>
                      <a:pt x="35185" y="4876"/>
                    </a:lnTo>
                    <a:close/>
                    <a:moveTo>
                      <a:pt x="38804" y="4876"/>
                    </a:moveTo>
                    <a:lnTo>
                      <a:pt x="38905" y="4976"/>
                    </a:lnTo>
                    <a:lnTo>
                      <a:pt x="38855" y="5027"/>
                    </a:lnTo>
                    <a:lnTo>
                      <a:pt x="38704" y="4976"/>
                    </a:lnTo>
                    <a:lnTo>
                      <a:pt x="38804" y="4876"/>
                    </a:lnTo>
                    <a:close/>
                    <a:moveTo>
                      <a:pt x="29958" y="5077"/>
                    </a:moveTo>
                    <a:lnTo>
                      <a:pt x="30058" y="5177"/>
                    </a:lnTo>
                    <a:lnTo>
                      <a:pt x="29958" y="5278"/>
                    </a:lnTo>
                    <a:lnTo>
                      <a:pt x="29908" y="5127"/>
                    </a:lnTo>
                    <a:lnTo>
                      <a:pt x="29958" y="5077"/>
                    </a:lnTo>
                    <a:close/>
                    <a:moveTo>
                      <a:pt x="38201" y="4725"/>
                    </a:moveTo>
                    <a:lnTo>
                      <a:pt x="38302" y="4775"/>
                    </a:lnTo>
                    <a:lnTo>
                      <a:pt x="38452" y="4876"/>
                    </a:lnTo>
                    <a:lnTo>
                      <a:pt x="38503" y="4976"/>
                    </a:lnTo>
                    <a:lnTo>
                      <a:pt x="38402" y="5027"/>
                    </a:lnTo>
                    <a:lnTo>
                      <a:pt x="38251" y="5177"/>
                    </a:lnTo>
                    <a:lnTo>
                      <a:pt x="38101" y="5278"/>
                    </a:lnTo>
                    <a:lnTo>
                      <a:pt x="38000" y="5278"/>
                    </a:lnTo>
                    <a:lnTo>
                      <a:pt x="37749" y="5127"/>
                    </a:lnTo>
                    <a:lnTo>
                      <a:pt x="37497" y="4976"/>
                    </a:lnTo>
                    <a:lnTo>
                      <a:pt x="37497" y="4926"/>
                    </a:lnTo>
                    <a:lnTo>
                      <a:pt x="37548" y="4876"/>
                    </a:lnTo>
                    <a:lnTo>
                      <a:pt x="37849" y="4876"/>
                    </a:lnTo>
                    <a:lnTo>
                      <a:pt x="38000" y="4825"/>
                    </a:lnTo>
                    <a:lnTo>
                      <a:pt x="38101" y="4725"/>
                    </a:lnTo>
                    <a:close/>
                    <a:moveTo>
                      <a:pt x="46093" y="4423"/>
                    </a:moveTo>
                    <a:lnTo>
                      <a:pt x="46193" y="4474"/>
                    </a:lnTo>
                    <a:lnTo>
                      <a:pt x="46294" y="4524"/>
                    </a:lnTo>
                    <a:lnTo>
                      <a:pt x="46143" y="4624"/>
                    </a:lnTo>
                    <a:lnTo>
                      <a:pt x="45942" y="4725"/>
                    </a:lnTo>
                    <a:lnTo>
                      <a:pt x="45841" y="4775"/>
                    </a:lnTo>
                    <a:lnTo>
                      <a:pt x="45892" y="4926"/>
                    </a:lnTo>
                    <a:lnTo>
                      <a:pt x="45992" y="5127"/>
                    </a:lnTo>
                    <a:lnTo>
                      <a:pt x="46042" y="5177"/>
                    </a:lnTo>
                    <a:lnTo>
                      <a:pt x="45992" y="5228"/>
                    </a:lnTo>
                    <a:lnTo>
                      <a:pt x="45892" y="5278"/>
                    </a:lnTo>
                    <a:lnTo>
                      <a:pt x="45741" y="5278"/>
                    </a:lnTo>
                    <a:lnTo>
                      <a:pt x="45640" y="5177"/>
                    </a:lnTo>
                    <a:lnTo>
                      <a:pt x="45489" y="5027"/>
                    </a:lnTo>
                    <a:lnTo>
                      <a:pt x="45339" y="4876"/>
                    </a:lnTo>
                    <a:lnTo>
                      <a:pt x="45188" y="4876"/>
                    </a:lnTo>
                    <a:lnTo>
                      <a:pt x="45138" y="4926"/>
                    </a:lnTo>
                    <a:lnTo>
                      <a:pt x="45037" y="5127"/>
                    </a:lnTo>
                    <a:lnTo>
                      <a:pt x="44987" y="5177"/>
                    </a:lnTo>
                    <a:lnTo>
                      <a:pt x="44836" y="5278"/>
                    </a:lnTo>
                    <a:lnTo>
                      <a:pt x="44685" y="5278"/>
                    </a:lnTo>
                    <a:lnTo>
                      <a:pt x="44635" y="5228"/>
                    </a:lnTo>
                    <a:lnTo>
                      <a:pt x="44635" y="5177"/>
                    </a:lnTo>
                    <a:lnTo>
                      <a:pt x="44735" y="5077"/>
                    </a:lnTo>
                    <a:lnTo>
                      <a:pt x="44786" y="4976"/>
                    </a:lnTo>
                    <a:lnTo>
                      <a:pt x="44786" y="4926"/>
                    </a:lnTo>
                    <a:lnTo>
                      <a:pt x="44685" y="4825"/>
                    </a:lnTo>
                    <a:lnTo>
                      <a:pt x="44635" y="4775"/>
                    </a:lnTo>
                    <a:lnTo>
                      <a:pt x="44635" y="4675"/>
                    </a:lnTo>
                    <a:lnTo>
                      <a:pt x="44836" y="4524"/>
                    </a:lnTo>
                    <a:lnTo>
                      <a:pt x="44936" y="4423"/>
                    </a:lnTo>
                    <a:close/>
                    <a:moveTo>
                      <a:pt x="28500" y="5278"/>
                    </a:moveTo>
                    <a:lnTo>
                      <a:pt x="28550" y="5328"/>
                    </a:lnTo>
                    <a:lnTo>
                      <a:pt x="28500" y="5479"/>
                    </a:lnTo>
                    <a:lnTo>
                      <a:pt x="28450" y="5429"/>
                    </a:lnTo>
                    <a:lnTo>
                      <a:pt x="28500" y="5278"/>
                    </a:lnTo>
                    <a:close/>
                    <a:moveTo>
                      <a:pt x="24529" y="5529"/>
                    </a:moveTo>
                    <a:lnTo>
                      <a:pt x="24630" y="5579"/>
                    </a:lnTo>
                    <a:lnTo>
                      <a:pt x="24479" y="5680"/>
                    </a:lnTo>
                    <a:lnTo>
                      <a:pt x="24379" y="5579"/>
                    </a:lnTo>
                    <a:lnTo>
                      <a:pt x="24529" y="5529"/>
                    </a:lnTo>
                    <a:close/>
                    <a:moveTo>
                      <a:pt x="27696" y="5328"/>
                    </a:moveTo>
                    <a:lnTo>
                      <a:pt x="27746" y="5378"/>
                    </a:lnTo>
                    <a:lnTo>
                      <a:pt x="27797" y="5479"/>
                    </a:lnTo>
                    <a:lnTo>
                      <a:pt x="27746" y="5579"/>
                    </a:lnTo>
                    <a:lnTo>
                      <a:pt x="27696" y="5680"/>
                    </a:lnTo>
                    <a:lnTo>
                      <a:pt x="27646" y="5680"/>
                    </a:lnTo>
                    <a:lnTo>
                      <a:pt x="27545" y="5579"/>
                    </a:lnTo>
                    <a:lnTo>
                      <a:pt x="27545" y="5479"/>
                    </a:lnTo>
                    <a:lnTo>
                      <a:pt x="27545" y="5378"/>
                    </a:lnTo>
                    <a:lnTo>
                      <a:pt x="27646" y="5328"/>
                    </a:lnTo>
                    <a:close/>
                    <a:moveTo>
                      <a:pt x="23976" y="5579"/>
                    </a:moveTo>
                    <a:lnTo>
                      <a:pt x="23876" y="5630"/>
                    </a:lnTo>
                    <a:lnTo>
                      <a:pt x="23775" y="5680"/>
                    </a:lnTo>
                    <a:lnTo>
                      <a:pt x="23675" y="5713"/>
                    </a:lnTo>
                    <a:lnTo>
                      <a:pt x="23675" y="5713"/>
                    </a:lnTo>
                    <a:lnTo>
                      <a:pt x="23876" y="5579"/>
                    </a:lnTo>
                    <a:close/>
                    <a:moveTo>
                      <a:pt x="2262" y="5529"/>
                    </a:moveTo>
                    <a:lnTo>
                      <a:pt x="2313" y="5579"/>
                    </a:lnTo>
                    <a:lnTo>
                      <a:pt x="2313" y="5730"/>
                    </a:lnTo>
                    <a:lnTo>
                      <a:pt x="2313" y="5780"/>
                    </a:lnTo>
                    <a:lnTo>
                      <a:pt x="2212" y="5881"/>
                    </a:lnTo>
                    <a:lnTo>
                      <a:pt x="2162" y="5881"/>
                    </a:lnTo>
                    <a:lnTo>
                      <a:pt x="2112" y="5780"/>
                    </a:lnTo>
                    <a:lnTo>
                      <a:pt x="2112" y="5680"/>
                    </a:lnTo>
                    <a:lnTo>
                      <a:pt x="2112" y="5579"/>
                    </a:lnTo>
                    <a:lnTo>
                      <a:pt x="2162" y="5529"/>
                    </a:lnTo>
                    <a:close/>
                    <a:moveTo>
                      <a:pt x="5580" y="5730"/>
                    </a:moveTo>
                    <a:lnTo>
                      <a:pt x="5680" y="5780"/>
                    </a:lnTo>
                    <a:lnTo>
                      <a:pt x="5530" y="5881"/>
                    </a:lnTo>
                    <a:lnTo>
                      <a:pt x="5479" y="5780"/>
                    </a:lnTo>
                    <a:lnTo>
                      <a:pt x="5580" y="5730"/>
                    </a:lnTo>
                    <a:close/>
                    <a:moveTo>
                      <a:pt x="23826" y="5479"/>
                    </a:moveTo>
                    <a:lnTo>
                      <a:pt x="23599" y="5705"/>
                    </a:lnTo>
                    <a:lnTo>
                      <a:pt x="23599" y="5705"/>
                    </a:lnTo>
                    <a:lnTo>
                      <a:pt x="23574" y="5680"/>
                    </a:lnTo>
                    <a:lnTo>
                      <a:pt x="23574" y="5730"/>
                    </a:lnTo>
                    <a:lnTo>
                      <a:pt x="23574" y="5730"/>
                    </a:lnTo>
                    <a:lnTo>
                      <a:pt x="23424" y="5881"/>
                    </a:lnTo>
                    <a:lnTo>
                      <a:pt x="23373" y="5831"/>
                    </a:lnTo>
                    <a:lnTo>
                      <a:pt x="23373" y="5780"/>
                    </a:lnTo>
                    <a:lnTo>
                      <a:pt x="23474" y="5680"/>
                    </a:lnTo>
                    <a:lnTo>
                      <a:pt x="23574" y="5680"/>
                    </a:lnTo>
                    <a:lnTo>
                      <a:pt x="23574" y="5579"/>
                    </a:lnTo>
                    <a:lnTo>
                      <a:pt x="23625" y="5529"/>
                    </a:lnTo>
                    <a:lnTo>
                      <a:pt x="23725" y="5479"/>
                    </a:lnTo>
                    <a:close/>
                    <a:moveTo>
                      <a:pt x="43579" y="5278"/>
                    </a:moveTo>
                    <a:lnTo>
                      <a:pt x="43730" y="5328"/>
                    </a:lnTo>
                    <a:lnTo>
                      <a:pt x="43780" y="5378"/>
                    </a:lnTo>
                    <a:lnTo>
                      <a:pt x="43780" y="5479"/>
                    </a:lnTo>
                    <a:lnTo>
                      <a:pt x="43780" y="5579"/>
                    </a:lnTo>
                    <a:lnTo>
                      <a:pt x="43780" y="5680"/>
                    </a:lnTo>
                    <a:lnTo>
                      <a:pt x="43730" y="5780"/>
                    </a:lnTo>
                    <a:lnTo>
                      <a:pt x="43630" y="5881"/>
                    </a:lnTo>
                    <a:lnTo>
                      <a:pt x="43429" y="5881"/>
                    </a:lnTo>
                    <a:lnTo>
                      <a:pt x="43328" y="5780"/>
                    </a:lnTo>
                    <a:lnTo>
                      <a:pt x="43328" y="5630"/>
                    </a:lnTo>
                    <a:lnTo>
                      <a:pt x="43328" y="5479"/>
                    </a:lnTo>
                    <a:lnTo>
                      <a:pt x="43378" y="5378"/>
                    </a:lnTo>
                    <a:lnTo>
                      <a:pt x="43429" y="5328"/>
                    </a:lnTo>
                    <a:lnTo>
                      <a:pt x="43479" y="5278"/>
                    </a:lnTo>
                    <a:close/>
                    <a:moveTo>
                      <a:pt x="50164" y="5680"/>
                    </a:moveTo>
                    <a:lnTo>
                      <a:pt x="50264" y="5831"/>
                    </a:lnTo>
                    <a:lnTo>
                      <a:pt x="50164" y="5881"/>
                    </a:lnTo>
                    <a:lnTo>
                      <a:pt x="50114" y="5780"/>
                    </a:lnTo>
                    <a:lnTo>
                      <a:pt x="50164" y="5680"/>
                    </a:lnTo>
                    <a:close/>
                    <a:moveTo>
                      <a:pt x="4926" y="5680"/>
                    </a:moveTo>
                    <a:lnTo>
                      <a:pt x="5027" y="5780"/>
                    </a:lnTo>
                    <a:lnTo>
                      <a:pt x="5027" y="5881"/>
                    </a:lnTo>
                    <a:lnTo>
                      <a:pt x="5027" y="5982"/>
                    </a:lnTo>
                    <a:lnTo>
                      <a:pt x="4977" y="6032"/>
                    </a:lnTo>
                    <a:lnTo>
                      <a:pt x="4926" y="6132"/>
                    </a:lnTo>
                    <a:lnTo>
                      <a:pt x="4524" y="6132"/>
                    </a:lnTo>
                    <a:lnTo>
                      <a:pt x="4474" y="6032"/>
                    </a:lnTo>
                    <a:lnTo>
                      <a:pt x="4524" y="5931"/>
                    </a:lnTo>
                    <a:lnTo>
                      <a:pt x="4725" y="5881"/>
                    </a:lnTo>
                    <a:lnTo>
                      <a:pt x="4776" y="5831"/>
                    </a:lnTo>
                    <a:lnTo>
                      <a:pt x="4876" y="5780"/>
                    </a:lnTo>
                    <a:lnTo>
                      <a:pt x="4926" y="5680"/>
                    </a:lnTo>
                    <a:close/>
                    <a:moveTo>
                      <a:pt x="45238" y="5680"/>
                    </a:moveTo>
                    <a:lnTo>
                      <a:pt x="45339" y="5730"/>
                    </a:lnTo>
                    <a:lnTo>
                      <a:pt x="45389" y="5780"/>
                    </a:lnTo>
                    <a:lnTo>
                      <a:pt x="45439" y="5831"/>
                    </a:lnTo>
                    <a:lnTo>
                      <a:pt x="45439" y="5982"/>
                    </a:lnTo>
                    <a:lnTo>
                      <a:pt x="45389" y="6082"/>
                    </a:lnTo>
                    <a:lnTo>
                      <a:pt x="45288" y="6132"/>
                    </a:lnTo>
                    <a:lnTo>
                      <a:pt x="45037" y="6132"/>
                    </a:lnTo>
                    <a:lnTo>
                      <a:pt x="44936" y="6082"/>
                    </a:lnTo>
                    <a:lnTo>
                      <a:pt x="44836" y="6032"/>
                    </a:lnTo>
                    <a:lnTo>
                      <a:pt x="44786" y="5982"/>
                    </a:lnTo>
                    <a:lnTo>
                      <a:pt x="44836" y="5831"/>
                    </a:lnTo>
                    <a:lnTo>
                      <a:pt x="44886" y="5730"/>
                    </a:lnTo>
                    <a:lnTo>
                      <a:pt x="44936" y="5680"/>
                    </a:lnTo>
                    <a:close/>
                    <a:moveTo>
                      <a:pt x="45791" y="6132"/>
                    </a:moveTo>
                    <a:lnTo>
                      <a:pt x="45841" y="6233"/>
                    </a:lnTo>
                    <a:lnTo>
                      <a:pt x="45841" y="6306"/>
                    </a:lnTo>
                    <a:lnTo>
                      <a:pt x="45841" y="6306"/>
                    </a:lnTo>
                    <a:lnTo>
                      <a:pt x="45791" y="6283"/>
                    </a:lnTo>
                    <a:lnTo>
                      <a:pt x="45690" y="6183"/>
                    </a:lnTo>
                    <a:lnTo>
                      <a:pt x="45741" y="6132"/>
                    </a:lnTo>
                    <a:close/>
                    <a:moveTo>
                      <a:pt x="3821" y="5881"/>
                    </a:moveTo>
                    <a:lnTo>
                      <a:pt x="3921" y="5982"/>
                    </a:lnTo>
                    <a:lnTo>
                      <a:pt x="3971" y="6082"/>
                    </a:lnTo>
                    <a:lnTo>
                      <a:pt x="3971" y="6183"/>
                    </a:lnTo>
                    <a:lnTo>
                      <a:pt x="3971" y="6233"/>
                    </a:lnTo>
                    <a:lnTo>
                      <a:pt x="3871" y="6283"/>
                    </a:lnTo>
                    <a:lnTo>
                      <a:pt x="3770" y="6333"/>
                    </a:lnTo>
                    <a:lnTo>
                      <a:pt x="3670" y="6333"/>
                    </a:lnTo>
                    <a:lnTo>
                      <a:pt x="3620" y="6283"/>
                    </a:lnTo>
                    <a:lnTo>
                      <a:pt x="3569" y="6183"/>
                    </a:lnTo>
                    <a:lnTo>
                      <a:pt x="3569" y="6032"/>
                    </a:lnTo>
                    <a:lnTo>
                      <a:pt x="3620" y="5982"/>
                    </a:lnTo>
                    <a:lnTo>
                      <a:pt x="3720" y="5931"/>
                    </a:lnTo>
                    <a:lnTo>
                      <a:pt x="3821" y="5881"/>
                    </a:lnTo>
                    <a:close/>
                    <a:moveTo>
                      <a:pt x="45858" y="6367"/>
                    </a:moveTo>
                    <a:lnTo>
                      <a:pt x="45992" y="6434"/>
                    </a:lnTo>
                    <a:lnTo>
                      <a:pt x="46042" y="6484"/>
                    </a:lnTo>
                    <a:lnTo>
                      <a:pt x="46042" y="6534"/>
                    </a:lnTo>
                    <a:lnTo>
                      <a:pt x="45942" y="6484"/>
                    </a:lnTo>
                    <a:lnTo>
                      <a:pt x="45841" y="6434"/>
                    </a:lnTo>
                    <a:lnTo>
                      <a:pt x="45841" y="6384"/>
                    </a:lnTo>
                    <a:lnTo>
                      <a:pt x="45858" y="6367"/>
                    </a:lnTo>
                    <a:close/>
                    <a:moveTo>
                      <a:pt x="46243" y="6183"/>
                    </a:moveTo>
                    <a:lnTo>
                      <a:pt x="46344" y="6283"/>
                    </a:lnTo>
                    <a:lnTo>
                      <a:pt x="46444" y="6333"/>
                    </a:lnTo>
                    <a:lnTo>
                      <a:pt x="46847" y="6333"/>
                    </a:lnTo>
                    <a:lnTo>
                      <a:pt x="46897" y="6434"/>
                    </a:lnTo>
                    <a:lnTo>
                      <a:pt x="46847" y="6484"/>
                    </a:lnTo>
                    <a:lnTo>
                      <a:pt x="46344" y="6534"/>
                    </a:lnTo>
                    <a:lnTo>
                      <a:pt x="45902" y="6333"/>
                    </a:lnTo>
                    <a:lnTo>
                      <a:pt x="45942" y="6333"/>
                    </a:lnTo>
                    <a:lnTo>
                      <a:pt x="46143" y="6183"/>
                    </a:lnTo>
                    <a:close/>
                    <a:moveTo>
                      <a:pt x="60820" y="6384"/>
                    </a:moveTo>
                    <a:lnTo>
                      <a:pt x="60820" y="6434"/>
                    </a:lnTo>
                    <a:lnTo>
                      <a:pt x="60820" y="6534"/>
                    </a:lnTo>
                    <a:lnTo>
                      <a:pt x="60845" y="6534"/>
                    </a:lnTo>
                    <a:lnTo>
                      <a:pt x="60920" y="6384"/>
                    </a:lnTo>
                    <a:close/>
                    <a:moveTo>
                      <a:pt x="39056" y="7188"/>
                    </a:moveTo>
                    <a:lnTo>
                      <a:pt x="39106" y="7288"/>
                    </a:lnTo>
                    <a:lnTo>
                      <a:pt x="39005" y="7339"/>
                    </a:lnTo>
                    <a:lnTo>
                      <a:pt x="38905" y="7288"/>
                    </a:lnTo>
                    <a:lnTo>
                      <a:pt x="39056" y="7188"/>
                    </a:lnTo>
                    <a:close/>
                    <a:moveTo>
                      <a:pt x="42423" y="7188"/>
                    </a:moveTo>
                    <a:lnTo>
                      <a:pt x="42524" y="7288"/>
                    </a:lnTo>
                    <a:lnTo>
                      <a:pt x="42624" y="7339"/>
                    </a:lnTo>
                    <a:lnTo>
                      <a:pt x="42876" y="7439"/>
                    </a:lnTo>
                    <a:lnTo>
                      <a:pt x="42926" y="7489"/>
                    </a:lnTo>
                    <a:lnTo>
                      <a:pt x="42825" y="7590"/>
                    </a:lnTo>
                    <a:lnTo>
                      <a:pt x="42222" y="7590"/>
                    </a:lnTo>
                    <a:lnTo>
                      <a:pt x="41921" y="7540"/>
                    </a:lnTo>
                    <a:lnTo>
                      <a:pt x="41870" y="7489"/>
                    </a:lnTo>
                    <a:lnTo>
                      <a:pt x="41921" y="7389"/>
                    </a:lnTo>
                    <a:lnTo>
                      <a:pt x="42021" y="7389"/>
                    </a:lnTo>
                    <a:lnTo>
                      <a:pt x="42423" y="7188"/>
                    </a:lnTo>
                    <a:close/>
                    <a:moveTo>
                      <a:pt x="52526" y="6132"/>
                    </a:moveTo>
                    <a:lnTo>
                      <a:pt x="52577" y="6183"/>
                    </a:lnTo>
                    <a:lnTo>
                      <a:pt x="52577" y="6233"/>
                    </a:lnTo>
                    <a:lnTo>
                      <a:pt x="52627" y="6384"/>
                    </a:lnTo>
                    <a:lnTo>
                      <a:pt x="52677" y="6484"/>
                    </a:lnTo>
                    <a:lnTo>
                      <a:pt x="52778" y="6534"/>
                    </a:lnTo>
                    <a:lnTo>
                      <a:pt x="53079" y="6534"/>
                    </a:lnTo>
                    <a:lnTo>
                      <a:pt x="53280" y="6585"/>
                    </a:lnTo>
                    <a:lnTo>
                      <a:pt x="53632" y="6735"/>
                    </a:lnTo>
                    <a:lnTo>
                      <a:pt x="53632" y="6635"/>
                    </a:lnTo>
                    <a:lnTo>
                      <a:pt x="53682" y="6585"/>
                    </a:lnTo>
                    <a:lnTo>
                      <a:pt x="53733" y="6534"/>
                    </a:lnTo>
                    <a:lnTo>
                      <a:pt x="56196" y="6534"/>
                    </a:lnTo>
                    <a:lnTo>
                      <a:pt x="56296" y="6585"/>
                    </a:lnTo>
                    <a:lnTo>
                      <a:pt x="56397" y="6534"/>
                    </a:lnTo>
                    <a:lnTo>
                      <a:pt x="56547" y="6434"/>
                    </a:lnTo>
                    <a:lnTo>
                      <a:pt x="56648" y="6384"/>
                    </a:lnTo>
                    <a:lnTo>
                      <a:pt x="56749" y="6384"/>
                    </a:lnTo>
                    <a:lnTo>
                      <a:pt x="56799" y="6434"/>
                    </a:lnTo>
                    <a:lnTo>
                      <a:pt x="57000" y="6534"/>
                    </a:lnTo>
                    <a:lnTo>
                      <a:pt x="57502" y="6534"/>
                    </a:lnTo>
                    <a:lnTo>
                      <a:pt x="57553" y="6585"/>
                    </a:lnTo>
                    <a:lnTo>
                      <a:pt x="57603" y="6685"/>
                    </a:lnTo>
                    <a:lnTo>
                      <a:pt x="57553" y="6735"/>
                    </a:lnTo>
                    <a:lnTo>
                      <a:pt x="57402" y="6886"/>
                    </a:lnTo>
                    <a:lnTo>
                      <a:pt x="57301" y="6937"/>
                    </a:lnTo>
                    <a:lnTo>
                      <a:pt x="57251" y="6886"/>
                    </a:lnTo>
                    <a:lnTo>
                      <a:pt x="57151" y="6786"/>
                    </a:lnTo>
                    <a:lnTo>
                      <a:pt x="57100" y="6735"/>
                    </a:lnTo>
                    <a:lnTo>
                      <a:pt x="57000" y="6735"/>
                    </a:lnTo>
                    <a:lnTo>
                      <a:pt x="56899" y="6786"/>
                    </a:lnTo>
                    <a:lnTo>
                      <a:pt x="56497" y="6937"/>
                    </a:lnTo>
                    <a:lnTo>
                      <a:pt x="56045" y="6937"/>
                    </a:lnTo>
                    <a:lnTo>
                      <a:pt x="55693" y="6786"/>
                    </a:lnTo>
                    <a:lnTo>
                      <a:pt x="55391" y="6786"/>
                    </a:lnTo>
                    <a:lnTo>
                      <a:pt x="55241" y="6937"/>
                    </a:lnTo>
                    <a:lnTo>
                      <a:pt x="55090" y="7087"/>
                    </a:lnTo>
                    <a:lnTo>
                      <a:pt x="54939" y="7138"/>
                    </a:lnTo>
                    <a:lnTo>
                      <a:pt x="54838" y="7138"/>
                    </a:lnTo>
                    <a:lnTo>
                      <a:pt x="54637" y="7037"/>
                    </a:lnTo>
                    <a:lnTo>
                      <a:pt x="54487" y="6937"/>
                    </a:lnTo>
                    <a:lnTo>
                      <a:pt x="54085" y="6937"/>
                    </a:lnTo>
                    <a:lnTo>
                      <a:pt x="54034" y="7087"/>
                    </a:lnTo>
                    <a:lnTo>
                      <a:pt x="53984" y="7138"/>
                    </a:lnTo>
                    <a:lnTo>
                      <a:pt x="53582" y="7188"/>
                    </a:lnTo>
                    <a:lnTo>
                      <a:pt x="53532" y="7138"/>
                    </a:lnTo>
                    <a:lnTo>
                      <a:pt x="53431" y="7037"/>
                    </a:lnTo>
                    <a:lnTo>
                      <a:pt x="53381" y="6987"/>
                    </a:lnTo>
                    <a:lnTo>
                      <a:pt x="53280" y="7037"/>
                    </a:lnTo>
                    <a:lnTo>
                      <a:pt x="53029" y="7188"/>
                    </a:lnTo>
                    <a:lnTo>
                      <a:pt x="52677" y="7339"/>
                    </a:lnTo>
                    <a:lnTo>
                      <a:pt x="52476" y="7389"/>
                    </a:lnTo>
                    <a:lnTo>
                      <a:pt x="51521" y="7389"/>
                    </a:lnTo>
                    <a:lnTo>
                      <a:pt x="51370" y="7339"/>
                    </a:lnTo>
                    <a:lnTo>
                      <a:pt x="51270" y="7238"/>
                    </a:lnTo>
                    <a:lnTo>
                      <a:pt x="51219" y="7188"/>
                    </a:lnTo>
                    <a:lnTo>
                      <a:pt x="51119" y="7238"/>
                    </a:lnTo>
                    <a:lnTo>
                      <a:pt x="51018" y="7339"/>
                    </a:lnTo>
                    <a:lnTo>
                      <a:pt x="50868" y="7389"/>
                    </a:lnTo>
                    <a:lnTo>
                      <a:pt x="50717" y="7439"/>
                    </a:lnTo>
                    <a:lnTo>
                      <a:pt x="50616" y="7540"/>
                    </a:lnTo>
                    <a:lnTo>
                      <a:pt x="50516" y="7590"/>
                    </a:lnTo>
                    <a:lnTo>
                      <a:pt x="50466" y="7590"/>
                    </a:lnTo>
                    <a:lnTo>
                      <a:pt x="50365" y="7540"/>
                    </a:lnTo>
                    <a:lnTo>
                      <a:pt x="50264" y="7489"/>
                    </a:lnTo>
                    <a:lnTo>
                      <a:pt x="50214" y="7389"/>
                    </a:lnTo>
                    <a:lnTo>
                      <a:pt x="50114" y="7439"/>
                    </a:lnTo>
                    <a:lnTo>
                      <a:pt x="50063" y="7540"/>
                    </a:lnTo>
                    <a:lnTo>
                      <a:pt x="49913" y="7540"/>
                    </a:lnTo>
                    <a:lnTo>
                      <a:pt x="49812" y="7439"/>
                    </a:lnTo>
                    <a:lnTo>
                      <a:pt x="49661" y="7389"/>
                    </a:lnTo>
                    <a:lnTo>
                      <a:pt x="49561" y="7339"/>
                    </a:lnTo>
                    <a:lnTo>
                      <a:pt x="49410" y="7389"/>
                    </a:lnTo>
                    <a:lnTo>
                      <a:pt x="49259" y="7489"/>
                    </a:lnTo>
                    <a:lnTo>
                      <a:pt x="49159" y="7540"/>
                    </a:lnTo>
                    <a:lnTo>
                      <a:pt x="49058" y="7590"/>
                    </a:lnTo>
                    <a:lnTo>
                      <a:pt x="48958" y="7540"/>
                    </a:lnTo>
                    <a:lnTo>
                      <a:pt x="48807" y="7489"/>
                    </a:lnTo>
                    <a:lnTo>
                      <a:pt x="48555" y="7389"/>
                    </a:lnTo>
                    <a:lnTo>
                      <a:pt x="48405" y="7339"/>
                    </a:lnTo>
                    <a:lnTo>
                      <a:pt x="48304" y="7389"/>
                    </a:lnTo>
                    <a:lnTo>
                      <a:pt x="48204" y="7439"/>
                    </a:lnTo>
                    <a:lnTo>
                      <a:pt x="48153" y="7540"/>
                    </a:lnTo>
                    <a:lnTo>
                      <a:pt x="47952" y="7841"/>
                    </a:lnTo>
                    <a:lnTo>
                      <a:pt x="47902" y="7942"/>
                    </a:lnTo>
                    <a:lnTo>
                      <a:pt x="47852" y="7992"/>
                    </a:lnTo>
                    <a:lnTo>
                      <a:pt x="47802" y="7942"/>
                    </a:lnTo>
                    <a:lnTo>
                      <a:pt x="47751" y="7892"/>
                    </a:lnTo>
                    <a:lnTo>
                      <a:pt x="47500" y="7640"/>
                    </a:lnTo>
                    <a:lnTo>
                      <a:pt x="47399" y="7590"/>
                    </a:lnTo>
                    <a:lnTo>
                      <a:pt x="47299" y="7590"/>
                    </a:lnTo>
                    <a:lnTo>
                      <a:pt x="47198" y="7640"/>
                    </a:lnTo>
                    <a:lnTo>
                      <a:pt x="47148" y="7791"/>
                    </a:lnTo>
                    <a:lnTo>
                      <a:pt x="47048" y="7942"/>
                    </a:lnTo>
                    <a:lnTo>
                      <a:pt x="46947" y="8042"/>
                    </a:lnTo>
                    <a:lnTo>
                      <a:pt x="46847" y="7992"/>
                    </a:lnTo>
                    <a:lnTo>
                      <a:pt x="46696" y="7892"/>
                    </a:lnTo>
                    <a:lnTo>
                      <a:pt x="46545" y="7741"/>
                    </a:lnTo>
                    <a:lnTo>
                      <a:pt x="46344" y="7640"/>
                    </a:lnTo>
                    <a:lnTo>
                      <a:pt x="46143" y="7590"/>
                    </a:lnTo>
                    <a:lnTo>
                      <a:pt x="44936" y="7590"/>
                    </a:lnTo>
                    <a:lnTo>
                      <a:pt x="44836" y="7540"/>
                    </a:lnTo>
                    <a:lnTo>
                      <a:pt x="44735" y="7439"/>
                    </a:lnTo>
                    <a:lnTo>
                      <a:pt x="44635" y="7339"/>
                    </a:lnTo>
                    <a:lnTo>
                      <a:pt x="44585" y="7339"/>
                    </a:lnTo>
                    <a:lnTo>
                      <a:pt x="44534" y="7389"/>
                    </a:lnTo>
                    <a:lnTo>
                      <a:pt x="44384" y="7489"/>
                    </a:lnTo>
                    <a:lnTo>
                      <a:pt x="44283" y="7540"/>
                    </a:lnTo>
                    <a:lnTo>
                      <a:pt x="43981" y="7590"/>
                    </a:lnTo>
                    <a:lnTo>
                      <a:pt x="43429" y="7590"/>
                    </a:lnTo>
                    <a:lnTo>
                      <a:pt x="43378" y="7439"/>
                    </a:lnTo>
                    <a:lnTo>
                      <a:pt x="43479" y="7389"/>
                    </a:lnTo>
                    <a:lnTo>
                      <a:pt x="43630" y="7339"/>
                    </a:lnTo>
                    <a:lnTo>
                      <a:pt x="43730" y="7288"/>
                    </a:lnTo>
                    <a:lnTo>
                      <a:pt x="43780" y="7188"/>
                    </a:lnTo>
                    <a:lnTo>
                      <a:pt x="43831" y="7037"/>
                    </a:lnTo>
                    <a:lnTo>
                      <a:pt x="43881" y="6987"/>
                    </a:lnTo>
                    <a:lnTo>
                      <a:pt x="45238" y="6987"/>
                    </a:lnTo>
                    <a:lnTo>
                      <a:pt x="45389" y="7037"/>
                    </a:lnTo>
                    <a:lnTo>
                      <a:pt x="45489" y="7138"/>
                    </a:lnTo>
                    <a:lnTo>
                      <a:pt x="45791" y="7138"/>
                    </a:lnTo>
                    <a:lnTo>
                      <a:pt x="45892" y="7037"/>
                    </a:lnTo>
                    <a:lnTo>
                      <a:pt x="45992" y="6987"/>
                    </a:lnTo>
                    <a:lnTo>
                      <a:pt x="46243" y="6937"/>
                    </a:lnTo>
                    <a:lnTo>
                      <a:pt x="47198" y="6937"/>
                    </a:lnTo>
                    <a:lnTo>
                      <a:pt x="47249" y="6886"/>
                    </a:lnTo>
                    <a:lnTo>
                      <a:pt x="47399" y="6786"/>
                    </a:lnTo>
                    <a:lnTo>
                      <a:pt x="47500" y="6836"/>
                    </a:lnTo>
                    <a:lnTo>
                      <a:pt x="47651" y="6937"/>
                    </a:lnTo>
                    <a:lnTo>
                      <a:pt x="47751" y="6987"/>
                    </a:lnTo>
                    <a:lnTo>
                      <a:pt x="47852" y="6987"/>
                    </a:lnTo>
                    <a:lnTo>
                      <a:pt x="48053" y="6937"/>
                    </a:lnTo>
                    <a:lnTo>
                      <a:pt x="48254" y="6937"/>
                    </a:lnTo>
                    <a:lnTo>
                      <a:pt x="48455" y="6836"/>
                    </a:lnTo>
                    <a:lnTo>
                      <a:pt x="48505" y="6786"/>
                    </a:lnTo>
                    <a:lnTo>
                      <a:pt x="48606" y="6735"/>
                    </a:lnTo>
                    <a:lnTo>
                      <a:pt x="48706" y="6786"/>
                    </a:lnTo>
                    <a:lnTo>
                      <a:pt x="48757" y="6786"/>
                    </a:lnTo>
                    <a:lnTo>
                      <a:pt x="48907" y="6937"/>
                    </a:lnTo>
                    <a:lnTo>
                      <a:pt x="48958" y="6987"/>
                    </a:lnTo>
                    <a:lnTo>
                      <a:pt x="49058" y="6987"/>
                    </a:lnTo>
                    <a:lnTo>
                      <a:pt x="49108" y="6937"/>
                    </a:lnTo>
                    <a:lnTo>
                      <a:pt x="49209" y="6886"/>
                    </a:lnTo>
                    <a:lnTo>
                      <a:pt x="49360" y="6735"/>
                    </a:lnTo>
                    <a:lnTo>
                      <a:pt x="50114" y="6735"/>
                    </a:lnTo>
                    <a:lnTo>
                      <a:pt x="50214" y="6685"/>
                    </a:lnTo>
                    <a:lnTo>
                      <a:pt x="50264" y="6585"/>
                    </a:lnTo>
                    <a:lnTo>
                      <a:pt x="50264" y="6333"/>
                    </a:lnTo>
                    <a:lnTo>
                      <a:pt x="50365" y="6132"/>
                    </a:lnTo>
                    <a:lnTo>
                      <a:pt x="50466" y="6183"/>
                    </a:lnTo>
                    <a:lnTo>
                      <a:pt x="50516" y="6233"/>
                    </a:lnTo>
                    <a:lnTo>
                      <a:pt x="50616" y="6384"/>
                    </a:lnTo>
                    <a:lnTo>
                      <a:pt x="50767" y="6484"/>
                    </a:lnTo>
                    <a:lnTo>
                      <a:pt x="51069" y="6635"/>
                    </a:lnTo>
                    <a:lnTo>
                      <a:pt x="51169" y="6685"/>
                    </a:lnTo>
                    <a:lnTo>
                      <a:pt x="51270" y="6685"/>
                    </a:lnTo>
                    <a:lnTo>
                      <a:pt x="51370" y="6585"/>
                    </a:lnTo>
                    <a:lnTo>
                      <a:pt x="51521" y="6534"/>
                    </a:lnTo>
                    <a:lnTo>
                      <a:pt x="51923" y="6534"/>
                    </a:lnTo>
                    <a:lnTo>
                      <a:pt x="52074" y="6484"/>
                    </a:lnTo>
                    <a:lnTo>
                      <a:pt x="52225" y="6384"/>
                    </a:lnTo>
                    <a:lnTo>
                      <a:pt x="52376" y="6233"/>
                    </a:lnTo>
                    <a:lnTo>
                      <a:pt x="52476" y="6132"/>
                    </a:lnTo>
                    <a:close/>
                    <a:moveTo>
                      <a:pt x="50616" y="8495"/>
                    </a:moveTo>
                    <a:lnTo>
                      <a:pt x="50717" y="8545"/>
                    </a:lnTo>
                    <a:lnTo>
                      <a:pt x="50566" y="8595"/>
                    </a:lnTo>
                    <a:lnTo>
                      <a:pt x="50516" y="8545"/>
                    </a:lnTo>
                    <a:lnTo>
                      <a:pt x="50616" y="8495"/>
                    </a:lnTo>
                    <a:close/>
                    <a:moveTo>
                      <a:pt x="44484" y="8444"/>
                    </a:moveTo>
                    <a:lnTo>
                      <a:pt x="44585" y="8495"/>
                    </a:lnTo>
                    <a:lnTo>
                      <a:pt x="44484" y="8645"/>
                    </a:lnTo>
                    <a:lnTo>
                      <a:pt x="44434" y="8595"/>
                    </a:lnTo>
                    <a:lnTo>
                      <a:pt x="44484" y="8444"/>
                    </a:lnTo>
                    <a:close/>
                    <a:moveTo>
                      <a:pt x="46897" y="8193"/>
                    </a:moveTo>
                    <a:lnTo>
                      <a:pt x="46997" y="8243"/>
                    </a:lnTo>
                    <a:lnTo>
                      <a:pt x="47098" y="8294"/>
                    </a:lnTo>
                    <a:lnTo>
                      <a:pt x="47148" y="8394"/>
                    </a:lnTo>
                    <a:lnTo>
                      <a:pt x="47098" y="8495"/>
                    </a:lnTo>
                    <a:lnTo>
                      <a:pt x="47048" y="8595"/>
                    </a:lnTo>
                    <a:lnTo>
                      <a:pt x="46997" y="8645"/>
                    </a:lnTo>
                    <a:lnTo>
                      <a:pt x="46847" y="8645"/>
                    </a:lnTo>
                    <a:lnTo>
                      <a:pt x="46746" y="8595"/>
                    </a:lnTo>
                    <a:lnTo>
                      <a:pt x="46696" y="8495"/>
                    </a:lnTo>
                    <a:lnTo>
                      <a:pt x="46696" y="8394"/>
                    </a:lnTo>
                    <a:lnTo>
                      <a:pt x="46746" y="8243"/>
                    </a:lnTo>
                    <a:lnTo>
                      <a:pt x="46847" y="8243"/>
                    </a:lnTo>
                    <a:lnTo>
                      <a:pt x="46897" y="8193"/>
                    </a:lnTo>
                    <a:close/>
                    <a:moveTo>
                      <a:pt x="41116" y="8696"/>
                    </a:moveTo>
                    <a:lnTo>
                      <a:pt x="41217" y="8746"/>
                    </a:lnTo>
                    <a:lnTo>
                      <a:pt x="41167" y="8796"/>
                    </a:lnTo>
                    <a:lnTo>
                      <a:pt x="41016" y="8746"/>
                    </a:lnTo>
                    <a:lnTo>
                      <a:pt x="41116" y="8696"/>
                    </a:lnTo>
                    <a:close/>
                    <a:moveTo>
                      <a:pt x="46193" y="7992"/>
                    </a:moveTo>
                    <a:lnTo>
                      <a:pt x="46243" y="8093"/>
                    </a:lnTo>
                    <a:lnTo>
                      <a:pt x="46294" y="8143"/>
                    </a:lnTo>
                    <a:lnTo>
                      <a:pt x="46294" y="8344"/>
                    </a:lnTo>
                    <a:lnTo>
                      <a:pt x="46294" y="8495"/>
                    </a:lnTo>
                    <a:lnTo>
                      <a:pt x="46193" y="8595"/>
                    </a:lnTo>
                    <a:lnTo>
                      <a:pt x="46143" y="8696"/>
                    </a:lnTo>
                    <a:lnTo>
                      <a:pt x="46042" y="8796"/>
                    </a:lnTo>
                    <a:lnTo>
                      <a:pt x="45942" y="8847"/>
                    </a:lnTo>
                    <a:lnTo>
                      <a:pt x="45540" y="8847"/>
                    </a:lnTo>
                    <a:lnTo>
                      <a:pt x="45489" y="8746"/>
                    </a:lnTo>
                    <a:lnTo>
                      <a:pt x="45339" y="8645"/>
                    </a:lnTo>
                    <a:lnTo>
                      <a:pt x="45288" y="8495"/>
                    </a:lnTo>
                    <a:lnTo>
                      <a:pt x="45389" y="8394"/>
                    </a:lnTo>
                    <a:lnTo>
                      <a:pt x="45389" y="8294"/>
                    </a:lnTo>
                    <a:lnTo>
                      <a:pt x="45439" y="8193"/>
                    </a:lnTo>
                    <a:lnTo>
                      <a:pt x="45489" y="8093"/>
                    </a:lnTo>
                    <a:lnTo>
                      <a:pt x="45540" y="8042"/>
                    </a:lnTo>
                    <a:lnTo>
                      <a:pt x="45640" y="8042"/>
                    </a:lnTo>
                    <a:lnTo>
                      <a:pt x="45741" y="7992"/>
                    </a:lnTo>
                    <a:close/>
                    <a:moveTo>
                      <a:pt x="50013" y="8243"/>
                    </a:moveTo>
                    <a:lnTo>
                      <a:pt x="50063" y="8344"/>
                    </a:lnTo>
                    <a:lnTo>
                      <a:pt x="50063" y="8444"/>
                    </a:lnTo>
                    <a:lnTo>
                      <a:pt x="50063" y="8545"/>
                    </a:lnTo>
                    <a:lnTo>
                      <a:pt x="50063" y="8645"/>
                    </a:lnTo>
                    <a:lnTo>
                      <a:pt x="50063" y="8746"/>
                    </a:lnTo>
                    <a:lnTo>
                      <a:pt x="49963" y="8796"/>
                    </a:lnTo>
                    <a:lnTo>
                      <a:pt x="49913" y="8847"/>
                    </a:lnTo>
                    <a:lnTo>
                      <a:pt x="49812" y="8847"/>
                    </a:lnTo>
                    <a:lnTo>
                      <a:pt x="49561" y="8696"/>
                    </a:lnTo>
                    <a:lnTo>
                      <a:pt x="49460" y="8645"/>
                    </a:lnTo>
                    <a:lnTo>
                      <a:pt x="49309" y="8595"/>
                    </a:lnTo>
                    <a:lnTo>
                      <a:pt x="49259" y="8495"/>
                    </a:lnTo>
                    <a:lnTo>
                      <a:pt x="49259" y="8344"/>
                    </a:lnTo>
                    <a:lnTo>
                      <a:pt x="49259" y="8294"/>
                    </a:lnTo>
                    <a:lnTo>
                      <a:pt x="49309" y="8243"/>
                    </a:lnTo>
                    <a:lnTo>
                      <a:pt x="49460" y="8344"/>
                    </a:lnTo>
                    <a:lnTo>
                      <a:pt x="49561" y="8394"/>
                    </a:lnTo>
                    <a:lnTo>
                      <a:pt x="49661" y="8444"/>
                    </a:lnTo>
                    <a:lnTo>
                      <a:pt x="49762" y="8394"/>
                    </a:lnTo>
                    <a:lnTo>
                      <a:pt x="49862" y="8344"/>
                    </a:lnTo>
                    <a:lnTo>
                      <a:pt x="49963" y="8243"/>
                    </a:lnTo>
                    <a:close/>
                    <a:moveTo>
                      <a:pt x="26992" y="9500"/>
                    </a:moveTo>
                    <a:lnTo>
                      <a:pt x="27143" y="9601"/>
                    </a:lnTo>
                    <a:lnTo>
                      <a:pt x="27043" y="9651"/>
                    </a:lnTo>
                    <a:lnTo>
                      <a:pt x="26942" y="9601"/>
                    </a:lnTo>
                    <a:lnTo>
                      <a:pt x="26992" y="9500"/>
                    </a:lnTo>
                    <a:close/>
                    <a:moveTo>
                      <a:pt x="25535" y="9500"/>
                    </a:moveTo>
                    <a:lnTo>
                      <a:pt x="25685" y="9601"/>
                    </a:lnTo>
                    <a:lnTo>
                      <a:pt x="25786" y="9701"/>
                    </a:lnTo>
                    <a:lnTo>
                      <a:pt x="25886" y="9802"/>
                    </a:lnTo>
                    <a:lnTo>
                      <a:pt x="25786" y="9852"/>
                    </a:lnTo>
                    <a:lnTo>
                      <a:pt x="25736" y="9902"/>
                    </a:lnTo>
                    <a:lnTo>
                      <a:pt x="25535" y="9902"/>
                    </a:lnTo>
                    <a:lnTo>
                      <a:pt x="25434" y="9802"/>
                    </a:lnTo>
                    <a:lnTo>
                      <a:pt x="25233" y="9601"/>
                    </a:lnTo>
                    <a:lnTo>
                      <a:pt x="25384" y="9500"/>
                    </a:lnTo>
                    <a:close/>
                    <a:moveTo>
                      <a:pt x="19051" y="9952"/>
                    </a:moveTo>
                    <a:lnTo>
                      <a:pt x="19151" y="10003"/>
                    </a:lnTo>
                    <a:lnTo>
                      <a:pt x="19000" y="10103"/>
                    </a:lnTo>
                    <a:lnTo>
                      <a:pt x="18950" y="10003"/>
                    </a:lnTo>
                    <a:lnTo>
                      <a:pt x="19051" y="9952"/>
                    </a:lnTo>
                    <a:close/>
                    <a:moveTo>
                      <a:pt x="48706" y="9902"/>
                    </a:moveTo>
                    <a:lnTo>
                      <a:pt x="48807" y="10003"/>
                    </a:lnTo>
                    <a:lnTo>
                      <a:pt x="48757" y="10053"/>
                    </a:lnTo>
                    <a:lnTo>
                      <a:pt x="48656" y="10103"/>
                    </a:lnTo>
                    <a:lnTo>
                      <a:pt x="48354" y="10103"/>
                    </a:lnTo>
                    <a:lnTo>
                      <a:pt x="48053" y="10304"/>
                    </a:lnTo>
                    <a:lnTo>
                      <a:pt x="48003" y="10254"/>
                    </a:lnTo>
                    <a:lnTo>
                      <a:pt x="48003" y="10204"/>
                    </a:lnTo>
                    <a:lnTo>
                      <a:pt x="48103" y="10103"/>
                    </a:lnTo>
                    <a:lnTo>
                      <a:pt x="48153" y="10103"/>
                    </a:lnTo>
                    <a:lnTo>
                      <a:pt x="48153" y="10204"/>
                    </a:lnTo>
                    <a:lnTo>
                      <a:pt x="48254" y="10153"/>
                    </a:lnTo>
                    <a:lnTo>
                      <a:pt x="48204" y="10153"/>
                    </a:lnTo>
                    <a:lnTo>
                      <a:pt x="48204" y="10103"/>
                    </a:lnTo>
                    <a:lnTo>
                      <a:pt x="48204" y="10003"/>
                    </a:lnTo>
                    <a:lnTo>
                      <a:pt x="48254" y="9952"/>
                    </a:lnTo>
                    <a:lnTo>
                      <a:pt x="48304" y="9902"/>
                    </a:lnTo>
                    <a:close/>
                    <a:moveTo>
                      <a:pt x="49561" y="10103"/>
                    </a:moveTo>
                    <a:lnTo>
                      <a:pt x="49611" y="10204"/>
                    </a:lnTo>
                    <a:lnTo>
                      <a:pt x="49561" y="10304"/>
                    </a:lnTo>
                    <a:lnTo>
                      <a:pt x="49460" y="10254"/>
                    </a:lnTo>
                    <a:lnTo>
                      <a:pt x="49561" y="10103"/>
                    </a:lnTo>
                    <a:close/>
                    <a:moveTo>
                      <a:pt x="50365" y="10103"/>
                    </a:moveTo>
                    <a:lnTo>
                      <a:pt x="50466" y="10204"/>
                    </a:lnTo>
                    <a:lnTo>
                      <a:pt x="50365" y="10304"/>
                    </a:lnTo>
                    <a:lnTo>
                      <a:pt x="50315" y="10254"/>
                    </a:lnTo>
                    <a:lnTo>
                      <a:pt x="50365" y="10103"/>
                    </a:lnTo>
                    <a:close/>
                    <a:moveTo>
                      <a:pt x="45188" y="10053"/>
                    </a:moveTo>
                    <a:lnTo>
                      <a:pt x="45389" y="10103"/>
                    </a:lnTo>
                    <a:lnTo>
                      <a:pt x="45791" y="10153"/>
                    </a:lnTo>
                    <a:lnTo>
                      <a:pt x="45841" y="10204"/>
                    </a:lnTo>
                    <a:lnTo>
                      <a:pt x="45841" y="10304"/>
                    </a:lnTo>
                    <a:lnTo>
                      <a:pt x="45841" y="10405"/>
                    </a:lnTo>
                    <a:lnTo>
                      <a:pt x="45791" y="10505"/>
                    </a:lnTo>
                    <a:lnTo>
                      <a:pt x="45288" y="10706"/>
                    </a:lnTo>
                    <a:lnTo>
                      <a:pt x="45138" y="10606"/>
                    </a:lnTo>
                    <a:lnTo>
                      <a:pt x="45087" y="10556"/>
                    </a:lnTo>
                    <a:lnTo>
                      <a:pt x="44936" y="10505"/>
                    </a:lnTo>
                    <a:lnTo>
                      <a:pt x="44886" y="10505"/>
                    </a:lnTo>
                    <a:lnTo>
                      <a:pt x="44836" y="10405"/>
                    </a:lnTo>
                    <a:lnTo>
                      <a:pt x="44786" y="10304"/>
                    </a:lnTo>
                    <a:lnTo>
                      <a:pt x="44836" y="10204"/>
                    </a:lnTo>
                    <a:lnTo>
                      <a:pt x="44936" y="10103"/>
                    </a:lnTo>
                    <a:lnTo>
                      <a:pt x="45037" y="10053"/>
                    </a:lnTo>
                    <a:close/>
                    <a:moveTo>
                      <a:pt x="48757" y="10556"/>
                    </a:moveTo>
                    <a:lnTo>
                      <a:pt x="48807" y="10656"/>
                    </a:lnTo>
                    <a:lnTo>
                      <a:pt x="48656" y="10706"/>
                    </a:lnTo>
                    <a:lnTo>
                      <a:pt x="48606" y="10656"/>
                    </a:lnTo>
                    <a:lnTo>
                      <a:pt x="48757" y="10556"/>
                    </a:lnTo>
                    <a:close/>
                    <a:moveTo>
                      <a:pt x="21514" y="9450"/>
                    </a:moveTo>
                    <a:lnTo>
                      <a:pt x="21564" y="9500"/>
                    </a:lnTo>
                    <a:lnTo>
                      <a:pt x="21765" y="9651"/>
                    </a:lnTo>
                    <a:lnTo>
                      <a:pt x="22016" y="9701"/>
                    </a:lnTo>
                    <a:lnTo>
                      <a:pt x="22066" y="9751"/>
                    </a:lnTo>
                    <a:lnTo>
                      <a:pt x="22066" y="9802"/>
                    </a:lnTo>
                    <a:lnTo>
                      <a:pt x="22066" y="9852"/>
                    </a:lnTo>
                    <a:lnTo>
                      <a:pt x="22016" y="9852"/>
                    </a:lnTo>
                    <a:lnTo>
                      <a:pt x="21815" y="9902"/>
                    </a:lnTo>
                    <a:lnTo>
                      <a:pt x="21664" y="10003"/>
                    </a:lnTo>
                    <a:lnTo>
                      <a:pt x="21413" y="10254"/>
                    </a:lnTo>
                    <a:lnTo>
                      <a:pt x="21312" y="10354"/>
                    </a:lnTo>
                    <a:lnTo>
                      <a:pt x="21312" y="10405"/>
                    </a:lnTo>
                    <a:lnTo>
                      <a:pt x="21312" y="10505"/>
                    </a:lnTo>
                    <a:lnTo>
                      <a:pt x="21413" y="10606"/>
                    </a:lnTo>
                    <a:lnTo>
                      <a:pt x="21363" y="10706"/>
                    </a:lnTo>
                    <a:lnTo>
                      <a:pt x="21312" y="10757"/>
                    </a:lnTo>
                    <a:lnTo>
                      <a:pt x="20709" y="10757"/>
                    </a:lnTo>
                    <a:lnTo>
                      <a:pt x="20659" y="10706"/>
                    </a:lnTo>
                    <a:lnTo>
                      <a:pt x="20659" y="10656"/>
                    </a:lnTo>
                    <a:lnTo>
                      <a:pt x="20760" y="10505"/>
                    </a:lnTo>
                    <a:lnTo>
                      <a:pt x="20810" y="10455"/>
                    </a:lnTo>
                    <a:lnTo>
                      <a:pt x="20810" y="10354"/>
                    </a:lnTo>
                    <a:lnTo>
                      <a:pt x="20810" y="10204"/>
                    </a:lnTo>
                    <a:lnTo>
                      <a:pt x="20760" y="10153"/>
                    </a:lnTo>
                    <a:lnTo>
                      <a:pt x="20659" y="10103"/>
                    </a:lnTo>
                    <a:lnTo>
                      <a:pt x="20408" y="10103"/>
                    </a:lnTo>
                    <a:lnTo>
                      <a:pt x="20307" y="10153"/>
                    </a:lnTo>
                    <a:lnTo>
                      <a:pt x="20207" y="10204"/>
                    </a:lnTo>
                    <a:lnTo>
                      <a:pt x="20106" y="10304"/>
                    </a:lnTo>
                    <a:lnTo>
                      <a:pt x="20056" y="10304"/>
                    </a:lnTo>
                    <a:lnTo>
                      <a:pt x="20006" y="10254"/>
                    </a:lnTo>
                    <a:lnTo>
                      <a:pt x="20006" y="10204"/>
                    </a:lnTo>
                    <a:lnTo>
                      <a:pt x="20006" y="10053"/>
                    </a:lnTo>
                    <a:lnTo>
                      <a:pt x="20056" y="9952"/>
                    </a:lnTo>
                    <a:lnTo>
                      <a:pt x="20408" y="9902"/>
                    </a:lnTo>
                    <a:lnTo>
                      <a:pt x="20559" y="9852"/>
                    </a:lnTo>
                    <a:lnTo>
                      <a:pt x="20709" y="9701"/>
                    </a:lnTo>
                    <a:lnTo>
                      <a:pt x="20760" y="9751"/>
                    </a:lnTo>
                    <a:lnTo>
                      <a:pt x="20860" y="9852"/>
                    </a:lnTo>
                    <a:lnTo>
                      <a:pt x="20961" y="9902"/>
                    </a:lnTo>
                    <a:lnTo>
                      <a:pt x="21162" y="9902"/>
                    </a:lnTo>
                    <a:lnTo>
                      <a:pt x="21212" y="9802"/>
                    </a:lnTo>
                    <a:lnTo>
                      <a:pt x="21262" y="9651"/>
                    </a:lnTo>
                    <a:lnTo>
                      <a:pt x="21312" y="9550"/>
                    </a:lnTo>
                    <a:lnTo>
                      <a:pt x="21413" y="9500"/>
                    </a:lnTo>
                    <a:lnTo>
                      <a:pt x="21514" y="9450"/>
                    </a:lnTo>
                    <a:close/>
                    <a:moveTo>
                      <a:pt x="27244" y="10556"/>
                    </a:moveTo>
                    <a:lnTo>
                      <a:pt x="27294" y="10656"/>
                    </a:lnTo>
                    <a:lnTo>
                      <a:pt x="27244" y="10757"/>
                    </a:lnTo>
                    <a:lnTo>
                      <a:pt x="27193" y="10606"/>
                    </a:lnTo>
                    <a:lnTo>
                      <a:pt x="27244" y="10556"/>
                    </a:lnTo>
                    <a:close/>
                    <a:moveTo>
                      <a:pt x="53180" y="11209"/>
                    </a:moveTo>
                    <a:lnTo>
                      <a:pt x="53230" y="11259"/>
                    </a:lnTo>
                    <a:lnTo>
                      <a:pt x="53079" y="11360"/>
                    </a:lnTo>
                    <a:lnTo>
                      <a:pt x="53029" y="11259"/>
                    </a:lnTo>
                    <a:lnTo>
                      <a:pt x="53180" y="11209"/>
                    </a:lnTo>
                    <a:close/>
                    <a:moveTo>
                      <a:pt x="44886" y="11410"/>
                    </a:moveTo>
                    <a:lnTo>
                      <a:pt x="45037" y="11460"/>
                    </a:lnTo>
                    <a:lnTo>
                      <a:pt x="44936" y="11561"/>
                    </a:lnTo>
                    <a:lnTo>
                      <a:pt x="44786" y="11460"/>
                    </a:lnTo>
                    <a:lnTo>
                      <a:pt x="44886" y="11410"/>
                    </a:lnTo>
                    <a:close/>
                    <a:moveTo>
                      <a:pt x="51672" y="10556"/>
                    </a:moveTo>
                    <a:lnTo>
                      <a:pt x="51823" y="10706"/>
                    </a:lnTo>
                    <a:lnTo>
                      <a:pt x="51973" y="10857"/>
                    </a:lnTo>
                    <a:lnTo>
                      <a:pt x="51873" y="10958"/>
                    </a:lnTo>
                    <a:lnTo>
                      <a:pt x="51823" y="11008"/>
                    </a:lnTo>
                    <a:lnTo>
                      <a:pt x="51772" y="11108"/>
                    </a:lnTo>
                    <a:lnTo>
                      <a:pt x="51823" y="11159"/>
                    </a:lnTo>
                    <a:lnTo>
                      <a:pt x="51973" y="11159"/>
                    </a:lnTo>
                    <a:lnTo>
                      <a:pt x="52074" y="11209"/>
                    </a:lnTo>
                    <a:lnTo>
                      <a:pt x="52124" y="11209"/>
                    </a:lnTo>
                    <a:lnTo>
                      <a:pt x="52124" y="11309"/>
                    </a:lnTo>
                    <a:lnTo>
                      <a:pt x="52124" y="11360"/>
                    </a:lnTo>
                    <a:lnTo>
                      <a:pt x="51973" y="11360"/>
                    </a:lnTo>
                    <a:lnTo>
                      <a:pt x="51823" y="11410"/>
                    </a:lnTo>
                    <a:lnTo>
                      <a:pt x="51722" y="11511"/>
                    </a:lnTo>
                    <a:lnTo>
                      <a:pt x="51521" y="11762"/>
                    </a:lnTo>
                    <a:lnTo>
                      <a:pt x="51421" y="11762"/>
                    </a:lnTo>
                    <a:lnTo>
                      <a:pt x="51370" y="11712"/>
                    </a:lnTo>
                    <a:lnTo>
                      <a:pt x="51219" y="11561"/>
                    </a:lnTo>
                    <a:lnTo>
                      <a:pt x="51119" y="11410"/>
                    </a:lnTo>
                    <a:lnTo>
                      <a:pt x="51169" y="11259"/>
                    </a:lnTo>
                    <a:lnTo>
                      <a:pt x="51270" y="11108"/>
                    </a:lnTo>
                    <a:lnTo>
                      <a:pt x="51320" y="10857"/>
                    </a:lnTo>
                    <a:lnTo>
                      <a:pt x="51320" y="10656"/>
                    </a:lnTo>
                    <a:lnTo>
                      <a:pt x="51370" y="10606"/>
                    </a:lnTo>
                    <a:lnTo>
                      <a:pt x="51471" y="10556"/>
                    </a:lnTo>
                    <a:close/>
                    <a:moveTo>
                      <a:pt x="46595" y="11159"/>
                    </a:moveTo>
                    <a:lnTo>
                      <a:pt x="46696" y="11309"/>
                    </a:lnTo>
                    <a:lnTo>
                      <a:pt x="46696" y="11460"/>
                    </a:lnTo>
                    <a:lnTo>
                      <a:pt x="46595" y="11611"/>
                    </a:lnTo>
                    <a:lnTo>
                      <a:pt x="46495" y="11712"/>
                    </a:lnTo>
                    <a:lnTo>
                      <a:pt x="46394" y="11812"/>
                    </a:lnTo>
                    <a:lnTo>
                      <a:pt x="46344" y="11712"/>
                    </a:lnTo>
                    <a:lnTo>
                      <a:pt x="46294" y="11661"/>
                    </a:lnTo>
                    <a:lnTo>
                      <a:pt x="46294" y="11460"/>
                    </a:lnTo>
                    <a:lnTo>
                      <a:pt x="46394" y="11360"/>
                    </a:lnTo>
                    <a:lnTo>
                      <a:pt x="46595" y="11159"/>
                    </a:lnTo>
                    <a:close/>
                    <a:moveTo>
                      <a:pt x="55391" y="11611"/>
                    </a:moveTo>
                    <a:lnTo>
                      <a:pt x="55492" y="11661"/>
                    </a:lnTo>
                    <a:lnTo>
                      <a:pt x="55542" y="11712"/>
                    </a:lnTo>
                    <a:lnTo>
                      <a:pt x="55542" y="12013"/>
                    </a:lnTo>
                    <a:lnTo>
                      <a:pt x="55643" y="12013"/>
                    </a:lnTo>
                    <a:lnTo>
                      <a:pt x="55743" y="12114"/>
                    </a:lnTo>
                    <a:lnTo>
                      <a:pt x="55542" y="12033"/>
                    </a:lnTo>
                    <a:lnTo>
                      <a:pt x="55542" y="12013"/>
                    </a:lnTo>
                    <a:lnTo>
                      <a:pt x="55492" y="12013"/>
                    </a:lnTo>
                    <a:lnTo>
                      <a:pt x="55391" y="11862"/>
                    </a:lnTo>
                    <a:lnTo>
                      <a:pt x="55341" y="11762"/>
                    </a:lnTo>
                    <a:lnTo>
                      <a:pt x="55341" y="11661"/>
                    </a:lnTo>
                    <a:lnTo>
                      <a:pt x="55391" y="11611"/>
                    </a:lnTo>
                    <a:close/>
                    <a:moveTo>
                      <a:pt x="55542" y="12089"/>
                    </a:moveTo>
                    <a:lnTo>
                      <a:pt x="55643" y="12164"/>
                    </a:lnTo>
                    <a:lnTo>
                      <a:pt x="55693" y="12214"/>
                    </a:lnTo>
                    <a:lnTo>
                      <a:pt x="55693" y="12214"/>
                    </a:lnTo>
                    <a:lnTo>
                      <a:pt x="55542" y="12114"/>
                    </a:lnTo>
                    <a:lnTo>
                      <a:pt x="55542" y="12089"/>
                    </a:lnTo>
                    <a:close/>
                    <a:moveTo>
                      <a:pt x="33979" y="12013"/>
                    </a:moveTo>
                    <a:lnTo>
                      <a:pt x="34029" y="12063"/>
                    </a:lnTo>
                    <a:lnTo>
                      <a:pt x="33979" y="12214"/>
                    </a:lnTo>
                    <a:lnTo>
                      <a:pt x="33878" y="12164"/>
                    </a:lnTo>
                    <a:lnTo>
                      <a:pt x="33979" y="12013"/>
                    </a:lnTo>
                    <a:close/>
                    <a:moveTo>
                      <a:pt x="30209" y="12264"/>
                    </a:moveTo>
                    <a:lnTo>
                      <a:pt x="30310" y="12315"/>
                    </a:lnTo>
                    <a:lnTo>
                      <a:pt x="30159" y="12365"/>
                    </a:lnTo>
                    <a:lnTo>
                      <a:pt x="30058" y="12315"/>
                    </a:lnTo>
                    <a:lnTo>
                      <a:pt x="30209" y="12264"/>
                    </a:lnTo>
                    <a:close/>
                    <a:moveTo>
                      <a:pt x="50415" y="12667"/>
                    </a:moveTo>
                    <a:lnTo>
                      <a:pt x="50516" y="12767"/>
                    </a:lnTo>
                    <a:lnTo>
                      <a:pt x="50365" y="12817"/>
                    </a:lnTo>
                    <a:lnTo>
                      <a:pt x="50264" y="12767"/>
                    </a:lnTo>
                    <a:lnTo>
                      <a:pt x="50415" y="12667"/>
                    </a:lnTo>
                    <a:close/>
                    <a:moveTo>
                      <a:pt x="51069" y="12466"/>
                    </a:moveTo>
                    <a:lnTo>
                      <a:pt x="51119" y="12516"/>
                    </a:lnTo>
                    <a:lnTo>
                      <a:pt x="51119" y="12616"/>
                    </a:lnTo>
                    <a:lnTo>
                      <a:pt x="51119" y="12717"/>
                    </a:lnTo>
                    <a:lnTo>
                      <a:pt x="51069" y="12817"/>
                    </a:lnTo>
                    <a:lnTo>
                      <a:pt x="50968" y="12817"/>
                    </a:lnTo>
                    <a:lnTo>
                      <a:pt x="50918" y="12767"/>
                    </a:lnTo>
                    <a:lnTo>
                      <a:pt x="50918" y="12667"/>
                    </a:lnTo>
                    <a:lnTo>
                      <a:pt x="50918" y="12566"/>
                    </a:lnTo>
                    <a:lnTo>
                      <a:pt x="50968" y="12466"/>
                    </a:lnTo>
                    <a:close/>
                    <a:moveTo>
                      <a:pt x="39407" y="12868"/>
                    </a:moveTo>
                    <a:lnTo>
                      <a:pt x="39558" y="12968"/>
                    </a:lnTo>
                    <a:lnTo>
                      <a:pt x="39458" y="13018"/>
                    </a:lnTo>
                    <a:lnTo>
                      <a:pt x="39357" y="12968"/>
                    </a:lnTo>
                    <a:lnTo>
                      <a:pt x="39407" y="12868"/>
                    </a:lnTo>
                    <a:close/>
                    <a:moveTo>
                      <a:pt x="48003" y="12415"/>
                    </a:moveTo>
                    <a:lnTo>
                      <a:pt x="48103" y="12466"/>
                    </a:lnTo>
                    <a:lnTo>
                      <a:pt x="48153" y="12566"/>
                    </a:lnTo>
                    <a:lnTo>
                      <a:pt x="48204" y="12667"/>
                    </a:lnTo>
                    <a:lnTo>
                      <a:pt x="48153" y="12767"/>
                    </a:lnTo>
                    <a:lnTo>
                      <a:pt x="47952" y="12968"/>
                    </a:lnTo>
                    <a:lnTo>
                      <a:pt x="47902" y="13018"/>
                    </a:lnTo>
                    <a:lnTo>
                      <a:pt x="47852" y="13018"/>
                    </a:lnTo>
                    <a:lnTo>
                      <a:pt x="47751" y="12968"/>
                    </a:lnTo>
                    <a:lnTo>
                      <a:pt x="47550" y="12717"/>
                    </a:lnTo>
                    <a:lnTo>
                      <a:pt x="47550" y="12616"/>
                    </a:lnTo>
                    <a:lnTo>
                      <a:pt x="47550" y="12566"/>
                    </a:lnTo>
                    <a:lnTo>
                      <a:pt x="47651" y="12466"/>
                    </a:lnTo>
                    <a:lnTo>
                      <a:pt x="47701" y="12415"/>
                    </a:lnTo>
                    <a:close/>
                    <a:moveTo>
                      <a:pt x="48958" y="12013"/>
                    </a:moveTo>
                    <a:lnTo>
                      <a:pt x="48958" y="12063"/>
                    </a:lnTo>
                    <a:lnTo>
                      <a:pt x="49008" y="12315"/>
                    </a:lnTo>
                    <a:lnTo>
                      <a:pt x="49159" y="12415"/>
                    </a:lnTo>
                    <a:lnTo>
                      <a:pt x="49561" y="12415"/>
                    </a:lnTo>
                    <a:lnTo>
                      <a:pt x="49611" y="12516"/>
                    </a:lnTo>
                    <a:lnTo>
                      <a:pt x="49611" y="12566"/>
                    </a:lnTo>
                    <a:lnTo>
                      <a:pt x="49511" y="12667"/>
                    </a:lnTo>
                    <a:lnTo>
                      <a:pt x="49460" y="12767"/>
                    </a:lnTo>
                    <a:lnTo>
                      <a:pt x="49410" y="12918"/>
                    </a:lnTo>
                    <a:lnTo>
                      <a:pt x="49360" y="13018"/>
                    </a:lnTo>
                    <a:lnTo>
                      <a:pt x="49259" y="12968"/>
                    </a:lnTo>
                    <a:lnTo>
                      <a:pt x="49259" y="12817"/>
                    </a:lnTo>
                    <a:lnTo>
                      <a:pt x="49209" y="12717"/>
                    </a:lnTo>
                    <a:lnTo>
                      <a:pt x="49108" y="12667"/>
                    </a:lnTo>
                    <a:lnTo>
                      <a:pt x="48958" y="12616"/>
                    </a:lnTo>
                    <a:lnTo>
                      <a:pt x="48656" y="12616"/>
                    </a:lnTo>
                    <a:lnTo>
                      <a:pt x="48606" y="12516"/>
                    </a:lnTo>
                    <a:lnTo>
                      <a:pt x="48606" y="12415"/>
                    </a:lnTo>
                    <a:lnTo>
                      <a:pt x="48606" y="12315"/>
                    </a:lnTo>
                    <a:lnTo>
                      <a:pt x="48807" y="12114"/>
                    </a:lnTo>
                    <a:lnTo>
                      <a:pt x="48907" y="12013"/>
                    </a:lnTo>
                    <a:close/>
                    <a:moveTo>
                      <a:pt x="47198" y="12667"/>
                    </a:moveTo>
                    <a:lnTo>
                      <a:pt x="47299" y="12717"/>
                    </a:lnTo>
                    <a:lnTo>
                      <a:pt x="47198" y="12918"/>
                    </a:lnTo>
                    <a:lnTo>
                      <a:pt x="46997" y="13069"/>
                    </a:lnTo>
                    <a:lnTo>
                      <a:pt x="46947" y="12968"/>
                    </a:lnTo>
                    <a:lnTo>
                      <a:pt x="46947" y="12817"/>
                    </a:lnTo>
                    <a:lnTo>
                      <a:pt x="46947" y="12717"/>
                    </a:lnTo>
                    <a:lnTo>
                      <a:pt x="47098" y="12667"/>
                    </a:lnTo>
                    <a:close/>
                    <a:moveTo>
                      <a:pt x="45791" y="12415"/>
                    </a:moveTo>
                    <a:lnTo>
                      <a:pt x="45992" y="12466"/>
                    </a:lnTo>
                    <a:lnTo>
                      <a:pt x="46193" y="12616"/>
                    </a:lnTo>
                    <a:lnTo>
                      <a:pt x="46294" y="12868"/>
                    </a:lnTo>
                    <a:lnTo>
                      <a:pt x="46294" y="13169"/>
                    </a:lnTo>
                    <a:lnTo>
                      <a:pt x="46243" y="13219"/>
                    </a:lnTo>
                    <a:lnTo>
                      <a:pt x="46143" y="13219"/>
                    </a:lnTo>
                    <a:lnTo>
                      <a:pt x="45841" y="12918"/>
                    </a:lnTo>
                    <a:lnTo>
                      <a:pt x="45690" y="12767"/>
                    </a:lnTo>
                    <a:lnTo>
                      <a:pt x="45540" y="12667"/>
                    </a:lnTo>
                    <a:lnTo>
                      <a:pt x="45339" y="12616"/>
                    </a:lnTo>
                    <a:lnTo>
                      <a:pt x="45138" y="12616"/>
                    </a:lnTo>
                    <a:lnTo>
                      <a:pt x="45087" y="12566"/>
                    </a:lnTo>
                    <a:lnTo>
                      <a:pt x="45087" y="12466"/>
                    </a:lnTo>
                    <a:lnTo>
                      <a:pt x="45138" y="12415"/>
                    </a:lnTo>
                    <a:close/>
                    <a:moveTo>
                      <a:pt x="40915" y="12868"/>
                    </a:moveTo>
                    <a:lnTo>
                      <a:pt x="40966" y="12918"/>
                    </a:lnTo>
                    <a:lnTo>
                      <a:pt x="40966" y="12968"/>
                    </a:lnTo>
                    <a:lnTo>
                      <a:pt x="40865" y="13119"/>
                    </a:lnTo>
                    <a:lnTo>
                      <a:pt x="40765" y="13219"/>
                    </a:lnTo>
                    <a:lnTo>
                      <a:pt x="40614" y="13270"/>
                    </a:lnTo>
                    <a:lnTo>
                      <a:pt x="40513" y="13270"/>
                    </a:lnTo>
                    <a:lnTo>
                      <a:pt x="40413" y="13169"/>
                    </a:lnTo>
                    <a:lnTo>
                      <a:pt x="40413" y="13018"/>
                    </a:lnTo>
                    <a:lnTo>
                      <a:pt x="40463" y="12868"/>
                    </a:lnTo>
                    <a:close/>
                    <a:moveTo>
                      <a:pt x="44685" y="12868"/>
                    </a:moveTo>
                    <a:lnTo>
                      <a:pt x="44735" y="12968"/>
                    </a:lnTo>
                    <a:lnTo>
                      <a:pt x="44786" y="13069"/>
                    </a:lnTo>
                    <a:lnTo>
                      <a:pt x="44786" y="13169"/>
                    </a:lnTo>
                    <a:lnTo>
                      <a:pt x="44735" y="13219"/>
                    </a:lnTo>
                    <a:lnTo>
                      <a:pt x="44685" y="13270"/>
                    </a:lnTo>
                    <a:lnTo>
                      <a:pt x="44534" y="13270"/>
                    </a:lnTo>
                    <a:lnTo>
                      <a:pt x="44434" y="13219"/>
                    </a:lnTo>
                    <a:lnTo>
                      <a:pt x="44384" y="13169"/>
                    </a:lnTo>
                    <a:lnTo>
                      <a:pt x="44384" y="13069"/>
                    </a:lnTo>
                    <a:lnTo>
                      <a:pt x="44434" y="12968"/>
                    </a:lnTo>
                    <a:lnTo>
                      <a:pt x="44484" y="12868"/>
                    </a:lnTo>
                    <a:close/>
                    <a:moveTo>
                      <a:pt x="53582" y="13320"/>
                    </a:moveTo>
                    <a:lnTo>
                      <a:pt x="53632" y="13370"/>
                    </a:lnTo>
                    <a:lnTo>
                      <a:pt x="53532" y="13421"/>
                    </a:lnTo>
                    <a:lnTo>
                      <a:pt x="53431" y="13370"/>
                    </a:lnTo>
                    <a:lnTo>
                      <a:pt x="53582" y="13320"/>
                    </a:lnTo>
                    <a:close/>
                    <a:moveTo>
                      <a:pt x="31918" y="13521"/>
                    </a:moveTo>
                    <a:lnTo>
                      <a:pt x="31968" y="13571"/>
                    </a:lnTo>
                    <a:lnTo>
                      <a:pt x="31818" y="13672"/>
                    </a:lnTo>
                    <a:lnTo>
                      <a:pt x="31767" y="13571"/>
                    </a:lnTo>
                    <a:lnTo>
                      <a:pt x="31918" y="13521"/>
                    </a:lnTo>
                    <a:close/>
                    <a:moveTo>
                      <a:pt x="32873" y="13270"/>
                    </a:moveTo>
                    <a:lnTo>
                      <a:pt x="32974" y="13320"/>
                    </a:lnTo>
                    <a:lnTo>
                      <a:pt x="33024" y="13421"/>
                    </a:lnTo>
                    <a:lnTo>
                      <a:pt x="33024" y="13471"/>
                    </a:lnTo>
                    <a:lnTo>
                      <a:pt x="33024" y="13571"/>
                    </a:lnTo>
                    <a:lnTo>
                      <a:pt x="32974" y="13672"/>
                    </a:lnTo>
                    <a:lnTo>
                      <a:pt x="32672" y="13672"/>
                    </a:lnTo>
                    <a:lnTo>
                      <a:pt x="32622" y="13571"/>
                    </a:lnTo>
                    <a:lnTo>
                      <a:pt x="32421" y="13370"/>
                    </a:lnTo>
                    <a:lnTo>
                      <a:pt x="32622" y="13270"/>
                    </a:lnTo>
                    <a:close/>
                    <a:moveTo>
                      <a:pt x="54286" y="13270"/>
                    </a:moveTo>
                    <a:lnTo>
                      <a:pt x="54487" y="13370"/>
                    </a:lnTo>
                    <a:lnTo>
                      <a:pt x="54436" y="13421"/>
                    </a:lnTo>
                    <a:lnTo>
                      <a:pt x="54286" y="13571"/>
                    </a:lnTo>
                    <a:lnTo>
                      <a:pt x="54185" y="13672"/>
                    </a:lnTo>
                    <a:lnTo>
                      <a:pt x="54135" y="13622"/>
                    </a:lnTo>
                    <a:lnTo>
                      <a:pt x="54085" y="13571"/>
                    </a:lnTo>
                    <a:lnTo>
                      <a:pt x="54034" y="13471"/>
                    </a:lnTo>
                    <a:lnTo>
                      <a:pt x="54085" y="13370"/>
                    </a:lnTo>
                    <a:lnTo>
                      <a:pt x="54185" y="13320"/>
                    </a:lnTo>
                    <a:lnTo>
                      <a:pt x="54286" y="13270"/>
                    </a:lnTo>
                    <a:close/>
                    <a:moveTo>
                      <a:pt x="57720" y="13722"/>
                    </a:moveTo>
                    <a:lnTo>
                      <a:pt x="57769" y="13796"/>
                    </a:lnTo>
                    <a:lnTo>
                      <a:pt x="57749" y="13722"/>
                    </a:lnTo>
                    <a:close/>
                    <a:moveTo>
                      <a:pt x="28500" y="13672"/>
                    </a:moveTo>
                    <a:lnTo>
                      <a:pt x="28550" y="13823"/>
                    </a:lnTo>
                    <a:lnTo>
                      <a:pt x="28500" y="13923"/>
                    </a:lnTo>
                    <a:lnTo>
                      <a:pt x="28450" y="13772"/>
                    </a:lnTo>
                    <a:lnTo>
                      <a:pt x="28500" y="13672"/>
                    </a:lnTo>
                    <a:close/>
                    <a:moveTo>
                      <a:pt x="29355" y="13471"/>
                    </a:moveTo>
                    <a:lnTo>
                      <a:pt x="29405" y="13622"/>
                    </a:lnTo>
                    <a:lnTo>
                      <a:pt x="29455" y="13722"/>
                    </a:lnTo>
                    <a:lnTo>
                      <a:pt x="29405" y="13823"/>
                    </a:lnTo>
                    <a:lnTo>
                      <a:pt x="29355" y="13923"/>
                    </a:lnTo>
                    <a:lnTo>
                      <a:pt x="29304" y="13823"/>
                    </a:lnTo>
                    <a:lnTo>
                      <a:pt x="29254" y="13722"/>
                    </a:lnTo>
                    <a:lnTo>
                      <a:pt x="29304" y="13622"/>
                    </a:lnTo>
                    <a:lnTo>
                      <a:pt x="29355" y="13471"/>
                    </a:lnTo>
                    <a:close/>
                    <a:moveTo>
                      <a:pt x="30662" y="13219"/>
                    </a:moveTo>
                    <a:lnTo>
                      <a:pt x="30762" y="13270"/>
                    </a:lnTo>
                    <a:lnTo>
                      <a:pt x="31164" y="13270"/>
                    </a:lnTo>
                    <a:lnTo>
                      <a:pt x="31265" y="13320"/>
                    </a:lnTo>
                    <a:lnTo>
                      <a:pt x="31315" y="13370"/>
                    </a:lnTo>
                    <a:lnTo>
                      <a:pt x="31315" y="13521"/>
                    </a:lnTo>
                    <a:lnTo>
                      <a:pt x="31265" y="13672"/>
                    </a:lnTo>
                    <a:lnTo>
                      <a:pt x="31164" y="13772"/>
                    </a:lnTo>
                    <a:lnTo>
                      <a:pt x="31064" y="13873"/>
                    </a:lnTo>
                    <a:lnTo>
                      <a:pt x="30963" y="13873"/>
                    </a:lnTo>
                    <a:lnTo>
                      <a:pt x="30913" y="13772"/>
                    </a:lnTo>
                    <a:lnTo>
                      <a:pt x="30863" y="13722"/>
                    </a:lnTo>
                    <a:lnTo>
                      <a:pt x="30762" y="13772"/>
                    </a:lnTo>
                    <a:lnTo>
                      <a:pt x="30611" y="13873"/>
                    </a:lnTo>
                    <a:lnTo>
                      <a:pt x="30410" y="13923"/>
                    </a:lnTo>
                    <a:lnTo>
                      <a:pt x="29958" y="13873"/>
                    </a:lnTo>
                    <a:lnTo>
                      <a:pt x="29908" y="13823"/>
                    </a:lnTo>
                    <a:lnTo>
                      <a:pt x="29857" y="13722"/>
                    </a:lnTo>
                    <a:lnTo>
                      <a:pt x="29908" y="13622"/>
                    </a:lnTo>
                    <a:lnTo>
                      <a:pt x="29908" y="13571"/>
                    </a:lnTo>
                    <a:lnTo>
                      <a:pt x="30159" y="13471"/>
                    </a:lnTo>
                    <a:lnTo>
                      <a:pt x="30360" y="13320"/>
                    </a:lnTo>
                    <a:lnTo>
                      <a:pt x="30561" y="13219"/>
                    </a:lnTo>
                    <a:close/>
                    <a:moveTo>
                      <a:pt x="52275" y="13672"/>
                    </a:moveTo>
                    <a:lnTo>
                      <a:pt x="52376" y="13823"/>
                    </a:lnTo>
                    <a:lnTo>
                      <a:pt x="52275" y="13923"/>
                    </a:lnTo>
                    <a:lnTo>
                      <a:pt x="52225" y="13772"/>
                    </a:lnTo>
                    <a:lnTo>
                      <a:pt x="52275" y="13672"/>
                    </a:lnTo>
                    <a:close/>
                    <a:moveTo>
                      <a:pt x="27193" y="13672"/>
                    </a:moveTo>
                    <a:lnTo>
                      <a:pt x="27495" y="13722"/>
                    </a:lnTo>
                    <a:lnTo>
                      <a:pt x="27545" y="13772"/>
                    </a:lnTo>
                    <a:lnTo>
                      <a:pt x="27495" y="13873"/>
                    </a:lnTo>
                    <a:lnTo>
                      <a:pt x="27244" y="13923"/>
                    </a:lnTo>
                    <a:lnTo>
                      <a:pt x="27143" y="13973"/>
                    </a:lnTo>
                    <a:lnTo>
                      <a:pt x="27043" y="14074"/>
                    </a:lnTo>
                    <a:lnTo>
                      <a:pt x="26741" y="13772"/>
                    </a:lnTo>
                    <a:lnTo>
                      <a:pt x="26791" y="13722"/>
                    </a:lnTo>
                    <a:lnTo>
                      <a:pt x="27193" y="13672"/>
                    </a:lnTo>
                    <a:close/>
                    <a:moveTo>
                      <a:pt x="57502" y="12868"/>
                    </a:moveTo>
                    <a:lnTo>
                      <a:pt x="57603" y="12918"/>
                    </a:lnTo>
                    <a:lnTo>
                      <a:pt x="57653" y="12968"/>
                    </a:lnTo>
                    <a:lnTo>
                      <a:pt x="57653" y="13370"/>
                    </a:lnTo>
                    <a:lnTo>
                      <a:pt x="57749" y="13722"/>
                    </a:lnTo>
                    <a:lnTo>
                      <a:pt x="57754" y="13722"/>
                    </a:lnTo>
                    <a:lnTo>
                      <a:pt x="57804" y="13772"/>
                    </a:lnTo>
                    <a:lnTo>
                      <a:pt x="57854" y="13823"/>
                    </a:lnTo>
                    <a:lnTo>
                      <a:pt x="57854" y="13923"/>
                    </a:lnTo>
                    <a:lnTo>
                      <a:pt x="57769" y="13796"/>
                    </a:lnTo>
                    <a:lnTo>
                      <a:pt x="57804" y="13923"/>
                    </a:lnTo>
                    <a:lnTo>
                      <a:pt x="57804" y="14024"/>
                    </a:lnTo>
                    <a:lnTo>
                      <a:pt x="57754" y="14074"/>
                    </a:lnTo>
                    <a:lnTo>
                      <a:pt x="57704" y="13973"/>
                    </a:lnTo>
                    <a:lnTo>
                      <a:pt x="57653" y="13873"/>
                    </a:lnTo>
                    <a:lnTo>
                      <a:pt x="57603" y="13772"/>
                    </a:lnTo>
                    <a:lnTo>
                      <a:pt x="57653" y="13722"/>
                    </a:lnTo>
                    <a:lnTo>
                      <a:pt x="57720" y="13722"/>
                    </a:lnTo>
                    <a:lnTo>
                      <a:pt x="57653" y="13622"/>
                    </a:lnTo>
                    <a:lnTo>
                      <a:pt x="57603" y="13622"/>
                    </a:lnTo>
                    <a:lnTo>
                      <a:pt x="57553" y="13672"/>
                    </a:lnTo>
                    <a:lnTo>
                      <a:pt x="57402" y="13873"/>
                    </a:lnTo>
                    <a:lnTo>
                      <a:pt x="57301" y="13873"/>
                    </a:lnTo>
                    <a:lnTo>
                      <a:pt x="57151" y="13772"/>
                    </a:lnTo>
                    <a:lnTo>
                      <a:pt x="57050" y="13722"/>
                    </a:lnTo>
                    <a:lnTo>
                      <a:pt x="56899" y="13672"/>
                    </a:lnTo>
                    <a:lnTo>
                      <a:pt x="56849" y="13622"/>
                    </a:lnTo>
                    <a:lnTo>
                      <a:pt x="56849" y="13521"/>
                    </a:lnTo>
                    <a:lnTo>
                      <a:pt x="57050" y="13320"/>
                    </a:lnTo>
                    <a:lnTo>
                      <a:pt x="57201" y="13270"/>
                    </a:lnTo>
                    <a:lnTo>
                      <a:pt x="57352" y="13219"/>
                    </a:lnTo>
                    <a:lnTo>
                      <a:pt x="57402" y="13219"/>
                    </a:lnTo>
                    <a:lnTo>
                      <a:pt x="57402" y="13169"/>
                    </a:lnTo>
                    <a:lnTo>
                      <a:pt x="57352" y="13069"/>
                    </a:lnTo>
                    <a:lnTo>
                      <a:pt x="57251" y="13018"/>
                    </a:lnTo>
                    <a:lnTo>
                      <a:pt x="57251" y="12968"/>
                    </a:lnTo>
                    <a:lnTo>
                      <a:pt x="57301" y="12868"/>
                    </a:lnTo>
                    <a:close/>
                    <a:moveTo>
                      <a:pt x="62328" y="13923"/>
                    </a:moveTo>
                    <a:lnTo>
                      <a:pt x="62479" y="14024"/>
                    </a:lnTo>
                    <a:lnTo>
                      <a:pt x="62428" y="14074"/>
                    </a:lnTo>
                    <a:lnTo>
                      <a:pt x="62278" y="14024"/>
                    </a:lnTo>
                    <a:lnTo>
                      <a:pt x="62328" y="13923"/>
                    </a:lnTo>
                    <a:close/>
                    <a:moveTo>
                      <a:pt x="50315" y="13722"/>
                    </a:moveTo>
                    <a:lnTo>
                      <a:pt x="50466" y="13772"/>
                    </a:lnTo>
                    <a:lnTo>
                      <a:pt x="50616" y="13873"/>
                    </a:lnTo>
                    <a:lnTo>
                      <a:pt x="50817" y="13923"/>
                    </a:lnTo>
                    <a:lnTo>
                      <a:pt x="50868" y="14024"/>
                    </a:lnTo>
                    <a:lnTo>
                      <a:pt x="50817" y="14124"/>
                    </a:lnTo>
                    <a:lnTo>
                      <a:pt x="49963" y="14124"/>
                    </a:lnTo>
                    <a:lnTo>
                      <a:pt x="49913" y="14024"/>
                    </a:lnTo>
                    <a:lnTo>
                      <a:pt x="49913" y="13973"/>
                    </a:lnTo>
                    <a:lnTo>
                      <a:pt x="50013" y="13823"/>
                    </a:lnTo>
                    <a:lnTo>
                      <a:pt x="50164" y="13722"/>
                    </a:lnTo>
                    <a:close/>
                    <a:moveTo>
                      <a:pt x="51823" y="13672"/>
                    </a:moveTo>
                    <a:lnTo>
                      <a:pt x="51873" y="13722"/>
                    </a:lnTo>
                    <a:lnTo>
                      <a:pt x="51923" y="13823"/>
                    </a:lnTo>
                    <a:lnTo>
                      <a:pt x="51973" y="13973"/>
                    </a:lnTo>
                    <a:lnTo>
                      <a:pt x="51873" y="14024"/>
                    </a:lnTo>
                    <a:lnTo>
                      <a:pt x="51823" y="14124"/>
                    </a:lnTo>
                    <a:lnTo>
                      <a:pt x="51672" y="14124"/>
                    </a:lnTo>
                    <a:lnTo>
                      <a:pt x="51622" y="14074"/>
                    </a:lnTo>
                    <a:lnTo>
                      <a:pt x="51571" y="14024"/>
                    </a:lnTo>
                    <a:lnTo>
                      <a:pt x="51521" y="13923"/>
                    </a:lnTo>
                    <a:lnTo>
                      <a:pt x="51571" y="13823"/>
                    </a:lnTo>
                    <a:lnTo>
                      <a:pt x="51571" y="13772"/>
                    </a:lnTo>
                    <a:lnTo>
                      <a:pt x="51722" y="13672"/>
                    </a:lnTo>
                    <a:close/>
                    <a:moveTo>
                      <a:pt x="56648" y="14024"/>
                    </a:moveTo>
                    <a:lnTo>
                      <a:pt x="56598" y="14057"/>
                    </a:lnTo>
                    <a:lnTo>
                      <a:pt x="56598" y="14057"/>
                    </a:lnTo>
                    <a:lnTo>
                      <a:pt x="56598" y="14124"/>
                    </a:lnTo>
                    <a:lnTo>
                      <a:pt x="56628" y="14124"/>
                    </a:lnTo>
                    <a:lnTo>
                      <a:pt x="56648" y="14024"/>
                    </a:lnTo>
                    <a:close/>
                    <a:moveTo>
                      <a:pt x="58156" y="13923"/>
                    </a:moveTo>
                    <a:lnTo>
                      <a:pt x="58256" y="14024"/>
                    </a:lnTo>
                    <a:lnTo>
                      <a:pt x="58156" y="14124"/>
                    </a:lnTo>
                    <a:lnTo>
                      <a:pt x="58106" y="13973"/>
                    </a:lnTo>
                    <a:lnTo>
                      <a:pt x="58156" y="13923"/>
                    </a:lnTo>
                    <a:close/>
                    <a:moveTo>
                      <a:pt x="22871" y="13923"/>
                    </a:moveTo>
                    <a:lnTo>
                      <a:pt x="22921" y="14024"/>
                    </a:lnTo>
                    <a:lnTo>
                      <a:pt x="22921" y="14124"/>
                    </a:lnTo>
                    <a:lnTo>
                      <a:pt x="22921" y="14225"/>
                    </a:lnTo>
                    <a:lnTo>
                      <a:pt x="22871" y="14275"/>
                    </a:lnTo>
                    <a:lnTo>
                      <a:pt x="22770" y="14275"/>
                    </a:lnTo>
                    <a:lnTo>
                      <a:pt x="22720" y="14225"/>
                    </a:lnTo>
                    <a:lnTo>
                      <a:pt x="22720" y="14124"/>
                    </a:lnTo>
                    <a:lnTo>
                      <a:pt x="22720" y="14024"/>
                    </a:lnTo>
                    <a:lnTo>
                      <a:pt x="22770" y="13923"/>
                    </a:lnTo>
                    <a:close/>
                    <a:moveTo>
                      <a:pt x="24027" y="13471"/>
                    </a:moveTo>
                    <a:lnTo>
                      <a:pt x="24127" y="13521"/>
                    </a:lnTo>
                    <a:lnTo>
                      <a:pt x="24178" y="13571"/>
                    </a:lnTo>
                    <a:lnTo>
                      <a:pt x="24178" y="13672"/>
                    </a:lnTo>
                    <a:lnTo>
                      <a:pt x="24178" y="13873"/>
                    </a:lnTo>
                    <a:lnTo>
                      <a:pt x="24178" y="13973"/>
                    </a:lnTo>
                    <a:lnTo>
                      <a:pt x="24077" y="14124"/>
                    </a:lnTo>
                    <a:lnTo>
                      <a:pt x="23976" y="14225"/>
                    </a:lnTo>
                    <a:lnTo>
                      <a:pt x="23826" y="14275"/>
                    </a:lnTo>
                    <a:lnTo>
                      <a:pt x="23775" y="14225"/>
                    </a:lnTo>
                    <a:lnTo>
                      <a:pt x="23775" y="13873"/>
                    </a:lnTo>
                    <a:lnTo>
                      <a:pt x="23775" y="13672"/>
                    </a:lnTo>
                    <a:lnTo>
                      <a:pt x="23775" y="13622"/>
                    </a:lnTo>
                    <a:lnTo>
                      <a:pt x="23826" y="13521"/>
                    </a:lnTo>
                    <a:lnTo>
                      <a:pt x="23926" y="13471"/>
                    </a:lnTo>
                    <a:close/>
                    <a:moveTo>
                      <a:pt x="20106" y="14124"/>
                    </a:moveTo>
                    <a:lnTo>
                      <a:pt x="20207" y="14225"/>
                    </a:lnTo>
                    <a:lnTo>
                      <a:pt x="20106" y="14275"/>
                    </a:lnTo>
                    <a:lnTo>
                      <a:pt x="20006" y="14325"/>
                    </a:lnTo>
                    <a:lnTo>
                      <a:pt x="19955" y="14325"/>
                    </a:lnTo>
                    <a:lnTo>
                      <a:pt x="19855" y="14275"/>
                    </a:lnTo>
                    <a:lnTo>
                      <a:pt x="19754" y="14225"/>
                    </a:lnTo>
                    <a:lnTo>
                      <a:pt x="19855" y="14174"/>
                    </a:lnTo>
                    <a:lnTo>
                      <a:pt x="19955" y="14124"/>
                    </a:lnTo>
                    <a:close/>
                    <a:moveTo>
                      <a:pt x="21765" y="13923"/>
                    </a:moveTo>
                    <a:lnTo>
                      <a:pt x="21865" y="13973"/>
                    </a:lnTo>
                    <a:lnTo>
                      <a:pt x="22016" y="14174"/>
                    </a:lnTo>
                    <a:lnTo>
                      <a:pt x="22066" y="14225"/>
                    </a:lnTo>
                    <a:lnTo>
                      <a:pt x="22016" y="14275"/>
                    </a:lnTo>
                    <a:lnTo>
                      <a:pt x="21514" y="14325"/>
                    </a:lnTo>
                    <a:lnTo>
                      <a:pt x="20810" y="14325"/>
                    </a:lnTo>
                    <a:lnTo>
                      <a:pt x="20659" y="14275"/>
                    </a:lnTo>
                    <a:lnTo>
                      <a:pt x="20609" y="14225"/>
                    </a:lnTo>
                    <a:lnTo>
                      <a:pt x="20609" y="14124"/>
                    </a:lnTo>
                    <a:lnTo>
                      <a:pt x="20609" y="14024"/>
                    </a:lnTo>
                    <a:lnTo>
                      <a:pt x="20709" y="13973"/>
                    </a:lnTo>
                    <a:lnTo>
                      <a:pt x="20810" y="13973"/>
                    </a:lnTo>
                    <a:lnTo>
                      <a:pt x="21011" y="14074"/>
                    </a:lnTo>
                    <a:lnTo>
                      <a:pt x="21162" y="14124"/>
                    </a:lnTo>
                    <a:lnTo>
                      <a:pt x="21262" y="14074"/>
                    </a:lnTo>
                    <a:lnTo>
                      <a:pt x="21463" y="14024"/>
                    </a:lnTo>
                    <a:lnTo>
                      <a:pt x="21614" y="13923"/>
                    </a:lnTo>
                    <a:close/>
                    <a:moveTo>
                      <a:pt x="26138" y="13722"/>
                    </a:moveTo>
                    <a:lnTo>
                      <a:pt x="26289" y="13772"/>
                    </a:lnTo>
                    <a:lnTo>
                      <a:pt x="26389" y="13923"/>
                    </a:lnTo>
                    <a:lnTo>
                      <a:pt x="26490" y="14074"/>
                    </a:lnTo>
                    <a:lnTo>
                      <a:pt x="26490" y="14174"/>
                    </a:lnTo>
                    <a:lnTo>
                      <a:pt x="26490" y="14225"/>
                    </a:lnTo>
                    <a:lnTo>
                      <a:pt x="26339" y="14275"/>
                    </a:lnTo>
                    <a:lnTo>
                      <a:pt x="26238" y="14325"/>
                    </a:lnTo>
                    <a:lnTo>
                      <a:pt x="26037" y="14174"/>
                    </a:lnTo>
                    <a:lnTo>
                      <a:pt x="25836" y="14124"/>
                    </a:lnTo>
                    <a:lnTo>
                      <a:pt x="25384" y="14124"/>
                    </a:lnTo>
                    <a:lnTo>
                      <a:pt x="25334" y="14074"/>
                    </a:lnTo>
                    <a:lnTo>
                      <a:pt x="25233" y="14024"/>
                    </a:lnTo>
                    <a:lnTo>
                      <a:pt x="25334" y="13923"/>
                    </a:lnTo>
                    <a:lnTo>
                      <a:pt x="25434" y="13923"/>
                    </a:lnTo>
                    <a:lnTo>
                      <a:pt x="25535" y="13873"/>
                    </a:lnTo>
                    <a:lnTo>
                      <a:pt x="25736" y="13923"/>
                    </a:lnTo>
                    <a:lnTo>
                      <a:pt x="25937" y="13873"/>
                    </a:lnTo>
                    <a:lnTo>
                      <a:pt x="26037" y="13823"/>
                    </a:lnTo>
                    <a:lnTo>
                      <a:pt x="26138" y="13722"/>
                    </a:lnTo>
                    <a:close/>
                    <a:moveTo>
                      <a:pt x="43228" y="14124"/>
                    </a:moveTo>
                    <a:lnTo>
                      <a:pt x="43328" y="14174"/>
                    </a:lnTo>
                    <a:lnTo>
                      <a:pt x="43328" y="14275"/>
                    </a:lnTo>
                    <a:lnTo>
                      <a:pt x="43328" y="14376"/>
                    </a:lnTo>
                    <a:lnTo>
                      <a:pt x="43278" y="14476"/>
                    </a:lnTo>
                    <a:lnTo>
                      <a:pt x="43177" y="14526"/>
                    </a:lnTo>
                    <a:lnTo>
                      <a:pt x="43026" y="14526"/>
                    </a:lnTo>
                    <a:lnTo>
                      <a:pt x="42976" y="14476"/>
                    </a:lnTo>
                    <a:lnTo>
                      <a:pt x="42926" y="14376"/>
                    </a:lnTo>
                    <a:lnTo>
                      <a:pt x="42926" y="14275"/>
                    </a:lnTo>
                    <a:lnTo>
                      <a:pt x="42976" y="14124"/>
                    </a:lnTo>
                    <a:close/>
                    <a:moveTo>
                      <a:pt x="44082" y="14124"/>
                    </a:moveTo>
                    <a:lnTo>
                      <a:pt x="44183" y="14225"/>
                    </a:lnTo>
                    <a:lnTo>
                      <a:pt x="44183" y="14325"/>
                    </a:lnTo>
                    <a:lnTo>
                      <a:pt x="44434" y="14325"/>
                    </a:lnTo>
                    <a:lnTo>
                      <a:pt x="44534" y="14376"/>
                    </a:lnTo>
                    <a:lnTo>
                      <a:pt x="44585" y="14426"/>
                    </a:lnTo>
                    <a:lnTo>
                      <a:pt x="44585" y="14577"/>
                    </a:lnTo>
                    <a:lnTo>
                      <a:pt x="44183" y="14335"/>
                    </a:lnTo>
                    <a:lnTo>
                      <a:pt x="44183" y="14335"/>
                    </a:lnTo>
                    <a:lnTo>
                      <a:pt x="44183" y="14325"/>
                    </a:lnTo>
                    <a:lnTo>
                      <a:pt x="44166" y="14325"/>
                    </a:lnTo>
                    <a:lnTo>
                      <a:pt x="44082" y="14275"/>
                    </a:lnTo>
                    <a:lnTo>
                      <a:pt x="43981" y="14225"/>
                    </a:lnTo>
                    <a:lnTo>
                      <a:pt x="44032" y="14124"/>
                    </a:lnTo>
                    <a:close/>
                    <a:moveTo>
                      <a:pt x="44183" y="14376"/>
                    </a:moveTo>
                    <a:lnTo>
                      <a:pt x="44384" y="14476"/>
                    </a:lnTo>
                    <a:lnTo>
                      <a:pt x="44484" y="14627"/>
                    </a:lnTo>
                    <a:lnTo>
                      <a:pt x="44534" y="14677"/>
                    </a:lnTo>
                    <a:lnTo>
                      <a:pt x="44534" y="14727"/>
                    </a:lnTo>
                    <a:lnTo>
                      <a:pt x="44434" y="14677"/>
                    </a:lnTo>
                    <a:lnTo>
                      <a:pt x="44183" y="14426"/>
                    </a:lnTo>
                    <a:lnTo>
                      <a:pt x="44183" y="14376"/>
                    </a:lnTo>
                    <a:close/>
                    <a:moveTo>
                      <a:pt x="45942" y="13873"/>
                    </a:moveTo>
                    <a:lnTo>
                      <a:pt x="46042" y="13923"/>
                    </a:lnTo>
                    <a:lnTo>
                      <a:pt x="46243" y="13973"/>
                    </a:lnTo>
                    <a:lnTo>
                      <a:pt x="46394" y="14074"/>
                    </a:lnTo>
                    <a:lnTo>
                      <a:pt x="46495" y="14124"/>
                    </a:lnTo>
                    <a:lnTo>
                      <a:pt x="46595" y="14124"/>
                    </a:lnTo>
                    <a:lnTo>
                      <a:pt x="46645" y="14275"/>
                    </a:lnTo>
                    <a:lnTo>
                      <a:pt x="46595" y="14325"/>
                    </a:lnTo>
                    <a:lnTo>
                      <a:pt x="46294" y="14325"/>
                    </a:lnTo>
                    <a:lnTo>
                      <a:pt x="46143" y="14376"/>
                    </a:lnTo>
                    <a:lnTo>
                      <a:pt x="45992" y="14476"/>
                    </a:lnTo>
                    <a:lnTo>
                      <a:pt x="45942" y="14476"/>
                    </a:lnTo>
                    <a:lnTo>
                      <a:pt x="45892" y="14426"/>
                    </a:lnTo>
                    <a:lnTo>
                      <a:pt x="45791" y="14376"/>
                    </a:lnTo>
                    <a:lnTo>
                      <a:pt x="45690" y="14325"/>
                    </a:lnTo>
                    <a:lnTo>
                      <a:pt x="45640" y="14325"/>
                    </a:lnTo>
                    <a:lnTo>
                      <a:pt x="45540" y="14376"/>
                    </a:lnTo>
                    <a:lnTo>
                      <a:pt x="45489" y="14426"/>
                    </a:lnTo>
                    <a:lnTo>
                      <a:pt x="45489" y="14476"/>
                    </a:lnTo>
                    <a:lnTo>
                      <a:pt x="45439" y="14627"/>
                    </a:lnTo>
                    <a:lnTo>
                      <a:pt x="45288" y="14727"/>
                    </a:lnTo>
                    <a:lnTo>
                      <a:pt x="45188" y="14727"/>
                    </a:lnTo>
                    <a:lnTo>
                      <a:pt x="44987" y="14577"/>
                    </a:lnTo>
                    <a:lnTo>
                      <a:pt x="44836" y="14376"/>
                    </a:lnTo>
                    <a:lnTo>
                      <a:pt x="44836" y="14275"/>
                    </a:lnTo>
                    <a:lnTo>
                      <a:pt x="44886" y="14124"/>
                    </a:lnTo>
                    <a:lnTo>
                      <a:pt x="45087" y="14074"/>
                    </a:lnTo>
                    <a:lnTo>
                      <a:pt x="45288" y="13973"/>
                    </a:lnTo>
                    <a:lnTo>
                      <a:pt x="45489" y="13873"/>
                    </a:lnTo>
                    <a:lnTo>
                      <a:pt x="45640" y="13873"/>
                    </a:lnTo>
                    <a:lnTo>
                      <a:pt x="45741" y="13923"/>
                    </a:lnTo>
                    <a:lnTo>
                      <a:pt x="45841" y="13923"/>
                    </a:lnTo>
                    <a:lnTo>
                      <a:pt x="45942" y="13873"/>
                    </a:lnTo>
                    <a:close/>
                    <a:moveTo>
                      <a:pt x="49108" y="14577"/>
                    </a:moveTo>
                    <a:lnTo>
                      <a:pt x="49209" y="14627"/>
                    </a:lnTo>
                    <a:lnTo>
                      <a:pt x="49159" y="14727"/>
                    </a:lnTo>
                    <a:lnTo>
                      <a:pt x="49008" y="14627"/>
                    </a:lnTo>
                    <a:lnTo>
                      <a:pt x="49108" y="14577"/>
                    </a:lnTo>
                    <a:close/>
                    <a:moveTo>
                      <a:pt x="52024" y="14325"/>
                    </a:moveTo>
                    <a:lnTo>
                      <a:pt x="52325" y="14376"/>
                    </a:lnTo>
                    <a:lnTo>
                      <a:pt x="52376" y="14426"/>
                    </a:lnTo>
                    <a:lnTo>
                      <a:pt x="52325" y="14476"/>
                    </a:lnTo>
                    <a:lnTo>
                      <a:pt x="52024" y="14627"/>
                    </a:lnTo>
                    <a:lnTo>
                      <a:pt x="51672" y="14727"/>
                    </a:lnTo>
                    <a:lnTo>
                      <a:pt x="51622" y="14727"/>
                    </a:lnTo>
                    <a:lnTo>
                      <a:pt x="51571" y="14677"/>
                    </a:lnTo>
                    <a:lnTo>
                      <a:pt x="51521" y="14627"/>
                    </a:lnTo>
                    <a:lnTo>
                      <a:pt x="51521" y="14526"/>
                    </a:lnTo>
                    <a:lnTo>
                      <a:pt x="51571" y="14426"/>
                    </a:lnTo>
                    <a:lnTo>
                      <a:pt x="51622" y="14376"/>
                    </a:lnTo>
                    <a:lnTo>
                      <a:pt x="52024" y="14325"/>
                    </a:lnTo>
                    <a:close/>
                    <a:moveTo>
                      <a:pt x="54537" y="14727"/>
                    </a:moveTo>
                    <a:lnTo>
                      <a:pt x="54637" y="14778"/>
                    </a:lnTo>
                    <a:lnTo>
                      <a:pt x="54688" y="14828"/>
                    </a:lnTo>
                    <a:lnTo>
                      <a:pt x="54637" y="14928"/>
                    </a:lnTo>
                    <a:lnTo>
                      <a:pt x="54336" y="14928"/>
                    </a:lnTo>
                    <a:lnTo>
                      <a:pt x="54286" y="14828"/>
                    </a:lnTo>
                    <a:lnTo>
                      <a:pt x="54336" y="14778"/>
                    </a:lnTo>
                    <a:lnTo>
                      <a:pt x="54436" y="14727"/>
                    </a:lnTo>
                    <a:close/>
                    <a:moveTo>
                      <a:pt x="48053" y="14727"/>
                    </a:moveTo>
                    <a:lnTo>
                      <a:pt x="48153" y="14828"/>
                    </a:lnTo>
                    <a:lnTo>
                      <a:pt x="48153" y="14878"/>
                    </a:lnTo>
                    <a:lnTo>
                      <a:pt x="48053" y="14928"/>
                    </a:lnTo>
                    <a:lnTo>
                      <a:pt x="47952" y="14979"/>
                    </a:lnTo>
                    <a:lnTo>
                      <a:pt x="47852" y="14928"/>
                    </a:lnTo>
                    <a:lnTo>
                      <a:pt x="47802" y="14878"/>
                    </a:lnTo>
                    <a:lnTo>
                      <a:pt x="47802" y="14828"/>
                    </a:lnTo>
                    <a:lnTo>
                      <a:pt x="47852" y="14778"/>
                    </a:lnTo>
                    <a:lnTo>
                      <a:pt x="47952" y="14727"/>
                    </a:lnTo>
                    <a:close/>
                    <a:moveTo>
                      <a:pt x="604" y="14979"/>
                    </a:moveTo>
                    <a:lnTo>
                      <a:pt x="604" y="14995"/>
                    </a:lnTo>
                    <a:lnTo>
                      <a:pt x="604" y="14995"/>
                    </a:lnTo>
                    <a:lnTo>
                      <a:pt x="704" y="15029"/>
                    </a:lnTo>
                    <a:lnTo>
                      <a:pt x="694" y="14979"/>
                    </a:lnTo>
                    <a:close/>
                    <a:moveTo>
                      <a:pt x="34180" y="14979"/>
                    </a:moveTo>
                    <a:lnTo>
                      <a:pt x="34123" y="15065"/>
                    </a:lnTo>
                    <a:lnTo>
                      <a:pt x="34123" y="15065"/>
                    </a:lnTo>
                    <a:lnTo>
                      <a:pt x="34130" y="15029"/>
                    </a:lnTo>
                    <a:lnTo>
                      <a:pt x="34180" y="14979"/>
                    </a:lnTo>
                    <a:close/>
                    <a:moveTo>
                      <a:pt x="35889" y="14979"/>
                    </a:moveTo>
                    <a:lnTo>
                      <a:pt x="35990" y="15079"/>
                    </a:lnTo>
                    <a:lnTo>
                      <a:pt x="35839" y="15129"/>
                    </a:lnTo>
                    <a:lnTo>
                      <a:pt x="35738" y="15079"/>
                    </a:lnTo>
                    <a:lnTo>
                      <a:pt x="35889" y="14979"/>
                    </a:lnTo>
                    <a:close/>
                    <a:moveTo>
                      <a:pt x="58206" y="14979"/>
                    </a:moveTo>
                    <a:lnTo>
                      <a:pt x="58256" y="15079"/>
                    </a:lnTo>
                    <a:lnTo>
                      <a:pt x="58307" y="15180"/>
                    </a:lnTo>
                    <a:lnTo>
                      <a:pt x="58256" y="15280"/>
                    </a:lnTo>
                    <a:lnTo>
                      <a:pt x="58206" y="15331"/>
                    </a:lnTo>
                    <a:lnTo>
                      <a:pt x="58156" y="15331"/>
                    </a:lnTo>
                    <a:lnTo>
                      <a:pt x="58055" y="15280"/>
                    </a:lnTo>
                    <a:lnTo>
                      <a:pt x="58055" y="15129"/>
                    </a:lnTo>
                    <a:lnTo>
                      <a:pt x="58055" y="15079"/>
                    </a:lnTo>
                    <a:lnTo>
                      <a:pt x="58156" y="14979"/>
                    </a:lnTo>
                    <a:close/>
                    <a:moveTo>
                      <a:pt x="63283" y="14979"/>
                    </a:moveTo>
                    <a:lnTo>
                      <a:pt x="63333" y="15079"/>
                    </a:lnTo>
                    <a:lnTo>
                      <a:pt x="63333" y="15180"/>
                    </a:lnTo>
                    <a:lnTo>
                      <a:pt x="63333" y="15280"/>
                    </a:lnTo>
                    <a:lnTo>
                      <a:pt x="63233" y="15331"/>
                    </a:lnTo>
                    <a:lnTo>
                      <a:pt x="63182" y="15331"/>
                    </a:lnTo>
                    <a:lnTo>
                      <a:pt x="63132" y="15280"/>
                    </a:lnTo>
                    <a:lnTo>
                      <a:pt x="63132" y="15129"/>
                    </a:lnTo>
                    <a:lnTo>
                      <a:pt x="63132" y="15079"/>
                    </a:lnTo>
                    <a:lnTo>
                      <a:pt x="63182" y="14979"/>
                    </a:lnTo>
                    <a:close/>
                    <a:moveTo>
                      <a:pt x="34281" y="15180"/>
                    </a:moveTo>
                    <a:lnTo>
                      <a:pt x="34281" y="15230"/>
                    </a:lnTo>
                    <a:lnTo>
                      <a:pt x="34230" y="15331"/>
                    </a:lnTo>
                    <a:lnTo>
                      <a:pt x="34180" y="15381"/>
                    </a:lnTo>
                    <a:lnTo>
                      <a:pt x="34117" y="15381"/>
                    </a:lnTo>
                    <a:lnTo>
                      <a:pt x="34230" y="15230"/>
                    </a:lnTo>
                    <a:lnTo>
                      <a:pt x="34281" y="15180"/>
                    </a:lnTo>
                    <a:close/>
                    <a:moveTo>
                      <a:pt x="59010" y="15180"/>
                    </a:moveTo>
                    <a:lnTo>
                      <a:pt x="59061" y="15230"/>
                    </a:lnTo>
                    <a:lnTo>
                      <a:pt x="59061" y="15331"/>
                    </a:lnTo>
                    <a:lnTo>
                      <a:pt x="59010" y="15381"/>
                    </a:lnTo>
                    <a:lnTo>
                      <a:pt x="58608" y="15381"/>
                    </a:lnTo>
                    <a:lnTo>
                      <a:pt x="58508" y="15280"/>
                    </a:lnTo>
                    <a:lnTo>
                      <a:pt x="58558" y="15230"/>
                    </a:lnTo>
                    <a:lnTo>
                      <a:pt x="58608" y="15180"/>
                    </a:lnTo>
                    <a:close/>
                    <a:moveTo>
                      <a:pt x="60267" y="15180"/>
                    </a:moveTo>
                    <a:lnTo>
                      <a:pt x="60367" y="15230"/>
                    </a:lnTo>
                    <a:lnTo>
                      <a:pt x="60317" y="15331"/>
                    </a:lnTo>
                    <a:lnTo>
                      <a:pt x="60267" y="15381"/>
                    </a:lnTo>
                    <a:lnTo>
                      <a:pt x="60066" y="15381"/>
                    </a:lnTo>
                    <a:lnTo>
                      <a:pt x="60016" y="15280"/>
                    </a:lnTo>
                    <a:lnTo>
                      <a:pt x="60016" y="15230"/>
                    </a:lnTo>
                    <a:lnTo>
                      <a:pt x="60066" y="15180"/>
                    </a:lnTo>
                    <a:close/>
                    <a:moveTo>
                      <a:pt x="61574" y="14928"/>
                    </a:moveTo>
                    <a:lnTo>
                      <a:pt x="61725" y="14979"/>
                    </a:lnTo>
                    <a:lnTo>
                      <a:pt x="61875" y="15079"/>
                    </a:lnTo>
                    <a:lnTo>
                      <a:pt x="61976" y="15180"/>
                    </a:lnTo>
                    <a:lnTo>
                      <a:pt x="62026" y="15230"/>
                    </a:lnTo>
                    <a:lnTo>
                      <a:pt x="62026" y="15331"/>
                    </a:lnTo>
                    <a:lnTo>
                      <a:pt x="61926" y="15381"/>
                    </a:lnTo>
                    <a:lnTo>
                      <a:pt x="60820" y="15381"/>
                    </a:lnTo>
                    <a:lnTo>
                      <a:pt x="60669" y="15331"/>
                    </a:lnTo>
                    <a:lnTo>
                      <a:pt x="60619" y="15280"/>
                    </a:lnTo>
                    <a:lnTo>
                      <a:pt x="60619" y="15230"/>
                    </a:lnTo>
                    <a:lnTo>
                      <a:pt x="60619" y="15079"/>
                    </a:lnTo>
                    <a:lnTo>
                      <a:pt x="60719" y="14979"/>
                    </a:lnTo>
                    <a:lnTo>
                      <a:pt x="60820" y="14979"/>
                    </a:lnTo>
                    <a:lnTo>
                      <a:pt x="60971" y="15029"/>
                    </a:lnTo>
                    <a:lnTo>
                      <a:pt x="61021" y="15079"/>
                    </a:lnTo>
                    <a:lnTo>
                      <a:pt x="61121" y="15129"/>
                    </a:lnTo>
                    <a:lnTo>
                      <a:pt x="61172" y="15079"/>
                    </a:lnTo>
                    <a:lnTo>
                      <a:pt x="61423" y="14979"/>
                    </a:lnTo>
                    <a:lnTo>
                      <a:pt x="61574" y="14928"/>
                    </a:lnTo>
                    <a:close/>
                    <a:moveTo>
                      <a:pt x="62378" y="15180"/>
                    </a:moveTo>
                    <a:lnTo>
                      <a:pt x="62428" y="15280"/>
                    </a:lnTo>
                    <a:lnTo>
                      <a:pt x="62378" y="15381"/>
                    </a:lnTo>
                    <a:lnTo>
                      <a:pt x="62328" y="15230"/>
                    </a:lnTo>
                    <a:lnTo>
                      <a:pt x="62378" y="15180"/>
                    </a:lnTo>
                    <a:close/>
                    <a:moveTo>
                      <a:pt x="34036" y="15510"/>
                    </a:moveTo>
                    <a:lnTo>
                      <a:pt x="34029" y="15532"/>
                    </a:lnTo>
                    <a:lnTo>
                      <a:pt x="34019" y="15542"/>
                    </a:lnTo>
                    <a:lnTo>
                      <a:pt x="34019" y="15542"/>
                    </a:lnTo>
                    <a:lnTo>
                      <a:pt x="34036" y="15510"/>
                    </a:lnTo>
                    <a:close/>
                    <a:moveTo>
                      <a:pt x="51119" y="14778"/>
                    </a:moveTo>
                    <a:lnTo>
                      <a:pt x="51119" y="14828"/>
                    </a:lnTo>
                    <a:lnTo>
                      <a:pt x="51119" y="14928"/>
                    </a:lnTo>
                    <a:lnTo>
                      <a:pt x="51119" y="15079"/>
                    </a:lnTo>
                    <a:lnTo>
                      <a:pt x="51119" y="15180"/>
                    </a:lnTo>
                    <a:lnTo>
                      <a:pt x="51069" y="15280"/>
                    </a:lnTo>
                    <a:lnTo>
                      <a:pt x="50918" y="15481"/>
                    </a:lnTo>
                    <a:lnTo>
                      <a:pt x="50868" y="15532"/>
                    </a:lnTo>
                    <a:lnTo>
                      <a:pt x="50817" y="15582"/>
                    </a:lnTo>
                    <a:lnTo>
                      <a:pt x="50717" y="15381"/>
                    </a:lnTo>
                    <a:lnTo>
                      <a:pt x="50667" y="15230"/>
                    </a:lnTo>
                    <a:lnTo>
                      <a:pt x="50566" y="15129"/>
                    </a:lnTo>
                    <a:lnTo>
                      <a:pt x="50516" y="15079"/>
                    </a:lnTo>
                    <a:lnTo>
                      <a:pt x="50566" y="14979"/>
                    </a:lnTo>
                    <a:lnTo>
                      <a:pt x="50918" y="14828"/>
                    </a:lnTo>
                    <a:lnTo>
                      <a:pt x="51018" y="14778"/>
                    </a:lnTo>
                    <a:close/>
                    <a:moveTo>
                      <a:pt x="54788" y="15381"/>
                    </a:moveTo>
                    <a:lnTo>
                      <a:pt x="54889" y="15431"/>
                    </a:lnTo>
                    <a:lnTo>
                      <a:pt x="54889" y="15532"/>
                    </a:lnTo>
                    <a:lnTo>
                      <a:pt x="54788" y="15582"/>
                    </a:lnTo>
                    <a:lnTo>
                      <a:pt x="54587" y="15582"/>
                    </a:lnTo>
                    <a:lnTo>
                      <a:pt x="54537" y="15532"/>
                    </a:lnTo>
                    <a:lnTo>
                      <a:pt x="54537" y="15431"/>
                    </a:lnTo>
                    <a:lnTo>
                      <a:pt x="54587" y="15381"/>
                    </a:lnTo>
                    <a:close/>
                    <a:moveTo>
                      <a:pt x="48304" y="15632"/>
                    </a:moveTo>
                    <a:lnTo>
                      <a:pt x="48405" y="15682"/>
                    </a:lnTo>
                    <a:lnTo>
                      <a:pt x="48254" y="15733"/>
                    </a:lnTo>
                    <a:lnTo>
                      <a:pt x="48153" y="15682"/>
                    </a:lnTo>
                    <a:lnTo>
                      <a:pt x="48304" y="15632"/>
                    </a:lnTo>
                    <a:close/>
                    <a:moveTo>
                      <a:pt x="31265" y="15431"/>
                    </a:moveTo>
                    <a:lnTo>
                      <a:pt x="31365" y="15582"/>
                    </a:lnTo>
                    <a:lnTo>
                      <a:pt x="31315" y="15682"/>
                    </a:lnTo>
                    <a:lnTo>
                      <a:pt x="31265" y="15733"/>
                    </a:lnTo>
                    <a:lnTo>
                      <a:pt x="31214" y="15783"/>
                    </a:lnTo>
                    <a:lnTo>
                      <a:pt x="31064" y="15783"/>
                    </a:lnTo>
                    <a:lnTo>
                      <a:pt x="31013" y="15733"/>
                    </a:lnTo>
                    <a:lnTo>
                      <a:pt x="30913" y="15682"/>
                    </a:lnTo>
                    <a:lnTo>
                      <a:pt x="31013" y="15632"/>
                    </a:lnTo>
                    <a:lnTo>
                      <a:pt x="31114" y="15481"/>
                    </a:lnTo>
                    <a:lnTo>
                      <a:pt x="31265" y="15431"/>
                    </a:lnTo>
                    <a:close/>
                    <a:moveTo>
                      <a:pt x="32320" y="15230"/>
                    </a:moveTo>
                    <a:lnTo>
                      <a:pt x="32471" y="15331"/>
                    </a:lnTo>
                    <a:lnTo>
                      <a:pt x="32572" y="15481"/>
                    </a:lnTo>
                    <a:lnTo>
                      <a:pt x="32572" y="15632"/>
                    </a:lnTo>
                    <a:lnTo>
                      <a:pt x="32521" y="15783"/>
                    </a:lnTo>
                    <a:lnTo>
                      <a:pt x="31617" y="15783"/>
                    </a:lnTo>
                    <a:lnTo>
                      <a:pt x="31566" y="15682"/>
                    </a:lnTo>
                    <a:lnTo>
                      <a:pt x="31617" y="15632"/>
                    </a:lnTo>
                    <a:lnTo>
                      <a:pt x="31918" y="15582"/>
                    </a:lnTo>
                    <a:lnTo>
                      <a:pt x="32069" y="15582"/>
                    </a:lnTo>
                    <a:lnTo>
                      <a:pt x="32169" y="15532"/>
                    </a:lnTo>
                    <a:lnTo>
                      <a:pt x="32169" y="15431"/>
                    </a:lnTo>
                    <a:lnTo>
                      <a:pt x="32169" y="15280"/>
                    </a:lnTo>
                    <a:lnTo>
                      <a:pt x="32320" y="15230"/>
                    </a:lnTo>
                    <a:close/>
                    <a:moveTo>
                      <a:pt x="53230" y="13672"/>
                    </a:moveTo>
                    <a:lnTo>
                      <a:pt x="53381" y="13772"/>
                    </a:lnTo>
                    <a:lnTo>
                      <a:pt x="53532" y="13873"/>
                    </a:lnTo>
                    <a:lnTo>
                      <a:pt x="53632" y="13873"/>
                    </a:lnTo>
                    <a:lnTo>
                      <a:pt x="53883" y="13923"/>
                    </a:lnTo>
                    <a:lnTo>
                      <a:pt x="54034" y="13923"/>
                    </a:lnTo>
                    <a:lnTo>
                      <a:pt x="54085" y="14074"/>
                    </a:lnTo>
                    <a:lnTo>
                      <a:pt x="54085" y="14174"/>
                    </a:lnTo>
                    <a:lnTo>
                      <a:pt x="54034" y="14275"/>
                    </a:lnTo>
                    <a:lnTo>
                      <a:pt x="53934" y="14275"/>
                    </a:lnTo>
                    <a:lnTo>
                      <a:pt x="53833" y="14325"/>
                    </a:lnTo>
                    <a:lnTo>
                      <a:pt x="53532" y="14325"/>
                    </a:lnTo>
                    <a:lnTo>
                      <a:pt x="53431" y="14426"/>
                    </a:lnTo>
                    <a:lnTo>
                      <a:pt x="53481" y="14476"/>
                    </a:lnTo>
                    <a:lnTo>
                      <a:pt x="53984" y="14577"/>
                    </a:lnTo>
                    <a:lnTo>
                      <a:pt x="54034" y="14577"/>
                    </a:lnTo>
                    <a:lnTo>
                      <a:pt x="54085" y="14627"/>
                    </a:lnTo>
                    <a:lnTo>
                      <a:pt x="53984" y="14727"/>
                    </a:lnTo>
                    <a:lnTo>
                      <a:pt x="53883" y="14828"/>
                    </a:lnTo>
                    <a:lnTo>
                      <a:pt x="53833" y="14928"/>
                    </a:lnTo>
                    <a:lnTo>
                      <a:pt x="53883" y="15029"/>
                    </a:lnTo>
                    <a:lnTo>
                      <a:pt x="53934" y="15129"/>
                    </a:lnTo>
                    <a:lnTo>
                      <a:pt x="54034" y="15230"/>
                    </a:lnTo>
                    <a:lnTo>
                      <a:pt x="54034" y="15280"/>
                    </a:lnTo>
                    <a:lnTo>
                      <a:pt x="53984" y="15381"/>
                    </a:lnTo>
                    <a:lnTo>
                      <a:pt x="53833" y="15481"/>
                    </a:lnTo>
                    <a:lnTo>
                      <a:pt x="53682" y="15582"/>
                    </a:lnTo>
                    <a:lnTo>
                      <a:pt x="53532" y="15632"/>
                    </a:lnTo>
                    <a:lnTo>
                      <a:pt x="53381" y="15733"/>
                    </a:lnTo>
                    <a:lnTo>
                      <a:pt x="53280" y="15783"/>
                    </a:lnTo>
                    <a:lnTo>
                      <a:pt x="52928" y="15783"/>
                    </a:lnTo>
                    <a:lnTo>
                      <a:pt x="52828" y="15682"/>
                    </a:lnTo>
                    <a:lnTo>
                      <a:pt x="52828" y="15582"/>
                    </a:lnTo>
                    <a:lnTo>
                      <a:pt x="52878" y="15431"/>
                    </a:lnTo>
                    <a:lnTo>
                      <a:pt x="52979" y="15280"/>
                    </a:lnTo>
                    <a:lnTo>
                      <a:pt x="52979" y="15230"/>
                    </a:lnTo>
                    <a:lnTo>
                      <a:pt x="53029" y="15180"/>
                    </a:lnTo>
                    <a:lnTo>
                      <a:pt x="52979" y="15029"/>
                    </a:lnTo>
                    <a:lnTo>
                      <a:pt x="53029" y="14928"/>
                    </a:lnTo>
                    <a:lnTo>
                      <a:pt x="53130" y="14727"/>
                    </a:lnTo>
                    <a:lnTo>
                      <a:pt x="53230" y="14526"/>
                    </a:lnTo>
                    <a:lnTo>
                      <a:pt x="53230" y="14426"/>
                    </a:lnTo>
                    <a:lnTo>
                      <a:pt x="53230" y="14325"/>
                    </a:lnTo>
                    <a:lnTo>
                      <a:pt x="53230" y="14225"/>
                    </a:lnTo>
                    <a:lnTo>
                      <a:pt x="53180" y="14174"/>
                    </a:lnTo>
                    <a:lnTo>
                      <a:pt x="53130" y="14174"/>
                    </a:lnTo>
                    <a:lnTo>
                      <a:pt x="52979" y="14225"/>
                    </a:lnTo>
                    <a:lnTo>
                      <a:pt x="52828" y="14325"/>
                    </a:lnTo>
                    <a:lnTo>
                      <a:pt x="52677" y="14325"/>
                    </a:lnTo>
                    <a:lnTo>
                      <a:pt x="52627" y="14225"/>
                    </a:lnTo>
                    <a:lnTo>
                      <a:pt x="52577" y="14074"/>
                    </a:lnTo>
                    <a:lnTo>
                      <a:pt x="52577" y="13923"/>
                    </a:lnTo>
                    <a:lnTo>
                      <a:pt x="52627" y="13772"/>
                    </a:lnTo>
                    <a:lnTo>
                      <a:pt x="52677" y="13722"/>
                    </a:lnTo>
                    <a:lnTo>
                      <a:pt x="53079" y="13672"/>
                    </a:lnTo>
                    <a:close/>
                    <a:moveTo>
                      <a:pt x="33527" y="15180"/>
                    </a:moveTo>
                    <a:lnTo>
                      <a:pt x="33677" y="15280"/>
                    </a:lnTo>
                    <a:lnTo>
                      <a:pt x="33778" y="15331"/>
                    </a:lnTo>
                    <a:lnTo>
                      <a:pt x="33915" y="15376"/>
                    </a:lnTo>
                    <a:lnTo>
                      <a:pt x="33915" y="15376"/>
                    </a:lnTo>
                    <a:lnTo>
                      <a:pt x="33778" y="15582"/>
                    </a:lnTo>
                    <a:lnTo>
                      <a:pt x="33577" y="15833"/>
                    </a:lnTo>
                    <a:lnTo>
                      <a:pt x="33476" y="15833"/>
                    </a:lnTo>
                    <a:lnTo>
                      <a:pt x="33426" y="15682"/>
                    </a:lnTo>
                    <a:lnTo>
                      <a:pt x="33376" y="15431"/>
                    </a:lnTo>
                    <a:lnTo>
                      <a:pt x="33376" y="15331"/>
                    </a:lnTo>
                    <a:lnTo>
                      <a:pt x="33476" y="15230"/>
                    </a:lnTo>
                    <a:lnTo>
                      <a:pt x="33527" y="15180"/>
                    </a:lnTo>
                    <a:close/>
                    <a:moveTo>
                      <a:pt x="52024" y="14928"/>
                    </a:moveTo>
                    <a:lnTo>
                      <a:pt x="52074" y="14979"/>
                    </a:lnTo>
                    <a:lnTo>
                      <a:pt x="52275" y="15129"/>
                    </a:lnTo>
                    <a:lnTo>
                      <a:pt x="52526" y="15180"/>
                    </a:lnTo>
                    <a:lnTo>
                      <a:pt x="52577" y="15280"/>
                    </a:lnTo>
                    <a:lnTo>
                      <a:pt x="52577" y="15381"/>
                    </a:lnTo>
                    <a:lnTo>
                      <a:pt x="52577" y="15481"/>
                    </a:lnTo>
                    <a:lnTo>
                      <a:pt x="52577" y="15532"/>
                    </a:lnTo>
                    <a:lnTo>
                      <a:pt x="52526" y="15582"/>
                    </a:lnTo>
                    <a:lnTo>
                      <a:pt x="52275" y="15582"/>
                    </a:lnTo>
                    <a:lnTo>
                      <a:pt x="52124" y="15632"/>
                    </a:lnTo>
                    <a:lnTo>
                      <a:pt x="51823" y="15783"/>
                    </a:lnTo>
                    <a:lnTo>
                      <a:pt x="51722" y="15833"/>
                    </a:lnTo>
                    <a:lnTo>
                      <a:pt x="51622" y="15783"/>
                    </a:lnTo>
                    <a:lnTo>
                      <a:pt x="51571" y="15682"/>
                    </a:lnTo>
                    <a:lnTo>
                      <a:pt x="51521" y="15582"/>
                    </a:lnTo>
                    <a:lnTo>
                      <a:pt x="51521" y="15481"/>
                    </a:lnTo>
                    <a:lnTo>
                      <a:pt x="51521" y="15331"/>
                    </a:lnTo>
                    <a:lnTo>
                      <a:pt x="51571" y="15230"/>
                    </a:lnTo>
                    <a:lnTo>
                      <a:pt x="51772" y="15079"/>
                    </a:lnTo>
                    <a:lnTo>
                      <a:pt x="51923" y="14928"/>
                    </a:lnTo>
                    <a:close/>
                    <a:moveTo>
                      <a:pt x="33909" y="15744"/>
                    </a:moveTo>
                    <a:lnTo>
                      <a:pt x="33929" y="15783"/>
                    </a:lnTo>
                    <a:lnTo>
                      <a:pt x="34029" y="15883"/>
                    </a:lnTo>
                    <a:lnTo>
                      <a:pt x="34029" y="15934"/>
                    </a:lnTo>
                    <a:lnTo>
                      <a:pt x="33979" y="15984"/>
                    </a:lnTo>
                    <a:lnTo>
                      <a:pt x="33778" y="15984"/>
                    </a:lnTo>
                    <a:lnTo>
                      <a:pt x="33909" y="15744"/>
                    </a:lnTo>
                    <a:close/>
                    <a:moveTo>
                      <a:pt x="38804" y="15381"/>
                    </a:moveTo>
                    <a:lnTo>
                      <a:pt x="38855" y="15431"/>
                    </a:lnTo>
                    <a:lnTo>
                      <a:pt x="38855" y="15481"/>
                    </a:lnTo>
                    <a:lnTo>
                      <a:pt x="38855" y="15532"/>
                    </a:lnTo>
                    <a:lnTo>
                      <a:pt x="38754" y="15682"/>
                    </a:lnTo>
                    <a:lnTo>
                      <a:pt x="38704" y="15783"/>
                    </a:lnTo>
                    <a:lnTo>
                      <a:pt x="38704" y="15934"/>
                    </a:lnTo>
                    <a:lnTo>
                      <a:pt x="38654" y="15984"/>
                    </a:lnTo>
                    <a:lnTo>
                      <a:pt x="38553" y="15934"/>
                    </a:lnTo>
                    <a:lnTo>
                      <a:pt x="38503" y="15883"/>
                    </a:lnTo>
                    <a:lnTo>
                      <a:pt x="38503" y="15783"/>
                    </a:lnTo>
                    <a:lnTo>
                      <a:pt x="38503" y="15682"/>
                    </a:lnTo>
                    <a:lnTo>
                      <a:pt x="38503" y="15532"/>
                    </a:lnTo>
                    <a:lnTo>
                      <a:pt x="38553" y="15431"/>
                    </a:lnTo>
                    <a:lnTo>
                      <a:pt x="38654" y="15381"/>
                    </a:lnTo>
                    <a:close/>
                    <a:moveTo>
                      <a:pt x="48706" y="15833"/>
                    </a:moveTo>
                    <a:lnTo>
                      <a:pt x="48807" y="15934"/>
                    </a:lnTo>
                    <a:lnTo>
                      <a:pt x="48807" y="15984"/>
                    </a:lnTo>
                    <a:lnTo>
                      <a:pt x="48656" y="15934"/>
                    </a:lnTo>
                    <a:lnTo>
                      <a:pt x="48606" y="15883"/>
                    </a:lnTo>
                    <a:lnTo>
                      <a:pt x="48656" y="15833"/>
                    </a:lnTo>
                    <a:close/>
                    <a:moveTo>
                      <a:pt x="26992" y="15180"/>
                    </a:moveTo>
                    <a:lnTo>
                      <a:pt x="27093" y="15230"/>
                    </a:lnTo>
                    <a:lnTo>
                      <a:pt x="27143" y="15280"/>
                    </a:lnTo>
                    <a:lnTo>
                      <a:pt x="27143" y="15582"/>
                    </a:lnTo>
                    <a:lnTo>
                      <a:pt x="27646" y="15582"/>
                    </a:lnTo>
                    <a:lnTo>
                      <a:pt x="27746" y="15733"/>
                    </a:lnTo>
                    <a:lnTo>
                      <a:pt x="27696" y="15783"/>
                    </a:lnTo>
                    <a:lnTo>
                      <a:pt x="27495" y="15783"/>
                    </a:lnTo>
                    <a:lnTo>
                      <a:pt x="27394" y="15833"/>
                    </a:lnTo>
                    <a:lnTo>
                      <a:pt x="27344" y="15984"/>
                    </a:lnTo>
                    <a:lnTo>
                      <a:pt x="27344" y="16135"/>
                    </a:lnTo>
                    <a:lnTo>
                      <a:pt x="27244" y="16185"/>
                    </a:lnTo>
                    <a:lnTo>
                      <a:pt x="27193" y="16135"/>
                    </a:lnTo>
                    <a:lnTo>
                      <a:pt x="27143" y="16085"/>
                    </a:lnTo>
                    <a:lnTo>
                      <a:pt x="27143" y="15883"/>
                    </a:lnTo>
                    <a:lnTo>
                      <a:pt x="26992" y="15632"/>
                    </a:lnTo>
                    <a:lnTo>
                      <a:pt x="26942" y="15481"/>
                    </a:lnTo>
                    <a:lnTo>
                      <a:pt x="26942" y="15331"/>
                    </a:lnTo>
                    <a:lnTo>
                      <a:pt x="26942" y="15230"/>
                    </a:lnTo>
                    <a:lnTo>
                      <a:pt x="26992" y="15180"/>
                    </a:lnTo>
                    <a:close/>
                    <a:moveTo>
                      <a:pt x="32119" y="16034"/>
                    </a:moveTo>
                    <a:lnTo>
                      <a:pt x="32169" y="16135"/>
                    </a:lnTo>
                    <a:lnTo>
                      <a:pt x="32069" y="16185"/>
                    </a:lnTo>
                    <a:lnTo>
                      <a:pt x="31968" y="16135"/>
                    </a:lnTo>
                    <a:lnTo>
                      <a:pt x="32119" y="16034"/>
                    </a:lnTo>
                    <a:close/>
                    <a:moveTo>
                      <a:pt x="60267" y="15783"/>
                    </a:moveTo>
                    <a:lnTo>
                      <a:pt x="60317" y="15883"/>
                    </a:lnTo>
                    <a:lnTo>
                      <a:pt x="60418" y="16034"/>
                    </a:lnTo>
                    <a:lnTo>
                      <a:pt x="60267" y="16185"/>
                    </a:lnTo>
                    <a:lnTo>
                      <a:pt x="60217" y="16135"/>
                    </a:lnTo>
                    <a:lnTo>
                      <a:pt x="60066" y="16034"/>
                    </a:lnTo>
                    <a:lnTo>
                      <a:pt x="60016" y="15883"/>
                    </a:lnTo>
                    <a:lnTo>
                      <a:pt x="60016" y="15833"/>
                    </a:lnTo>
                    <a:lnTo>
                      <a:pt x="60066" y="15783"/>
                    </a:lnTo>
                    <a:close/>
                    <a:moveTo>
                      <a:pt x="22167" y="15381"/>
                    </a:moveTo>
                    <a:lnTo>
                      <a:pt x="22267" y="15431"/>
                    </a:lnTo>
                    <a:lnTo>
                      <a:pt x="22418" y="15582"/>
                    </a:lnTo>
                    <a:lnTo>
                      <a:pt x="22569" y="15582"/>
                    </a:lnTo>
                    <a:lnTo>
                      <a:pt x="22619" y="15632"/>
                    </a:lnTo>
                    <a:lnTo>
                      <a:pt x="22670" y="15733"/>
                    </a:lnTo>
                    <a:lnTo>
                      <a:pt x="22569" y="15783"/>
                    </a:lnTo>
                    <a:lnTo>
                      <a:pt x="22519" y="15934"/>
                    </a:lnTo>
                    <a:lnTo>
                      <a:pt x="22469" y="16135"/>
                    </a:lnTo>
                    <a:lnTo>
                      <a:pt x="22368" y="16185"/>
                    </a:lnTo>
                    <a:lnTo>
                      <a:pt x="22167" y="16235"/>
                    </a:lnTo>
                    <a:lnTo>
                      <a:pt x="20810" y="16235"/>
                    </a:lnTo>
                    <a:lnTo>
                      <a:pt x="20709" y="16185"/>
                    </a:lnTo>
                    <a:lnTo>
                      <a:pt x="20659" y="16135"/>
                    </a:lnTo>
                    <a:lnTo>
                      <a:pt x="20609" y="15934"/>
                    </a:lnTo>
                    <a:lnTo>
                      <a:pt x="20559" y="15833"/>
                    </a:lnTo>
                    <a:lnTo>
                      <a:pt x="20508" y="15783"/>
                    </a:lnTo>
                    <a:lnTo>
                      <a:pt x="20307" y="15783"/>
                    </a:lnTo>
                    <a:lnTo>
                      <a:pt x="20207" y="15733"/>
                    </a:lnTo>
                    <a:lnTo>
                      <a:pt x="20257" y="15632"/>
                    </a:lnTo>
                    <a:lnTo>
                      <a:pt x="20307" y="15582"/>
                    </a:lnTo>
                    <a:lnTo>
                      <a:pt x="20508" y="15582"/>
                    </a:lnTo>
                    <a:lnTo>
                      <a:pt x="20709" y="15632"/>
                    </a:lnTo>
                    <a:lnTo>
                      <a:pt x="20910" y="15733"/>
                    </a:lnTo>
                    <a:lnTo>
                      <a:pt x="21061" y="15783"/>
                    </a:lnTo>
                    <a:lnTo>
                      <a:pt x="21212" y="15733"/>
                    </a:lnTo>
                    <a:lnTo>
                      <a:pt x="21363" y="15632"/>
                    </a:lnTo>
                    <a:lnTo>
                      <a:pt x="21514" y="15582"/>
                    </a:lnTo>
                    <a:lnTo>
                      <a:pt x="21715" y="15582"/>
                    </a:lnTo>
                    <a:lnTo>
                      <a:pt x="21815" y="15682"/>
                    </a:lnTo>
                    <a:lnTo>
                      <a:pt x="21966" y="15733"/>
                    </a:lnTo>
                    <a:lnTo>
                      <a:pt x="22016" y="15733"/>
                    </a:lnTo>
                    <a:lnTo>
                      <a:pt x="22066" y="15682"/>
                    </a:lnTo>
                    <a:lnTo>
                      <a:pt x="22117" y="15481"/>
                    </a:lnTo>
                    <a:lnTo>
                      <a:pt x="22117" y="15431"/>
                    </a:lnTo>
                    <a:lnTo>
                      <a:pt x="22167" y="15381"/>
                    </a:lnTo>
                    <a:close/>
                    <a:moveTo>
                      <a:pt x="24931" y="15984"/>
                    </a:moveTo>
                    <a:lnTo>
                      <a:pt x="24982" y="16085"/>
                    </a:lnTo>
                    <a:lnTo>
                      <a:pt x="24931" y="16235"/>
                    </a:lnTo>
                    <a:lnTo>
                      <a:pt x="24881" y="16135"/>
                    </a:lnTo>
                    <a:lnTo>
                      <a:pt x="24931" y="15984"/>
                    </a:lnTo>
                    <a:close/>
                    <a:moveTo>
                      <a:pt x="40848" y="16202"/>
                    </a:moveTo>
                    <a:lnTo>
                      <a:pt x="40815" y="16235"/>
                    </a:lnTo>
                    <a:lnTo>
                      <a:pt x="40835" y="16235"/>
                    </a:lnTo>
                    <a:lnTo>
                      <a:pt x="40848" y="16202"/>
                    </a:lnTo>
                    <a:close/>
                    <a:moveTo>
                      <a:pt x="23072" y="15833"/>
                    </a:moveTo>
                    <a:lnTo>
                      <a:pt x="23122" y="15934"/>
                    </a:lnTo>
                    <a:lnTo>
                      <a:pt x="23122" y="16034"/>
                    </a:lnTo>
                    <a:lnTo>
                      <a:pt x="23122" y="16135"/>
                    </a:lnTo>
                    <a:lnTo>
                      <a:pt x="23122" y="16235"/>
                    </a:lnTo>
                    <a:lnTo>
                      <a:pt x="23072" y="16386"/>
                    </a:lnTo>
                    <a:lnTo>
                      <a:pt x="22921" y="16336"/>
                    </a:lnTo>
                    <a:lnTo>
                      <a:pt x="22820" y="16185"/>
                    </a:lnTo>
                    <a:lnTo>
                      <a:pt x="22720" y="16135"/>
                    </a:lnTo>
                    <a:lnTo>
                      <a:pt x="22871" y="15984"/>
                    </a:lnTo>
                    <a:lnTo>
                      <a:pt x="23021" y="15833"/>
                    </a:lnTo>
                    <a:close/>
                    <a:moveTo>
                      <a:pt x="53984" y="16034"/>
                    </a:moveTo>
                    <a:lnTo>
                      <a:pt x="54085" y="16135"/>
                    </a:lnTo>
                    <a:lnTo>
                      <a:pt x="53984" y="16185"/>
                    </a:lnTo>
                    <a:lnTo>
                      <a:pt x="53883" y="16336"/>
                    </a:lnTo>
                    <a:lnTo>
                      <a:pt x="53833" y="16386"/>
                    </a:lnTo>
                    <a:lnTo>
                      <a:pt x="53733" y="16386"/>
                    </a:lnTo>
                    <a:lnTo>
                      <a:pt x="53632" y="16286"/>
                    </a:lnTo>
                    <a:lnTo>
                      <a:pt x="53632" y="16185"/>
                    </a:lnTo>
                    <a:lnTo>
                      <a:pt x="53682" y="16085"/>
                    </a:lnTo>
                    <a:lnTo>
                      <a:pt x="53783" y="16034"/>
                    </a:lnTo>
                    <a:close/>
                    <a:moveTo>
                      <a:pt x="62780" y="16235"/>
                    </a:moveTo>
                    <a:lnTo>
                      <a:pt x="62931" y="16336"/>
                    </a:lnTo>
                    <a:lnTo>
                      <a:pt x="62830" y="16386"/>
                    </a:lnTo>
                    <a:lnTo>
                      <a:pt x="62680" y="16336"/>
                    </a:lnTo>
                    <a:lnTo>
                      <a:pt x="62780" y="16235"/>
                    </a:lnTo>
                    <a:close/>
                    <a:moveTo>
                      <a:pt x="37900" y="16185"/>
                    </a:moveTo>
                    <a:lnTo>
                      <a:pt x="38101" y="16336"/>
                    </a:lnTo>
                    <a:lnTo>
                      <a:pt x="38000" y="16386"/>
                    </a:lnTo>
                    <a:lnTo>
                      <a:pt x="37900" y="16436"/>
                    </a:lnTo>
                    <a:lnTo>
                      <a:pt x="37799" y="16386"/>
                    </a:lnTo>
                    <a:lnTo>
                      <a:pt x="37648" y="16336"/>
                    </a:lnTo>
                    <a:lnTo>
                      <a:pt x="37900" y="16185"/>
                    </a:lnTo>
                    <a:close/>
                    <a:moveTo>
                      <a:pt x="40111" y="15833"/>
                    </a:moveTo>
                    <a:lnTo>
                      <a:pt x="40161" y="15934"/>
                    </a:lnTo>
                    <a:lnTo>
                      <a:pt x="40161" y="15984"/>
                    </a:lnTo>
                    <a:lnTo>
                      <a:pt x="40312" y="15984"/>
                    </a:lnTo>
                    <a:lnTo>
                      <a:pt x="40463" y="16034"/>
                    </a:lnTo>
                    <a:lnTo>
                      <a:pt x="40614" y="16085"/>
                    </a:lnTo>
                    <a:lnTo>
                      <a:pt x="40714" y="16235"/>
                    </a:lnTo>
                    <a:lnTo>
                      <a:pt x="40815" y="16235"/>
                    </a:lnTo>
                    <a:lnTo>
                      <a:pt x="40815" y="16135"/>
                    </a:lnTo>
                    <a:lnTo>
                      <a:pt x="40915" y="16034"/>
                    </a:lnTo>
                    <a:lnTo>
                      <a:pt x="40848" y="16202"/>
                    </a:lnTo>
                    <a:lnTo>
                      <a:pt x="40966" y="16085"/>
                    </a:lnTo>
                    <a:lnTo>
                      <a:pt x="41016" y="16085"/>
                    </a:lnTo>
                    <a:lnTo>
                      <a:pt x="40915" y="16235"/>
                    </a:lnTo>
                    <a:lnTo>
                      <a:pt x="40835" y="16235"/>
                    </a:lnTo>
                    <a:lnTo>
                      <a:pt x="40815" y="16286"/>
                    </a:lnTo>
                    <a:lnTo>
                      <a:pt x="40765" y="16386"/>
                    </a:lnTo>
                    <a:lnTo>
                      <a:pt x="40161" y="16436"/>
                    </a:lnTo>
                    <a:lnTo>
                      <a:pt x="40061" y="16386"/>
                    </a:lnTo>
                    <a:lnTo>
                      <a:pt x="39960" y="16336"/>
                    </a:lnTo>
                    <a:lnTo>
                      <a:pt x="40111" y="16185"/>
                    </a:lnTo>
                    <a:lnTo>
                      <a:pt x="40161" y="15984"/>
                    </a:lnTo>
                    <a:lnTo>
                      <a:pt x="40061" y="15934"/>
                    </a:lnTo>
                    <a:lnTo>
                      <a:pt x="40011" y="15883"/>
                    </a:lnTo>
                    <a:lnTo>
                      <a:pt x="40061" y="15833"/>
                    </a:lnTo>
                    <a:close/>
                    <a:moveTo>
                      <a:pt x="60719" y="16235"/>
                    </a:moveTo>
                    <a:lnTo>
                      <a:pt x="60770" y="16336"/>
                    </a:lnTo>
                    <a:lnTo>
                      <a:pt x="60719" y="16436"/>
                    </a:lnTo>
                    <a:lnTo>
                      <a:pt x="60619" y="16286"/>
                    </a:lnTo>
                    <a:lnTo>
                      <a:pt x="60719" y="16235"/>
                    </a:lnTo>
                    <a:close/>
                    <a:moveTo>
                      <a:pt x="25786" y="15180"/>
                    </a:moveTo>
                    <a:lnTo>
                      <a:pt x="25886" y="15280"/>
                    </a:lnTo>
                    <a:lnTo>
                      <a:pt x="25987" y="15331"/>
                    </a:lnTo>
                    <a:lnTo>
                      <a:pt x="26289" y="15381"/>
                    </a:lnTo>
                    <a:lnTo>
                      <a:pt x="26540" y="15381"/>
                    </a:lnTo>
                    <a:lnTo>
                      <a:pt x="26640" y="15431"/>
                    </a:lnTo>
                    <a:lnTo>
                      <a:pt x="26691" y="15532"/>
                    </a:lnTo>
                    <a:lnTo>
                      <a:pt x="26691" y="15783"/>
                    </a:lnTo>
                    <a:lnTo>
                      <a:pt x="26741" y="15883"/>
                    </a:lnTo>
                    <a:lnTo>
                      <a:pt x="26741" y="16034"/>
                    </a:lnTo>
                    <a:lnTo>
                      <a:pt x="26640" y="16185"/>
                    </a:lnTo>
                    <a:lnTo>
                      <a:pt x="26289" y="16537"/>
                    </a:lnTo>
                    <a:lnTo>
                      <a:pt x="26138" y="16587"/>
                    </a:lnTo>
                    <a:lnTo>
                      <a:pt x="26088" y="16436"/>
                    </a:lnTo>
                    <a:lnTo>
                      <a:pt x="26088" y="16185"/>
                    </a:lnTo>
                    <a:lnTo>
                      <a:pt x="26037" y="16085"/>
                    </a:lnTo>
                    <a:lnTo>
                      <a:pt x="25937" y="15984"/>
                    </a:lnTo>
                    <a:lnTo>
                      <a:pt x="25836" y="15883"/>
                    </a:lnTo>
                    <a:lnTo>
                      <a:pt x="25736" y="15733"/>
                    </a:lnTo>
                    <a:lnTo>
                      <a:pt x="25635" y="15632"/>
                    </a:lnTo>
                    <a:lnTo>
                      <a:pt x="25484" y="15582"/>
                    </a:lnTo>
                    <a:lnTo>
                      <a:pt x="25334" y="15582"/>
                    </a:lnTo>
                    <a:lnTo>
                      <a:pt x="25283" y="15532"/>
                    </a:lnTo>
                    <a:lnTo>
                      <a:pt x="25283" y="15431"/>
                    </a:lnTo>
                    <a:lnTo>
                      <a:pt x="25334" y="15381"/>
                    </a:lnTo>
                    <a:lnTo>
                      <a:pt x="25434" y="15280"/>
                    </a:lnTo>
                    <a:lnTo>
                      <a:pt x="25685" y="15180"/>
                    </a:lnTo>
                    <a:close/>
                    <a:moveTo>
                      <a:pt x="55442" y="16436"/>
                    </a:moveTo>
                    <a:lnTo>
                      <a:pt x="55492" y="16487"/>
                    </a:lnTo>
                    <a:lnTo>
                      <a:pt x="55492" y="16587"/>
                    </a:lnTo>
                    <a:lnTo>
                      <a:pt x="55442" y="16637"/>
                    </a:lnTo>
                    <a:lnTo>
                      <a:pt x="55040" y="16637"/>
                    </a:lnTo>
                    <a:lnTo>
                      <a:pt x="54989" y="16587"/>
                    </a:lnTo>
                    <a:lnTo>
                      <a:pt x="54939" y="16487"/>
                    </a:lnTo>
                    <a:lnTo>
                      <a:pt x="55040" y="16436"/>
                    </a:lnTo>
                    <a:close/>
                    <a:moveTo>
                      <a:pt x="48505" y="16688"/>
                    </a:moveTo>
                    <a:lnTo>
                      <a:pt x="48606" y="16738"/>
                    </a:lnTo>
                    <a:lnTo>
                      <a:pt x="48455" y="16788"/>
                    </a:lnTo>
                    <a:lnTo>
                      <a:pt x="48405" y="16738"/>
                    </a:lnTo>
                    <a:lnTo>
                      <a:pt x="48505" y="16688"/>
                    </a:lnTo>
                    <a:close/>
                    <a:moveTo>
                      <a:pt x="57100" y="16487"/>
                    </a:moveTo>
                    <a:lnTo>
                      <a:pt x="57151" y="16537"/>
                    </a:lnTo>
                    <a:lnTo>
                      <a:pt x="57251" y="16587"/>
                    </a:lnTo>
                    <a:lnTo>
                      <a:pt x="57151" y="16788"/>
                    </a:lnTo>
                    <a:lnTo>
                      <a:pt x="57100" y="16788"/>
                    </a:lnTo>
                    <a:lnTo>
                      <a:pt x="57000" y="16738"/>
                    </a:lnTo>
                    <a:lnTo>
                      <a:pt x="57000" y="16637"/>
                    </a:lnTo>
                    <a:lnTo>
                      <a:pt x="57050" y="16537"/>
                    </a:lnTo>
                    <a:lnTo>
                      <a:pt x="57100" y="16487"/>
                    </a:lnTo>
                    <a:close/>
                    <a:moveTo>
                      <a:pt x="49862" y="16637"/>
                    </a:moveTo>
                    <a:lnTo>
                      <a:pt x="49963" y="16688"/>
                    </a:lnTo>
                    <a:lnTo>
                      <a:pt x="50063" y="16738"/>
                    </a:lnTo>
                    <a:lnTo>
                      <a:pt x="49594" y="16805"/>
                    </a:lnTo>
                    <a:lnTo>
                      <a:pt x="49594" y="16805"/>
                    </a:lnTo>
                    <a:lnTo>
                      <a:pt x="49611" y="16788"/>
                    </a:lnTo>
                    <a:lnTo>
                      <a:pt x="49661" y="16738"/>
                    </a:lnTo>
                    <a:lnTo>
                      <a:pt x="49762" y="16637"/>
                    </a:lnTo>
                    <a:close/>
                    <a:moveTo>
                      <a:pt x="33326" y="16637"/>
                    </a:moveTo>
                    <a:lnTo>
                      <a:pt x="33426" y="16688"/>
                    </a:lnTo>
                    <a:lnTo>
                      <a:pt x="33426" y="16788"/>
                    </a:lnTo>
                    <a:lnTo>
                      <a:pt x="33326" y="16838"/>
                    </a:lnTo>
                    <a:lnTo>
                      <a:pt x="33124" y="16838"/>
                    </a:lnTo>
                    <a:lnTo>
                      <a:pt x="33074" y="16788"/>
                    </a:lnTo>
                    <a:lnTo>
                      <a:pt x="33074" y="16688"/>
                    </a:lnTo>
                    <a:lnTo>
                      <a:pt x="33124" y="16637"/>
                    </a:lnTo>
                    <a:close/>
                    <a:moveTo>
                      <a:pt x="48907" y="16034"/>
                    </a:moveTo>
                    <a:lnTo>
                      <a:pt x="49058" y="16135"/>
                    </a:lnTo>
                    <a:lnTo>
                      <a:pt x="49159" y="16235"/>
                    </a:lnTo>
                    <a:lnTo>
                      <a:pt x="49309" y="16235"/>
                    </a:lnTo>
                    <a:lnTo>
                      <a:pt x="49360" y="16286"/>
                    </a:lnTo>
                    <a:lnTo>
                      <a:pt x="49410" y="16436"/>
                    </a:lnTo>
                    <a:lnTo>
                      <a:pt x="49458" y="16824"/>
                    </a:lnTo>
                    <a:lnTo>
                      <a:pt x="49458" y="16824"/>
                    </a:lnTo>
                    <a:lnTo>
                      <a:pt x="49360" y="16838"/>
                    </a:lnTo>
                    <a:lnTo>
                      <a:pt x="49159" y="16838"/>
                    </a:lnTo>
                    <a:lnTo>
                      <a:pt x="49058" y="16788"/>
                    </a:lnTo>
                    <a:lnTo>
                      <a:pt x="49058" y="16738"/>
                    </a:lnTo>
                    <a:lnTo>
                      <a:pt x="49108" y="16637"/>
                    </a:lnTo>
                    <a:lnTo>
                      <a:pt x="49209" y="16537"/>
                    </a:lnTo>
                    <a:lnTo>
                      <a:pt x="49209" y="16487"/>
                    </a:lnTo>
                    <a:lnTo>
                      <a:pt x="49159" y="16436"/>
                    </a:lnTo>
                    <a:lnTo>
                      <a:pt x="48958" y="16436"/>
                    </a:lnTo>
                    <a:lnTo>
                      <a:pt x="48857" y="16336"/>
                    </a:lnTo>
                    <a:lnTo>
                      <a:pt x="48807" y="16185"/>
                    </a:lnTo>
                    <a:lnTo>
                      <a:pt x="48807" y="16034"/>
                    </a:lnTo>
                    <a:close/>
                    <a:moveTo>
                      <a:pt x="56045" y="16436"/>
                    </a:moveTo>
                    <a:lnTo>
                      <a:pt x="56196" y="16537"/>
                    </a:lnTo>
                    <a:lnTo>
                      <a:pt x="55844" y="16838"/>
                    </a:lnTo>
                    <a:lnTo>
                      <a:pt x="55793" y="16788"/>
                    </a:lnTo>
                    <a:lnTo>
                      <a:pt x="55793" y="16637"/>
                    </a:lnTo>
                    <a:lnTo>
                      <a:pt x="55793" y="16487"/>
                    </a:lnTo>
                    <a:lnTo>
                      <a:pt x="55894" y="16436"/>
                    </a:lnTo>
                    <a:close/>
                    <a:moveTo>
                      <a:pt x="59463" y="16235"/>
                    </a:moveTo>
                    <a:lnTo>
                      <a:pt x="59513" y="16336"/>
                    </a:lnTo>
                    <a:lnTo>
                      <a:pt x="59563" y="16436"/>
                    </a:lnTo>
                    <a:lnTo>
                      <a:pt x="59614" y="16587"/>
                    </a:lnTo>
                    <a:lnTo>
                      <a:pt x="59764" y="16738"/>
                    </a:lnTo>
                    <a:lnTo>
                      <a:pt x="59664" y="16788"/>
                    </a:lnTo>
                    <a:lnTo>
                      <a:pt x="59563" y="16838"/>
                    </a:lnTo>
                    <a:lnTo>
                      <a:pt x="59463" y="16838"/>
                    </a:lnTo>
                    <a:lnTo>
                      <a:pt x="59412" y="16788"/>
                    </a:lnTo>
                    <a:lnTo>
                      <a:pt x="59010" y="16487"/>
                    </a:lnTo>
                    <a:lnTo>
                      <a:pt x="58960" y="16436"/>
                    </a:lnTo>
                    <a:lnTo>
                      <a:pt x="58860" y="16436"/>
                    </a:lnTo>
                    <a:lnTo>
                      <a:pt x="58759" y="16386"/>
                    </a:lnTo>
                    <a:lnTo>
                      <a:pt x="58709" y="16336"/>
                    </a:lnTo>
                    <a:lnTo>
                      <a:pt x="58860" y="16235"/>
                    </a:lnTo>
                    <a:close/>
                    <a:moveTo>
                      <a:pt x="61825" y="15783"/>
                    </a:moveTo>
                    <a:lnTo>
                      <a:pt x="61976" y="15833"/>
                    </a:lnTo>
                    <a:lnTo>
                      <a:pt x="62026" y="15883"/>
                    </a:lnTo>
                    <a:lnTo>
                      <a:pt x="62076" y="16034"/>
                    </a:lnTo>
                    <a:lnTo>
                      <a:pt x="62127" y="16135"/>
                    </a:lnTo>
                    <a:lnTo>
                      <a:pt x="62177" y="16185"/>
                    </a:lnTo>
                    <a:lnTo>
                      <a:pt x="62278" y="16185"/>
                    </a:lnTo>
                    <a:lnTo>
                      <a:pt x="62378" y="16235"/>
                    </a:lnTo>
                    <a:lnTo>
                      <a:pt x="62428" y="16286"/>
                    </a:lnTo>
                    <a:lnTo>
                      <a:pt x="62479" y="16336"/>
                    </a:lnTo>
                    <a:lnTo>
                      <a:pt x="62479" y="16487"/>
                    </a:lnTo>
                    <a:lnTo>
                      <a:pt x="62479" y="16688"/>
                    </a:lnTo>
                    <a:lnTo>
                      <a:pt x="62479" y="16788"/>
                    </a:lnTo>
                    <a:lnTo>
                      <a:pt x="62378" y="16838"/>
                    </a:lnTo>
                    <a:lnTo>
                      <a:pt x="62278" y="16889"/>
                    </a:lnTo>
                    <a:lnTo>
                      <a:pt x="62177" y="16838"/>
                    </a:lnTo>
                    <a:lnTo>
                      <a:pt x="62127" y="16788"/>
                    </a:lnTo>
                    <a:lnTo>
                      <a:pt x="61976" y="16688"/>
                    </a:lnTo>
                    <a:lnTo>
                      <a:pt x="61875" y="16637"/>
                    </a:lnTo>
                    <a:lnTo>
                      <a:pt x="61725" y="16587"/>
                    </a:lnTo>
                    <a:lnTo>
                      <a:pt x="61574" y="16487"/>
                    </a:lnTo>
                    <a:lnTo>
                      <a:pt x="61524" y="16436"/>
                    </a:lnTo>
                    <a:lnTo>
                      <a:pt x="61222" y="16436"/>
                    </a:lnTo>
                    <a:lnTo>
                      <a:pt x="61071" y="16386"/>
                    </a:lnTo>
                    <a:lnTo>
                      <a:pt x="61021" y="16235"/>
                    </a:lnTo>
                    <a:lnTo>
                      <a:pt x="61021" y="16034"/>
                    </a:lnTo>
                    <a:lnTo>
                      <a:pt x="61021" y="15883"/>
                    </a:lnTo>
                    <a:lnTo>
                      <a:pt x="61121" y="15833"/>
                    </a:lnTo>
                    <a:lnTo>
                      <a:pt x="61323" y="15783"/>
                    </a:lnTo>
                    <a:close/>
                    <a:moveTo>
                      <a:pt x="50566" y="16637"/>
                    </a:moveTo>
                    <a:lnTo>
                      <a:pt x="50817" y="16688"/>
                    </a:lnTo>
                    <a:lnTo>
                      <a:pt x="50918" y="16738"/>
                    </a:lnTo>
                    <a:lnTo>
                      <a:pt x="50868" y="16838"/>
                    </a:lnTo>
                    <a:lnTo>
                      <a:pt x="50717" y="16939"/>
                    </a:lnTo>
                    <a:lnTo>
                      <a:pt x="50616" y="16989"/>
                    </a:lnTo>
                    <a:lnTo>
                      <a:pt x="50466" y="16939"/>
                    </a:lnTo>
                    <a:lnTo>
                      <a:pt x="50365" y="16788"/>
                    </a:lnTo>
                    <a:lnTo>
                      <a:pt x="50315" y="16738"/>
                    </a:lnTo>
                    <a:lnTo>
                      <a:pt x="50365" y="16688"/>
                    </a:lnTo>
                    <a:lnTo>
                      <a:pt x="50566" y="16637"/>
                    </a:lnTo>
                    <a:close/>
                    <a:moveTo>
                      <a:pt x="27998" y="16185"/>
                    </a:moveTo>
                    <a:lnTo>
                      <a:pt x="28098" y="16286"/>
                    </a:lnTo>
                    <a:lnTo>
                      <a:pt x="28199" y="16336"/>
                    </a:lnTo>
                    <a:lnTo>
                      <a:pt x="28148" y="16487"/>
                    </a:lnTo>
                    <a:lnTo>
                      <a:pt x="28098" y="16688"/>
                    </a:lnTo>
                    <a:lnTo>
                      <a:pt x="27947" y="16838"/>
                    </a:lnTo>
                    <a:lnTo>
                      <a:pt x="27897" y="17040"/>
                    </a:lnTo>
                    <a:lnTo>
                      <a:pt x="27797" y="16939"/>
                    </a:lnTo>
                    <a:lnTo>
                      <a:pt x="27696" y="16889"/>
                    </a:lnTo>
                    <a:lnTo>
                      <a:pt x="27646" y="16788"/>
                    </a:lnTo>
                    <a:lnTo>
                      <a:pt x="27746" y="16537"/>
                    </a:lnTo>
                    <a:lnTo>
                      <a:pt x="27746" y="16436"/>
                    </a:lnTo>
                    <a:lnTo>
                      <a:pt x="27797" y="16336"/>
                    </a:lnTo>
                    <a:lnTo>
                      <a:pt x="27897" y="16235"/>
                    </a:lnTo>
                    <a:lnTo>
                      <a:pt x="27998" y="16185"/>
                    </a:lnTo>
                    <a:close/>
                    <a:moveTo>
                      <a:pt x="53612" y="16859"/>
                    </a:moveTo>
                    <a:lnTo>
                      <a:pt x="53431" y="17040"/>
                    </a:lnTo>
                    <a:lnTo>
                      <a:pt x="53513" y="17040"/>
                    </a:lnTo>
                    <a:lnTo>
                      <a:pt x="53612" y="16859"/>
                    </a:lnTo>
                    <a:close/>
                    <a:moveTo>
                      <a:pt x="36341" y="16889"/>
                    </a:moveTo>
                    <a:lnTo>
                      <a:pt x="36392" y="16939"/>
                    </a:lnTo>
                    <a:lnTo>
                      <a:pt x="36392" y="17040"/>
                    </a:lnTo>
                    <a:lnTo>
                      <a:pt x="36392" y="17140"/>
                    </a:lnTo>
                    <a:lnTo>
                      <a:pt x="36341" y="17241"/>
                    </a:lnTo>
                    <a:lnTo>
                      <a:pt x="36241" y="17241"/>
                    </a:lnTo>
                    <a:lnTo>
                      <a:pt x="36191" y="17190"/>
                    </a:lnTo>
                    <a:lnTo>
                      <a:pt x="36191" y="17090"/>
                    </a:lnTo>
                    <a:lnTo>
                      <a:pt x="36191" y="16989"/>
                    </a:lnTo>
                    <a:lnTo>
                      <a:pt x="36241" y="16889"/>
                    </a:lnTo>
                    <a:close/>
                    <a:moveTo>
                      <a:pt x="44987" y="15632"/>
                    </a:moveTo>
                    <a:lnTo>
                      <a:pt x="44987" y="15682"/>
                    </a:lnTo>
                    <a:lnTo>
                      <a:pt x="45037" y="15833"/>
                    </a:lnTo>
                    <a:lnTo>
                      <a:pt x="45087" y="15934"/>
                    </a:lnTo>
                    <a:lnTo>
                      <a:pt x="45188" y="16085"/>
                    </a:lnTo>
                    <a:lnTo>
                      <a:pt x="45288" y="16185"/>
                    </a:lnTo>
                    <a:lnTo>
                      <a:pt x="45288" y="16286"/>
                    </a:lnTo>
                    <a:lnTo>
                      <a:pt x="45288" y="16386"/>
                    </a:lnTo>
                    <a:lnTo>
                      <a:pt x="45238" y="16487"/>
                    </a:lnTo>
                    <a:lnTo>
                      <a:pt x="45238" y="16688"/>
                    </a:lnTo>
                    <a:lnTo>
                      <a:pt x="45188" y="16788"/>
                    </a:lnTo>
                    <a:lnTo>
                      <a:pt x="45087" y="16838"/>
                    </a:lnTo>
                    <a:lnTo>
                      <a:pt x="44936" y="16838"/>
                    </a:lnTo>
                    <a:lnTo>
                      <a:pt x="44886" y="16939"/>
                    </a:lnTo>
                    <a:lnTo>
                      <a:pt x="44836" y="17090"/>
                    </a:lnTo>
                    <a:lnTo>
                      <a:pt x="44786" y="17190"/>
                    </a:lnTo>
                    <a:lnTo>
                      <a:pt x="44735" y="17241"/>
                    </a:lnTo>
                    <a:lnTo>
                      <a:pt x="44585" y="17140"/>
                    </a:lnTo>
                    <a:lnTo>
                      <a:pt x="44384" y="17040"/>
                    </a:lnTo>
                    <a:lnTo>
                      <a:pt x="43881" y="17040"/>
                    </a:lnTo>
                    <a:lnTo>
                      <a:pt x="43831" y="16989"/>
                    </a:lnTo>
                    <a:lnTo>
                      <a:pt x="43780" y="16939"/>
                    </a:lnTo>
                    <a:lnTo>
                      <a:pt x="43881" y="16838"/>
                    </a:lnTo>
                    <a:lnTo>
                      <a:pt x="44032" y="16889"/>
                    </a:lnTo>
                    <a:lnTo>
                      <a:pt x="44132" y="16838"/>
                    </a:lnTo>
                    <a:lnTo>
                      <a:pt x="44384" y="16738"/>
                    </a:lnTo>
                    <a:lnTo>
                      <a:pt x="44534" y="16587"/>
                    </a:lnTo>
                    <a:lnTo>
                      <a:pt x="44735" y="16386"/>
                    </a:lnTo>
                    <a:lnTo>
                      <a:pt x="44786" y="16336"/>
                    </a:lnTo>
                    <a:lnTo>
                      <a:pt x="44585" y="16235"/>
                    </a:lnTo>
                    <a:lnTo>
                      <a:pt x="44434" y="16135"/>
                    </a:lnTo>
                    <a:lnTo>
                      <a:pt x="44384" y="16034"/>
                    </a:lnTo>
                    <a:lnTo>
                      <a:pt x="44434" y="15883"/>
                    </a:lnTo>
                    <a:lnTo>
                      <a:pt x="44534" y="15783"/>
                    </a:lnTo>
                    <a:lnTo>
                      <a:pt x="44685" y="15733"/>
                    </a:lnTo>
                    <a:lnTo>
                      <a:pt x="44786" y="15682"/>
                    </a:lnTo>
                    <a:lnTo>
                      <a:pt x="44886" y="15632"/>
                    </a:lnTo>
                    <a:close/>
                    <a:moveTo>
                      <a:pt x="26892" y="17040"/>
                    </a:moveTo>
                    <a:lnTo>
                      <a:pt x="27093" y="17140"/>
                    </a:lnTo>
                    <a:lnTo>
                      <a:pt x="27093" y="17190"/>
                    </a:lnTo>
                    <a:lnTo>
                      <a:pt x="26992" y="17241"/>
                    </a:lnTo>
                    <a:lnTo>
                      <a:pt x="26892" y="17291"/>
                    </a:lnTo>
                    <a:lnTo>
                      <a:pt x="26791" y="17241"/>
                    </a:lnTo>
                    <a:lnTo>
                      <a:pt x="26741" y="17190"/>
                    </a:lnTo>
                    <a:lnTo>
                      <a:pt x="26791" y="17140"/>
                    </a:lnTo>
                    <a:lnTo>
                      <a:pt x="26892" y="17040"/>
                    </a:lnTo>
                    <a:close/>
                    <a:moveTo>
                      <a:pt x="47651" y="16838"/>
                    </a:moveTo>
                    <a:lnTo>
                      <a:pt x="47751" y="16939"/>
                    </a:lnTo>
                    <a:lnTo>
                      <a:pt x="47751" y="17040"/>
                    </a:lnTo>
                    <a:lnTo>
                      <a:pt x="47751" y="17140"/>
                    </a:lnTo>
                    <a:lnTo>
                      <a:pt x="47651" y="17291"/>
                    </a:lnTo>
                    <a:lnTo>
                      <a:pt x="47500" y="17391"/>
                    </a:lnTo>
                    <a:lnTo>
                      <a:pt x="47450" y="17492"/>
                    </a:lnTo>
                    <a:lnTo>
                      <a:pt x="47249" y="17241"/>
                    </a:lnTo>
                    <a:lnTo>
                      <a:pt x="47148" y="17190"/>
                    </a:lnTo>
                    <a:lnTo>
                      <a:pt x="47148" y="17140"/>
                    </a:lnTo>
                    <a:lnTo>
                      <a:pt x="47249" y="17040"/>
                    </a:lnTo>
                    <a:lnTo>
                      <a:pt x="47399" y="16939"/>
                    </a:lnTo>
                    <a:lnTo>
                      <a:pt x="47550" y="16838"/>
                    </a:lnTo>
                    <a:close/>
                    <a:moveTo>
                      <a:pt x="48907" y="17291"/>
                    </a:moveTo>
                    <a:lnTo>
                      <a:pt x="49008" y="17391"/>
                    </a:lnTo>
                    <a:lnTo>
                      <a:pt x="48907" y="17492"/>
                    </a:lnTo>
                    <a:lnTo>
                      <a:pt x="48857" y="17341"/>
                    </a:lnTo>
                    <a:lnTo>
                      <a:pt x="48907" y="17291"/>
                    </a:lnTo>
                    <a:close/>
                    <a:moveTo>
                      <a:pt x="51119" y="17040"/>
                    </a:moveTo>
                    <a:lnTo>
                      <a:pt x="51219" y="17090"/>
                    </a:lnTo>
                    <a:lnTo>
                      <a:pt x="51270" y="17140"/>
                    </a:lnTo>
                    <a:lnTo>
                      <a:pt x="51320" y="17241"/>
                    </a:lnTo>
                    <a:lnTo>
                      <a:pt x="51320" y="17391"/>
                    </a:lnTo>
                    <a:lnTo>
                      <a:pt x="51219" y="17442"/>
                    </a:lnTo>
                    <a:lnTo>
                      <a:pt x="51119" y="17492"/>
                    </a:lnTo>
                    <a:lnTo>
                      <a:pt x="51018" y="17442"/>
                    </a:lnTo>
                    <a:lnTo>
                      <a:pt x="50968" y="17391"/>
                    </a:lnTo>
                    <a:lnTo>
                      <a:pt x="50918" y="17341"/>
                    </a:lnTo>
                    <a:lnTo>
                      <a:pt x="50918" y="17241"/>
                    </a:lnTo>
                    <a:lnTo>
                      <a:pt x="50968" y="17090"/>
                    </a:lnTo>
                    <a:lnTo>
                      <a:pt x="51018" y="17040"/>
                    </a:lnTo>
                    <a:close/>
                    <a:moveTo>
                      <a:pt x="53733" y="16637"/>
                    </a:moveTo>
                    <a:lnTo>
                      <a:pt x="53612" y="16859"/>
                    </a:lnTo>
                    <a:lnTo>
                      <a:pt x="53612" y="16859"/>
                    </a:lnTo>
                    <a:lnTo>
                      <a:pt x="53632" y="16838"/>
                    </a:lnTo>
                    <a:lnTo>
                      <a:pt x="53783" y="16788"/>
                    </a:lnTo>
                    <a:lnTo>
                      <a:pt x="53833" y="16788"/>
                    </a:lnTo>
                    <a:lnTo>
                      <a:pt x="53833" y="16838"/>
                    </a:lnTo>
                    <a:lnTo>
                      <a:pt x="53833" y="16939"/>
                    </a:lnTo>
                    <a:lnTo>
                      <a:pt x="53783" y="16989"/>
                    </a:lnTo>
                    <a:lnTo>
                      <a:pt x="53682" y="17040"/>
                    </a:lnTo>
                    <a:lnTo>
                      <a:pt x="53513" y="17040"/>
                    </a:lnTo>
                    <a:lnTo>
                      <a:pt x="53431" y="17190"/>
                    </a:lnTo>
                    <a:lnTo>
                      <a:pt x="53331" y="17241"/>
                    </a:lnTo>
                    <a:lnTo>
                      <a:pt x="53230" y="17291"/>
                    </a:lnTo>
                    <a:lnTo>
                      <a:pt x="53180" y="17391"/>
                    </a:lnTo>
                    <a:lnTo>
                      <a:pt x="53079" y="17442"/>
                    </a:lnTo>
                    <a:lnTo>
                      <a:pt x="52979" y="17492"/>
                    </a:lnTo>
                    <a:lnTo>
                      <a:pt x="52878" y="17442"/>
                    </a:lnTo>
                    <a:lnTo>
                      <a:pt x="52828" y="17391"/>
                    </a:lnTo>
                    <a:lnTo>
                      <a:pt x="52878" y="17341"/>
                    </a:lnTo>
                    <a:lnTo>
                      <a:pt x="52928" y="17291"/>
                    </a:lnTo>
                    <a:lnTo>
                      <a:pt x="53230" y="17291"/>
                    </a:lnTo>
                    <a:lnTo>
                      <a:pt x="53230" y="17190"/>
                    </a:lnTo>
                    <a:lnTo>
                      <a:pt x="53280" y="17140"/>
                    </a:lnTo>
                    <a:lnTo>
                      <a:pt x="53331" y="17090"/>
                    </a:lnTo>
                    <a:lnTo>
                      <a:pt x="53431" y="17040"/>
                    </a:lnTo>
                    <a:lnTo>
                      <a:pt x="53431" y="16989"/>
                    </a:lnTo>
                    <a:lnTo>
                      <a:pt x="53431" y="16838"/>
                    </a:lnTo>
                    <a:lnTo>
                      <a:pt x="53431" y="16738"/>
                    </a:lnTo>
                    <a:lnTo>
                      <a:pt x="53481" y="16688"/>
                    </a:lnTo>
                    <a:lnTo>
                      <a:pt x="53582" y="16637"/>
                    </a:lnTo>
                    <a:close/>
                    <a:moveTo>
                      <a:pt x="24730" y="16436"/>
                    </a:moveTo>
                    <a:lnTo>
                      <a:pt x="24831" y="16537"/>
                    </a:lnTo>
                    <a:lnTo>
                      <a:pt x="24982" y="16688"/>
                    </a:lnTo>
                    <a:lnTo>
                      <a:pt x="25032" y="16788"/>
                    </a:lnTo>
                    <a:lnTo>
                      <a:pt x="25032" y="16889"/>
                    </a:lnTo>
                    <a:lnTo>
                      <a:pt x="25082" y="16939"/>
                    </a:lnTo>
                    <a:lnTo>
                      <a:pt x="25133" y="17040"/>
                    </a:lnTo>
                    <a:lnTo>
                      <a:pt x="25283" y="17190"/>
                    </a:lnTo>
                    <a:lnTo>
                      <a:pt x="25334" y="17241"/>
                    </a:lnTo>
                    <a:lnTo>
                      <a:pt x="25434" y="17291"/>
                    </a:lnTo>
                    <a:lnTo>
                      <a:pt x="25635" y="17190"/>
                    </a:lnTo>
                    <a:lnTo>
                      <a:pt x="25736" y="17090"/>
                    </a:lnTo>
                    <a:lnTo>
                      <a:pt x="25786" y="17090"/>
                    </a:lnTo>
                    <a:lnTo>
                      <a:pt x="25836" y="17140"/>
                    </a:lnTo>
                    <a:lnTo>
                      <a:pt x="25886" y="17291"/>
                    </a:lnTo>
                    <a:lnTo>
                      <a:pt x="25786" y="17442"/>
                    </a:lnTo>
                    <a:lnTo>
                      <a:pt x="25635" y="17592"/>
                    </a:lnTo>
                    <a:lnTo>
                      <a:pt x="25535" y="17693"/>
                    </a:lnTo>
                    <a:lnTo>
                      <a:pt x="24379" y="17693"/>
                    </a:lnTo>
                    <a:lnTo>
                      <a:pt x="24379" y="17643"/>
                    </a:lnTo>
                    <a:lnTo>
                      <a:pt x="23223" y="17643"/>
                    </a:lnTo>
                    <a:lnTo>
                      <a:pt x="23122" y="17592"/>
                    </a:lnTo>
                    <a:lnTo>
                      <a:pt x="23223" y="17492"/>
                    </a:lnTo>
                    <a:lnTo>
                      <a:pt x="23373" y="17341"/>
                    </a:lnTo>
                    <a:lnTo>
                      <a:pt x="23474" y="17291"/>
                    </a:lnTo>
                    <a:lnTo>
                      <a:pt x="23524" y="17291"/>
                    </a:lnTo>
                    <a:lnTo>
                      <a:pt x="23826" y="17241"/>
                    </a:lnTo>
                    <a:lnTo>
                      <a:pt x="24027" y="17140"/>
                    </a:lnTo>
                    <a:lnTo>
                      <a:pt x="24178" y="16989"/>
                    </a:lnTo>
                    <a:lnTo>
                      <a:pt x="24228" y="16688"/>
                    </a:lnTo>
                    <a:lnTo>
                      <a:pt x="24278" y="16688"/>
                    </a:lnTo>
                    <a:lnTo>
                      <a:pt x="24379" y="16637"/>
                    </a:lnTo>
                    <a:lnTo>
                      <a:pt x="24529" y="16487"/>
                    </a:lnTo>
                    <a:lnTo>
                      <a:pt x="24630" y="16436"/>
                    </a:lnTo>
                    <a:close/>
                    <a:moveTo>
                      <a:pt x="50365" y="17492"/>
                    </a:moveTo>
                    <a:lnTo>
                      <a:pt x="50466" y="17542"/>
                    </a:lnTo>
                    <a:lnTo>
                      <a:pt x="50365" y="17693"/>
                    </a:lnTo>
                    <a:lnTo>
                      <a:pt x="50315" y="17643"/>
                    </a:lnTo>
                    <a:lnTo>
                      <a:pt x="50365" y="17492"/>
                    </a:lnTo>
                    <a:close/>
                    <a:moveTo>
                      <a:pt x="49524" y="16857"/>
                    </a:moveTo>
                    <a:lnTo>
                      <a:pt x="49812" y="16939"/>
                    </a:lnTo>
                    <a:lnTo>
                      <a:pt x="49963" y="16989"/>
                    </a:lnTo>
                    <a:lnTo>
                      <a:pt x="49963" y="17090"/>
                    </a:lnTo>
                    <a:lnTo>
                      <a:pt x="49862" y="17140"/>
                    </a:lnTo>
                    <a:lnTo>
                      <a:pt x="49762" y="17241"/>
                    </a:lnTo>
                    <a:lnTo>
                      <a:pt x="49661" y="17391"/>
                    </a:lnTo>
                    <a:lnTo>
                      <a:pt x="49661" y="17492"/>
                    </a:lnTo>
                    <a:lnTo>
                      <a:pt x="49661" y="17643"/>
                    </a:lnTo>
                    <a:lnTo>
                      <a:pt x="49611" y="17793"/>
                    </a:lnTo>
                    <a:lnTo>
                      <a:pt x="49611" y="17844"/>
                    </a:lnTo>
                    <a:lnTo>
                      <a:pt x="49511" y="17844"/>
                    </a:lnTo>
                    <a:lnTo>
                      <a:pt x="49410" y="17793"/>
                    </a:lnTo>
                    <a:lnTo>
                      <a:pt x="49309" y="17643"/>
                    </a:lnTo>
                    <a:lnTo>
                      <a:pt x="49259" y="17592"/>
                    </a:lnTo>
                    <a:lnTo>
                      <a:pt x="49309" y="17492"/>
                    </a:lnTo>
                    <a:lnTo>
                      <a:pt x="49410" y="17442"/>
                    </a:lnTo>
                    <a:lnTo>
                      <a:pt x="49410" y="17291"/>
                    </a:lnTo>
                    <a:lnTo>
                      <a:pt x="49460" y="17040"/>
                    </a:lnTo>
                    <a:lnTo>
                      <a:pt x="49410" y="16939"/>
                    </a:lnTo>
                    <a:lnTo>
                      <a:pt x="49460" y="16889"/>
                    </a:lnTo>
                    <a:lnTo>
                      <a:pt x="49524" y="16857"/>
                    </a:lnTo>
                    <a:close/>
                    <a:moveTo>
                      <a:pt x="33326" y="17693"/>
                    </a:moveTo>
                    <a:lnTo>
                      <a:pt x="33426" y="17844"/>
                    </a:lnTo>
                    <a:lnTo>
                      <a:pt x="33326" y="17894"/>
                    </a:lnTo>
                    <a:lnTo>
                      <a:pt x="33275" y="17743"/>
                    </a:lnTo>
                    <a:lnTo>
                      <a:pt x="33326" y="17693"/>
                    </a:lnTo>
                    <a:close/>
                    <a:moveTo>
                      <a:pt x="38553" y="17743"/>
                    </a:moveTo>
                    <a:lnTo>
                      <a:pt x="38704" y="17793"/>
                    </a:lnTo>
                    <a:lnTo>
                      <a:pt x="38654" y="17894"/>
                    </a:lnTo>
                    <a:lnTo>
                      <a:pt x="38503" y="17793"/>
                    </a:lnTo>
                    <a:lnTo>
                      <a:pt x="38553" y="17743"/>
                    </a:lnTo>
                    <a:close/>
                    <a:moveTo>
                      <a:pt x="45389" y="17442"/>
                    </a:moveTo>
                    <a:lnTo>
                      <a:pt x="45540" y="17492"/>
                    </a:lnTo>
                    <a:lnTo>
                      <a:pt x="45640" y="17592"/>
                    </a:lnTo>
                    <a:lnTo>
                      <a:pt x="45640" y="17643"/>
                    </a:lnTo>
                    <a:lnTo>
                      <a:pt x="45590" y="17693"/>
                    </a:lnTo>
                    <a:lnTo>
                      <a:pt x="45439" y="17793"/>
                    </a:lnTo>
                    <a:lnTo>
                      <a:pt x="45238" y="17894"/>
                    </a:lnTo>
                    <a:lnTo>
                      <a:pt x="45087" y="17844"/>
                    </a:lnTo>
                    <a:lnTo>
                      <a:pt x="45037" y="17793"/>
                    </a:lnTo>
                    <a:lnTo>
                      <a:pt x="45037" y="17693"/>
                    </a:lnTo>
                    <a:lnTo>
                      <a:pt x="45037" y="17592"/>
                    </a:lnTo>
                    <a:lnTo>
                      <a:pt x="45087" y="17542"/>
                    </a:lnTo>
                    <a:lnTo>
                      <a:pt x="45238" y="17492"/>
                    </a:lnTo>
                    <a:lnTo>
                      <a:pt x="45389" y="17442"/>
                    </a:lnTo>
                    <a:close/>
                    <a:moveTo>
                      <a:pt x="31013" y="17894"/>
                    </a:moveTo>
                    <a:lnTo>
                      <a:pt x="31114" y="18045"/>
                    </a:lnTo>
                    <a:lnTo>
                      <a:pt x="31013" y="18095"/>
                    </a:lnTo>
                    <a:lnTo>
                      <a:pt x="30963" y="17944"/>
                    </a:lnTo>
                    <a:lnTo>
                      <a:pt x="31013" y="17894"/>
                    </a:lnTo>
                    <a:close/>
                    <a:moveTo>
                      <a:pt x="36090" y="17492"/>
                    </a:moveTo>
                    <a:lnTo>
                      <a:pt x="36241" y="17643"/>
                    </a:lnTo>
                    <a:lnTo>
                      <a:pt x="36492" y="17542"/>
                    </a:lnTo>
                    <a:lnTo>
                      <a:pt x="36593" y="17542"/>
                    </a:lnTo>
                    <a:lnTo>
                      <a:pt x="36693" y="17693"/>
                    </a:lnTo>
                    <a:lnTo>
                      <a:pt x="36743" y="17743"/>
                    </a:lnTo>
                    <a:lnTo>
                      <a:pt x="36693" y="17894"/>
                    </a:lnTo>
                    <a:lnTo>
                      <a:pt x="36593" y="17844"/>
                    </a:lnTo>
                    <a:lnTo>
                      <a:pt x="36442" y="17894"/>
                    </a:lnTo>
                    <a:lnTo>
                      <a:pt x="36241" y="17995"/>
                    </a:lnTo>
                    <a:lnTo>
                      <a:pt x="35990" y="18095"/>
                    </a:lnTo>
                    <a:lnTo>
                      <a:pt x="35889" y="18145"/>
                    </a:lnTo>
                    <a:lnTo>
                      <a:pt x="35738" y="18095"/>
                    </a:lnTo>
                    <a:lnTo>
                      <a:pt x="35437" y="18095"/>
                    </a:lnTo>
                    <a:lnTo>
                      <a:pt x="35386" y="17995"/>
                    </a:lnTo>
                    <a:lnTo>
                      <a:pt x="35336" y="17844"/>
                    </a:lnTo>
                    <a:lnTo>
                      <a:pt x="35336" y="17643"/>
                    </a:lnTo>
                    <a:lnTo>
                      <a:pt x="35386" y="17542"/>
                    </a:lnTo>
                    <a:lnTo>
                      <a:pt x="35437" y="17492"/>
                    </a:lnTo>
                    <a:close/>
                    <a:moveTo>
                      <a:pt x="34632" y="18145"/>
                    </a:moveTo>
                    <a:lnTo>
                      <a:pt x="34733" y="18196"/>
                    </a:lnTo>
                    <a:lnTo>
                      <a:pt x="34582" y="18296"/>
                    </a:lnTo>
                    <a:lnTo>
                      <a:pt x="34482" y="18196"/>
                    </a:lnTo>
                    <a:lnTo>
                      <a:pt x="34632" y="18145"/>
                    </a:lnTo>
                    <a:close/>
                    <a:moveTo>
                      <a:pt x="44936" y="18145"/>
                    </a:moveTo>
                    <a:lnTo>
                      <a:pt x="45037" y="18196"/>
                    </a:lnTo>
                    <a:lnTo>
                      <a:pt x="44886" y="18296"/>
                    </a:lnTo>
                    <a:lnTo>
                      <a:pt x="44786" y="18196"/>
                    </a:lnTo>
                    <a:lnTo>
                      <a:pt x="44936" y="18145"/>
                    </a:lnTo>
                    <a:close/>
                    <a:moveTo>
                      <a:pt x="47048" y="17944"/>
                    </a:moveTo>
                    <a:lnTo>
                      <a:pt x="47148" y="18145"/>
                    </a:lnTo>
                    <a:lnTo>
                      <a:pt x="47048" y="18246"/>
                    </a:lnTo>
                    <a:lnTo>
                      <a:pt x="46997" y="18296"/>
                    </a:lnTo>
                    <a:lnTo>
                      <a:pt x="46947" y="18196"/>
                    </a:lnTo>
                    <a:lnTo>
                      <a:pt x="46897" y="18145"/>
                    </a:lnTo>
                    <a:lnTo>
                      <a:pt x="46947" y="18045"/>
                    </a:lnTo>
                    <a:lnTo>
                      <a:pt x="46997" y="17944"/>
                    </a:lnTo>
                    <a:close/>
                    <a:moveTo>
                      <a:pt x="46394" y="18095"/>
                    </a:moveTo>
                    <a:lnTo>
                      <a:pt x="46545" y="18145"/>
                    </a:lnTo>
                    <a:lnTo>
                      <a:pt x="46645" y="18196"/>
                    </a:lnTo>
                    <a:lnTo>
                      <a:pt x="46645" y="18246"/>
                    </a:lnTo>
                    <a:lnTo>
                      <a:pt x="46394" y="18346"/>
                    </a:lnTo>
                    <a:lnTo>
                      <a:pt x="46093" y="18246"/>
                    </a:lnTo>
                    <a:lnTo>
                      <a:pt x="46093" y="18196"/>
                    </a:lnTo>
                    <a:lnTo>
                      <a:pt x="46243" y="18145"/>
                    </a:lnTo>
                    <a:lnTo>
                      <a:pt x="46394" y="18095"/>
                    </a:lnTo>
                    <a:close/>
                    <a:moveTo>
                      <a:pt x="57905" y="17241"/>
                    </a:moveTo>
                    <a:lnTo>
                      <a:pt x="57955" y="17291"/>
                    </a:lnTo>
                    <a:lnTo>
                      <a:pt x="58256" y="17592"/>
                    </a:lnTo>
                    <a:lnTo>
                      <a:pt x="58307" y="17643"/>
                    </a:lnTo>
                    <a:lnTo>
                      <a:pt x="58407" y="17643"/>
                    </a:lnTo>
                    <a:lnTo>
                      <a:pt x="58508" y="17592"/>
                    </a:lnTo>
                    <a:lnTo>
                      <a:pt x="58608" y="17492"/>
                    </a:lnTo>
                    <a:lnTo>
                      <a:pt x="58809" y="17492"/>
                    </a:lnTo>
                    <a:lnTo>
                      <a:pt x="58910" y="17592"/>
                    </a:lnTo>
                    <a:lnTo>
                      <a:pt x="59111" y="17693"/>
                    </a:lnTo>
                    <a:lnTo>
                      <a:pt x="59211" y="17693"/>
                    </a:lnTo>
                    <a:lnTo>
                      <a:pt x="59262" y="17592"/>
                    </a:lnTo>
                    <a:lnTo>
                      <a:pt x="59362" y="17542"/>
                    </a:lnTo>
                    <a:lnTo>
                      <a:pt x="59614" y="17492"/>
                    </a:lnTo>
                    <a:lnTo>
                      <a:pt x="59815" y="17442"/>
                    </a:lnTo>
                    <a:lnTo>
                      <a:pt x="59915" y="17442"/>
                    </a:lnTo>
                    <a:lnTo>
                      <a:pt x="60016" y="17341"/>
                    </a:lnTo>
                    <a:lnTo>
                      <a:pt x="60116" y="17291"/>
                    </a:lnTo>
                    <a:lnTo>
                      <a:pt x="60267" y="17291"/>
                    </a:lnTo>
                    <a:lnTo>
                      <a:pt x="60770" y="17442"/>
                    </a:lnTo>
                    <a:lnTo>
                      <a:pt x="61172" y="17492"/>
                    </a:lnTo>
                    <a:lnTo>
                      <a:pt x="61524" y="17442"/>
                    </a:lnTo>
                    <a:lnTo>
                      <a:pt x="61926" y="17291"/>
                    </a:lnTo>
                    <a:lnTo>
                      <a:pt x="62177" y="17291"/>
                    </a:lnTo>
                    <a:lnTo>
                      <a:pt x="62328" y="17391"/>
                    </a:lnTo>
                    <a:lnTo>
                      <a:pt x="62529" y="17492"/>
                    </a:lnTo>
                    <a:lnTo>
                      <a:pt x="62830" y="17542"/>
                    </a:lnTo>
                    <a:lnTo>
                      <a:pt x="63132" y="17492"/>
                    </a:lnTo>
                    <a:lnTo>
                      <a:pt x="63484" y="17442"/>
                    </a:lnTo>
                    <a:lnTo>
                      <a:pt x="63836" y="17341"/>
                    </a:lnTo>
                    <a:lnTo>
                      <a:pt x="64137" y="17291"/>
                    </a:lnTo>
                    <a:lnTo>
                      <a:pt x="64489" y="17341"/>
                    </a:lnTo>
                    <a:lnTo>
                      <a:pt x="65092" y="17442"/>
                    </a:lnTo>
                    <a:lnTo>
                      <a:pt x="65494" y="17492"/>
                    </a:lnTo>
                    <a:lnTo>
                      <a:pt x="65947" y="17492"/>
                    </a:lnTo>
                    <a:lnTo>
                      <a:pt x="65997" y="17542"/>
                    </a:lnTo>
                    <a:lnTo>
                      <a:pt x="66047" y="17592"/>
                    </a:lnTo>
                    <a:lnTo>
                      <a:pt x="65947" y="17693"/>
                    </a:lnTo>
                    <a:lnTo>
                      <a:pt x="64087" y="17693"/>
                    </a:lnTo>
                    <a:lnTo>
                      <a:pt x="63836" y="17743"/>
                    </a:lnTo>
                    <a:lnTo>
                      <a:pt x="63735" y="17793"/>
                    </a:lnTo>
                    <a:lnTo>
                      <a:pt x="63635" y="17894"/>
                    </a:lnTo>
                    <a:lnTo>
                      <a:pt x="63534" y="17944"/>
                    </a:lnTo>
                    <a:lnTo>
                      <a:pt x="63434" y="17944"/>
                    </a:lnTo>
                    <a:lnTo>
                      <a:pt x="63182" y="17894"/>
                    </a:lnTo>
                    <a:lnTo>
                      <a:pt x="63031" y="17894"/>
                    </a:lnTo>
                    <a:lnTo>
                      <a:pt x="62881" y="17743"/>
                    </a:lnTo>
                    <a:lnTo>
                      <a:pt x="62780" y="17693"/>
                    </a:lnTo>
                    <a:lnTo>
                      <a:pt x="62730" y="17793"/>
                    </a:lnTo>
                    <a:lnTo>
                      <a:pt x="62629" y="17894"/>
                    </a:lnTo>
                    <a:lnTo>
                      <a:pt x="62378" y="17894"/>
                    </a:lnTo>
                    <a:lnTo>
                      <a:pt x="62278" y="17793"/>
                    </a:lnTo>
                    <a:lnTo>
                      <a:pt x="62127" y="17693"/>
                    </a:lnTo>
                    <a:lnTo>
                      <a:pt x="62026" y="17693"/>
                    </a:lnTo>
                    <a:lnTo>
                      <a:pt x="61875" y="17793"/>
                    </a:lnTo>
                    <a:lnTo>
                      <a:pt x="61775" y="17844"/>
                    </a:lnTo>
                    <a:lnTo>
                      <a:pt x="61473" y="17894"/>
                    </a:lnTo>
                    <a:lnTo>
                      <a:pt x="60920" y="17894"/>
                    </a:lnTo>
                    <a:lnTo>
                      <a:pt x="60669" y="17944"/>
                    </a:lnTo>
                    <a:lnTo>
                      <a:pt x="60468" y="18095"/>
                    </a:lnTo>
                    <a:lnTo>
                      <a:pt x="60367" y="18145"/>
                    </a:lnTo>
                    <a:lnTo>
                      <a:pt x="60317" y="18095"/>
                    </a:lnTo>
                    <a:lnTo>
                      <a:pt x="60217" y="17995"/>
                    </a:lnTo>
                    <a:lnTo>
                      <a:pt x="60116" y="17944"/>
                    </a:lnTo>
                    <a:lnTo>
                      <a:pt x="59865" y="17894"/>
                    </a:lnTo>
                    <a:lnTo>
                      <a:pt x="59262" y="17894"/>
                    </a:lnTo>
                    <a:lnTo>
                      <a:pt x="59111" y="17995"/>
                    </a:lnTo>
                    <a:lnTo>
                      <a:pt x="58960" y="18095"/>
                    </a:lnTo>
                    <a:lnTo>
                      <a:pt x="58860" y="18145"/>
                    </a:lnTo>
                    <a:lnTo>
                      <a:pt x="58759" y="18145"/>
                    </a:lnTo>
                    <a:lnTo>
                      <a:pt x="58659" y="18095"/>
                    </a:lnTo>
                    <a:lnTo>
                      <a:pt x="57402" y="18095"/>
                    </a:lnTo>
                    <a:lnTo>
                      <a:pt x="57201" y="18196"/>
                    </a:lnTo>
                    <a:lnTo>
                      <a:pt x="57000" y="18296"/>
                    </a:lnTo>
                    <a:lnTo>
                      <a:pt x="56749" y="18346"/>
                    </a:lnTo>
                    <a:lnTo>
                      <a:pt x="56447" y="18296"/>
                    </a:lnTo>
                    <a:lnTo>
                      <a:pt x="56246" y="18296"/>
                    </a:lnTo>
                    <a:lnTo>
                      <a:pt x="56196" y="18246"/>
                    </a:lnTo>
                    <a:lnTo>
                      <a:pt x="56196" y="18145"/>
                    </a:lnTo>
                    <a:lnTo>
                      <a:pt x="56196" y="18045"/>
                    </a:lnTo>
                    <a:lnTo>
                      <a:pt x="56246" y="17944"/>
                    </a:lnTo>
                    <a:lnTo>
                      <a:pt x="56346" y="17793"/>
                    </a:lnTo>
                    <a:lnTo>
                      <a:pt x="56397" y="17643"/>
                    </a:lnTo>
                    <a:lnTo>
                      <a:pt x="56447" y="17492"/>
                    </a:lnTo>
                    <a:lnTo>
                      <a:pt x="56598" y="17341"/>
                    </a:lnTo>
                    <a:lnTo>
                      <a:pt x="56749" y="17341"/>
                    </a:lnTo>
                    <a:lnTo>
                      <a:pt x="57050" y="17592"/>
                    </a:lnTo>
                    <a:lnTo>
                      <a:pt x="57201" y="17693"/>
                    </a:lnTo>
                    <a:lnTo>
                      <a:pt x="57352" y="17693"/>
                    </a:lnTo>
                    <a:lnTo>
                      <a:pt x="57502" y="17592"/>
                    </a:lnTo>
                    <a:lnTo>
                      <a:pt x="57653" y="17391"/>
                    </a:lnTo>
                    <a:lnTo>
                      <a:pt x="57704" y="17341"/>
                    </a:lnTo>
                    <a:lnTo>
                      <a:pt x="57804" y="17291"/>
                    </a:lnTo>
                    <a:lnTo>
                      <a:pt x="57905" y="17241"/>
                    </a:lnTo>
                    <a:close/>
                    <a:moveTo>
                      <a:pt x="55241" y="17693"/>
                    </a:moveTo>
                    <a:lnTo>
                      <a:pt x="55291" y="17743"/>
                    </a:lnTo>
                    <a:lnTo>
                      <a:pt x="55391" y="17844"/>
                    </a:lnTo>
                    <a:lnTo>
                      <a:pt x="55592" y="18045"/>
                    </a:lnTo>
                    <a:lnTo>
                      <a:pt x="55743" y="18095"/>
                    </a:lnTo>
                    <a:lnTo>
                      <a:pt x="55894" y="18145"/>
                    </a:lnTo>
                    <a:lnTo>
                      <a:pt x="55944" y="18145"/>
                    </a:lnTo>
                    <a:lnTo>
                      <a:pt x="55944" y="18196"/>
                    </a:lnTo>
                    <a:lnTo>
                      <a:pt x="55894" y="18296"/>
                    </a:lnTo>
                    <a:lnTo>
                      <a:pt x="55793" y="18346"/>
                    </a:lnTo>
                    <a:lnTo>
                      <a:pt x="55693" y="18397"/>
                    </a:lnTo>
                    <a:lnTo>
                      <a:pt x="55442" y="18346"/>
                    </a:lnTo>
                    <a:lnTo>
                      <a:pt x="55241" y="18296"/>
                    </a:lnTo>
                    <a:lnTo>
                      <a:pt x="55140" y="18246"/>
                    </a:lnTo>
                    <a:lnTo>
                      <a:pt x="55140" y="18095"/>
                    </a:lnTo>
                    <a:lnTo>
                      <a:pt x="55140" y="17944"/>
                    </a:lnTo>
                    <a:lnTo>
                      <a:pt x="55140" y="17844"/>
                    </a:lnTo>
                    <a:lnTo>
                      <a:pt x="55140" y="17743"/>
                    </a:lnTo>
                    <a:lnTo>
                      <a:pt x="55241" y="17693"/>
                    </a:lnTo>
                    <a:close/>
                    <a:moveTo>
                      <a:pt x="39307" y="18397"/>
                    </a:moveTo>
                    <a:lnTo>
                      <a:pt x="39206" y="18497"/>
                    </a:lnTo>
                    <a:lnTo>
                      <a:pt x="39190" y="18497"/>
                    </a:lnTo>
                    <a:lnTo>
                      <a:pt x="39206" y="18447"/>
                    </a:lnTo>
                    <a:lnTo>
                      <a:pt x="39257" y="18397"/>
                    </a:lnTo>
                    <a:close/>
                    <a:moveTo>
                      <a:pt x="39156" y="18296"/>
                    </a:moveTo>
                    <a:lnTo>
                      <a:pt x="38977" y="18547"/>
                    </a:lnTo>
                    <a:lnTo>
                      <a:pt x="38955" y="18547"/>
                    </a:lnTo>
                    <a:lnTo>
                      <a:pt x="38905" y="18447"/>
                    </a:lnTo>
                    <a:lnTo>
                      <a:pt x="38955" y="18397"/>
                    </a:lnTo>
                    <a:lnTo>
                      <a:pt x="39056" y="18346"/>
                    </a:lnTo>
                    <a:lnTo>
                      <a:pt x="39156" y="18296"/>
                    </a:lnTo>
                    <a:close/>
                    <a:moveTo>
                      <a:pt x="54487" y="17693"/>
                    </a:moveTo>
                    <a:lnTo>
                      <a:pt x="54738" y="17844"/>
                    </a:lnTo>
                    <a:lnTo>
                      <a:pt x="54889" y="17995"/>
                    </a:lnTo>
                    <a:lnTo>
                      <a:pt x="54939" y="18246"/>
                    </a:lnTo>
                    <a:lnTo>
                      <a:pt x="54889" y="18346"/>
                    </a:lnTo>
                    <a:lnTo>
                      <a:pt x="54838" y="18497"/>
                    </a:lnTo>
                    <a:lnTo>
                      <a:pt x="54788" y="18497"/>
                    </a:lnTo>
                    <a:lnTo>
                      <a:pt x="54738" y="18397"/>
                    </a:lnTo>
                    <a:lnTo>
                      <a:pt x="54688" y="18397"/>
                    </a:lnTo>
                    <a:lnTo>
                      <a:pt x="54587" y="18346"/>
                    </a:lnTo>
                    <a:lnTo>
                      <a:pt x="54537" y="18397"/>
                    </a:lnTo>
                    <a:lnTo>
                      <a:pt x="54436" y="18447"/>
                    </a:lnTo>
                    <a:lnTo>
                      <a:pt x="54336" y="18547"/>
                    </a:lnTo>
                    <a:lnTo>
                      <a:pt x="53783" y="18547"/>
                    </a:lnTo>
                    <a:lnTo>
                      <a:pt x="53481" y="18497"/>
                    </a:lnTo>
                    <a:lnTo>
                      <a:pt x="53431" y="18397"/>
                    </a:lnTo>
                    <a:lnTo>
                      <a:pt x="53532" y="18346"/>
                    </a:lnTo>
                    <a:lnTo>
                      <a:pt x="53682" y="18196"/>
                    </a:lnTo>
                    <a:lnTo>
                      <a:pt x="53783" y="18095"/>
                    </a:lnTo>
                    <a:lnTo>
                      <a:pt x="53934" y="18095"/>
                    </a:lnTo>
                    <a:lnTo>
                      <a:pt x="54135" y="18145"/>
                    </a:lnTo>
                    <a:lnTo>
                      <a:pt x="54336" y="18095"/>
                    </a:lnTo>
                    <a:lnTo>
                      <a:pt x="54436" y="18095"/>
                    </a:lnTo>
                    <a:lnTo>
                      <a:pt x="54436" y="18045"/>
                    </a:lnTo>
                    <a:lnTo>
                      <a:pt x="54436" y="17995"/>
                    </a:lnTo>
                    <a:lnTo>
                      <a:pt x="54386" y="17894"/>
                    </a:lnTo>
                    <a:lnTo>
                      <a:pt x="54336" y="17743"/>
                    </a:lnTo>
                    <a:lnTo>
                      <a:pt x="54386" y="17693"/>
                    </a:lnTo>
                    <a:close/>
                    <a:moveTo>
                      <a:pt x="66399" y="18296"/>
                    </a:moveTo>
                    <a:lnTo>
                      <a:pt x="66550" y="18346"/>
                    </a:lnTo>
                    <a:lnTo>
                      <a:pt x="66650" y="18397"/>
                    </a:lnTo>
                    <a:lnTo>
                      <a:pt x="66650" y="18447"/>
                    </a:lnTo>
                    <a:lnTo>
                      <a:pt x="66399" y="18547"/>
                    </a:lnTo>
                    <a:lnTo>
                      <a:pt x="66098" y="18447"/>
                    </a:lnTo>
                    <a:lnTo>
                      <a:pt x="66098" y="18397"/>
                    </a:lnTo>
                    <a:lnTo>
                      <a:pt x="66198" y="18346"/>
                    </a:lnTo>
                    <a:lnTo>
                      <a:pt x="66399" y="18296"/>
                    </a:lnTo>
                    <a:close/>
                    <a:moveTo>
                      <a:pt x="51588" y="18547"/>
                    </a:moveTo>
                    <a:lnTo>
                      <a:pt x="51569" y="18606"/>
                    </a:lnTo>
                    <a:lnTo>
                      <a:pt x="51569" y="18606"/>
                    </a:lnTo>
                    <a:lnTo>
                      <a:pt x="51772" y="18547"/>
                    </a:lnTo>
                    <a:close/>
                    <a:moveTo>
                      <a:pt x="20156" y="18296"/>
                    </a:moveTo>
                    <a:lnTo>
                      <a:pt x="20307" y="18346"/>
                    </a:lnTo>
                    <a:lnTo>
                      <a:pt x="20408" y="18447"/>
                    </a:lnTo>
                    <a:lnTo>
                      <a:pt x="20408" y="18547"/>
                    </a:lnTo>
                    <a:lnTo>
                      <a:pt x="20357" y="18698"/>
                    </a:lnTo>
                    <a:lnTo>
                      <a:pt x="20207" y="18648"/>
                    </a:lnTo>
                    <a:lnTo>
                      <a:pt x="20056" y="18497"/>
                    </a:lnTo>
                    <a:lnTo>
                      <a:pt x="20006" y="18447"/>
                    </a:lnTo>
                    <a:lnTo>
                      <a:pt x="20156" y="18296"/>
                    </a:lnTo>
                    <a:close/>
                    <a:moveTo>
                      <a:pt x="20760" y="18547"/>
                    </a:moveTo>
                    <a:lnTo>
                      <a:pt x="20810" y="18648"/>
                    </a:lnTo>
                    <a:lnTo>
                      <a:pt x="20659" y="18698"/>
                    </a:lnTo>
                    <a:lnTo>
                      <a:pt x="20609" y="18648"/>
                    </a:lnTo>
                    <a:lnTo>
                      <a:pt x="20760" y="18547"/>
                    </a:lnTo>
                    <a:close/>
                    <a:moveTo>
                      <a:pt x="42775" y="18547"/>
                    </a:moveTo>
                    <a:lnTo>
                      <a:pt x="42926" y="18648"/>
                    </a:lnTo>
                    <a:lnTo>
                      <a:pt x="42825" y="18698"/>
                    </a:lnTo>
                    <a:lnTo>
                      <a:pt x="42725" y="18648"/>
                    </a:lnTo>
                    <a:lnTo>
                      <a:pt x="42775" y="18547"/>
                    </a:lnTo>
                    <a:close/>
                    <a:moveTo>
                      <a:pt x="46847" y="18547"/>
                    </a:moveTo>
                    <a:lnTo>
                      <a:pt x="46897" y="18648"/>
                    </a:lnTo>
                    <a:lnTo>
                      <a:pt x="46796" y="18698"/>
                    </a:lnTo>
                    <a:lnTo>
                      <a:pt x="46696" y="18648"/>
                    </a:lnTo>
                    <a:lnTo>
                      <a:pt x="46847" y="18547"/>
                    </a:lnTo>
                    <a:close/>
                    <a:moveTo>
                      <a:pt x="28249" y="18296"/>
                    </a:moveTo>
                    <a:lnTo>
                      <a:pt x="28349" y="18346"/>
                    </a:lnTo>
                    <a:lnTo>
                      <a:pt x="28400" y="18447"/>
                    </a:lnTo>
                    <a:lnTo>
                      <a:pt x="28400" y="18547"/>
                    </a:lnTo>
                    <a:lnTo>
                      <a:pt x="28349" y="18648"/>
                    </a:lnTo>
                    <a:lnTo>
                      <a:pt x="28299" y="18748"/>
                    </a:lnTo>
                    <a:lnTo>
                      <a:pt x="28148" y="18748"/>
                    </a:lnTo>
                    <a:lnTo>
                      <a:pt x="28048" y="18698"/>
                    </a:lnTo>
                    <a:lnTo>
                      <a:pt x="27998" y="18648"/>
                    </a:lnTo>
                    <a:lnTo>
                      <a:pt x="27998" y="18547"/>
                    </a:lnTo>
                    <a:lnTo>
                      <a:pt x="27998" y="18447"/>
                    </a:lnTo>
                    <a:lnTo>
                      <a:pt x="27998" y="18397"/>
                    </a:lnTo>
                    <a:lnTo>
                      <a:pt x="28148" y="18346"/>
                    </a:lnTo>
                    <a:lnTo>
                      <a:pt x="28249" y="18296"/>
                    </a:lnTo>
                    <a:close/>
                    <a:moveTo>
                      <a:pt x="41217" y="18296"/>
                    </a:moveTo>
                    <a:lnTo>
                      <a:pt x="41418" y="18346"/>
                    </a:lnTo>
                    <a:lnTo>
                      <a:pt x="41921" y="18547"/>
                    </a:lnTo>
                    <a:lnTo>
                      <a:pt x="42071" y="18648"/>
                    </a:lnTo>
                    <a:lnTo>
                      <a:pt x="41971" y="18698"/>
                    </a:lnTo>
                    <a:lnTo>
                      <a:pt x="41921" y="18748"/>
                    </a:lnTo>
                    <a:lnTo>
                      <a:pt x="41468" y="18748"/>
                    </a:lnTo>
                    <a:lnTo>
                      <a:pt x="41267" y="18698"/>
                    </a:lnTo>
                    <a:lnTo>
                      <a:pt x="41066" y="18547"/>
                    </a:lnTo>
                    <a:lnTo>
                      <a:pt x="40966" y="18547"/>
                    </a:lnTo>
                    <a:lnTo>
                      <a:pt x="40815" y="18447"/>
                    </a:lnTo>
                    <a:lnTo>
                      <a:pt x="40915" y="18346"/>
                    </a:lnTo>
                    <a:lnTo>
                      <a:pt x="40966" y="18346"/>
                    </a:lnTo>
                    <a:lnTo>
                      <a:pt x="41217" y="18296"/>
                    </a:lnTo>
                    <a:close/>
                    <a:moveTo>
                      <a:pt x="44434" y="18547"/>
                    </a:moveTo>
                    <a:lnTo>
                      <a:pt x="44585" y="18598"/>
                    </a:lnTo>
                    <a:lnTo>
                      <a:pt x="44585" y="18648"/>
                    </a:lnTo>
                    <a:lnTo>
                      <a:pt x="44283" y="18748"/>
                    </a:lnTo>
                    <a:lnTo>
                      <a:pt x="43981" y="18648"/>
                    </a:lnTo>
                    <a:lnTo>
                      <a:pt x="44032" y="18598"/>
                    </a:lnTo>
                    <a:lnTo>
                      <a:pt x="44132" y="18547"/>
                    </a:lnTo>
                    <a:close/>
                    <a:moveTo>
                      <a:pt x="44987" y="18497"/>
                    </a:moveTo>
                    <a:lnTo>
                      <a:pt x="45188" y="18598"/>
                    </a:lnTo>
                    <a:lnTo>
                      <a:pt x="45188" y="18698"/>
                    </a:lnTo>
                    <a:lnTo>
                      <a:pt x="45087" y="18748"/>
                    </a:lnTo>
                    <a:lnTo>
                      <a:pt x="44886" y="18748"/>
                    </a:lnTo>
                    <a:lnTo>
                      <a:pt x="44836" y="18648"/>
                    </a:lnTo>
                    <a:lnTo>
                      <a:pt x="44886" y="18598"/>
                    </a:lnTo>
                    <a:lnTo>
                      <a:pt x="44987" y="18497"/>
                    </a:lnTo>
                    <a:close/>
                    <a:moveTo>
                      <a:pt x="47751" y="18296"/>
                    </a:moveTo>
                    <a:lnTo>
                      <a:pt x="47852" y="18346"/>
                    </a:lnTo>
                    <a:lnTo>
                      <a:pt x="47952" y="18397"/>
                    </a:lnTo>
                    <a:lnTo>
                      <a:pt x="47952" y="18497"/>
                    </a:lnTo>
                    <a:lnTo>
                      <a:pt x="47952" y="18598"/>
                    </a:lnTo>
                    <a:lnTo>
                      <a:pt x="47902" y="18698"/>
                    </a:lnTo>
                    <a:lnTo>
                      <a:pt x="47852" y="18748"/>
                    </a:lnTo>
                    <a:lnTo>
                      <a:pt x="47450" y="18748"/>
                    </a:lnTo>
                    <a:lnTo>
                      <a:pt x="47399" y="18598"/>
                    </a:lnTo>
                    <a:lnTo>
                      <a:pt x="47349" y="18497"/>
                    </a:lnTo>
                    <a:lnTo>
                      <a:pt x="47349" y="18397"/>
                    </a:lnTo>
                    <a:lnTo>
                      <a:pt x="47450" y="18346"/>
                    </a:lnTo>
                    <a:lnTo>
                      <a:pt x="47600" y="18296"/>
                    </a:lnTo>
                    <a:close/>
                    <a:moveTo>
                      <a:pt x="49511" y="18296"/>
                    </a:moveTo>
                    <a:lnTo>
                      <a:pt x="49963" y="18346"/>
                    </a:lnTo>
                    <a:lnTo>
                      <a:pt x="50013" y="18447"/>
                    </a:lnTo>
                    <a:lnTo>
                      <a:pt x="49862" y="18648"/>
                    </a:lnTo>
                    <a:lnTo>
                      <a:pt x="49762" y="18698"/>
                    </a:lnTo>
                    <a:lnTo>
                      <a:pt x="49611" y="18748"/>
                    </a:lnTo>
                    <a:lnTo>
                      <a:pt x="48304" y="18748"/>
                    </a:lnTo>
                    <a:lnTo>
                      <a:pt x="48204" y="18698"/>
                    </a:lnTo>
                    <a:lnTo>
                      <a:pt x="48204" y="18598"/>
                    </a:lnTo>
                    <a:lnTo>
                      <a:pt x="48204" y="18447"/>
                    </a:lnTo>
                    <a:lnTo>
                      <a:pt x="48304" y="18346"/>
                    </a:lnTo>
                    <a:lnTo>
                      <a:pt x="48606" y="18296"/>
                    </a:lnTo>
                    <a:lnTo>
                      <a:pt x="48706" y="18346"/>
                    </a:lnTo>
                    <a:lnTo>
                      <a:pt x="48857" y="18447"/>
                    </a:lnTo>
                    <a:lnTo>
                      <a:pt x="49008" y="18547"/>
                    </a:lnTo>
                    <a:lnTo>
                      <a:pt x="49108" y="18497"/>
                    </a:lnTo>
                    <a:lnTo>
                      <a:pt x="49209" y="18447"/>
                    </a:lnTo>
                    <a:lnTo>
                      <a:pt x="49309" y="18346"/>
                    </a:lnTo>
                    <a:lnTo>
                      <a:pt x="49511" y="18296"/>
                    </a:lnTo>
                    <a:close/>
                    <a:moveTo>
                      <a:pt x="52928" y="16436"/>
                    </a:moveTo>
                    <a:lnTo>
                      <a:pt x="52979" y="16537"/>
                    </a:lnTo>
                    <a:lnTo>
                      <a:pt x="52928" y="16587"/>
                    </a:lnTo>
                    <a:lnTo>
                      <a:pt x="52878" y="16637"/>
                    </a:lnTo>
                    <a:lnTo>
                      <a:pt x="52577" y="16637"/>
                    </a:lnTo>
                    <a:lnTo>
                      <a:pt x="52526" y="16688"/>
                    </a:lnTo>
                    <a:lnTo>
                      <a:pt x="52526" y="16788"/>
                    </a:lnTo>
                    <a:lnTo>
                      <a:pt x="52526" y="16889"/>
                    </a:lnTo>
                    <a:lnTo>
                      <a:pt x="52577" y="17040"/>
                    </a:lnTo>
                    <a:lnTo>
                      <a:pt x="52627" y="17190"/>
                    </a:lnTo>
                    <a:lnTo>
                      <a:pt x="52577" y="17391"/>
                    </a:lnTo>
                    <a:lnTo>
                      <a:pt x="52526" y="17442"/>
                    </a:lnTo>
                    <a:lnTo>
                      <a:pt x="52426" y="17492"/>
                    </a:lnTo>
                    <a:lnTo>
                      <a:pt x="52174" y="17542"/>
                    </a:lnTo>
                    <a:lnTo>
                      <a:pt x="52024" y="17693"/>
                    </a:lnTo>
                    <a:lnTo>
                      <a:pt x="51973" y="17894"/>
                    </a:lnTo>
                    <a:lnTo>
                      <a:pt x="51973" y="18145"/>
                    </a:lnTo>
                    <a:lnTo>
                      <a:pt x="51973" y="18397"/>
                    </a:lnTo>
                    <a:lnTo>
                      <a:pt x="51923" y="18497"/>
                    </a:lnTo>
                    <a:lnTo>
                      <a:pt x="51772" y="18547"/>
                    </a:lnTo>
                    <a:lnTo>
                      <a:pt x="51772" y="18648"/>
                    </a:lnTo>
                    <a:lnTo>
                      <a:pt x="51672" y="18698"/>
                    </a:lnTo>
                    <a:lnTo>
                      <a:pt x="51521" y="18748"/>
                    </a:lnTo>
                    <a:lnTo>
                      <a:pt x="51569" y="18606"/>
                    </a:lnTo>
                    <a:lnTo>
                      <a:pt x="51569" y="18606"/>
                    </a:lnTo>
                    <a:lnTo>
                      <a:pt x="51421" y="18648"/>
                    </a:lnTo>
                    <a:lnTo>
                      <a:pt x="51219" y="18698"/>
                    </a:lnTo>
                    <a:lnTo>
                      <a:pt x="51169" y="18648"/>
                    </a:lnTo>
                    <a:lnTo>
                      <a:pt x="51119" y="18598"/>
                    </a:lnTo>
                    <a:lnTo>
                      <a:pt x="51119" y="18397"/>
                    </a:lnTo>
                    <a:lnTo>
                      <a:pt x="51069" y="18346"/>
                    </a:lnTo>
                    <a:lnTo>
                      <a:pt x="51018" y="18296"/>
                    </a:lnTo>
                    <a:lnTo>
                      <a:pt x="50918" y="18196"/>
                    </a:lnTo>
                    <a:lnTo>
                      <a:pt x="50918" y="18095"/>
                    </a:lnTo>
                    <a:lnTo>
                      <a:pt x="51018" y="17894"/>
                    </a:lnTo>
                    <a:lnTo>
                      <a:pt x="51069" y="17944"/>
                    </a:lnTo>
                    <a:lnTo>
                      <a:pt x="51270" y="18145"/>
                    </a:lnTo>
                    <a:lnTo>
                      <a:pt x="51320" y="18246"/>
                    </a:lnTo>
                    <a:lnTo>
                      <a:pt x="51320" y="18346"/>
                    </a:lnTo>
                    <a:lnTo>
                      <a:pt x="51370" y="18497"/>
                    </a:lnTo>
                    <a:lnTo>
                      <a:pt x="51421" y="18547"/>
                    </a:lnTo>
                    <a:lnTo>
                      <a:pt x="51588" y="18547"/>
                    </a:lnTo>
                    <a:lnTo>
                      <a:pt x="51672" y="18296"/>
                    </a:lnTo>
                    <a:lnTo>
                      <a:pt x="51722" y="17944"/>
                    </a:lnTo>
                    <a:lnTo>
                      <a:pt x="51772" y="17592"/>
                    </a:lnTo>
                    <a:lnTo>
                      <a:pt x="51772" y="17291"/>
                    </a:lnTo>
                    <a:lnTo>
                      <a:pt x="51772" y="17140"/>
                    </a:lnTo>
                    <a:lnTo>
                      <a:pt x="51923" y="17040"/>
                    </a:lnTo>
                    <a:lnTo>
                      <a:pt x="52074" y="17040"/>
                    </a:lnTo>
                    <a:lnTo>
                      <a:pt x="52124" y="16989"/>
                    </a:lnTo>
                    <a:lnTo>
                      <a:pt x="52174" y="16939"/>
                    </a:lnTo>
                    <a:lnTo>
                      <a:pt x="52124" y="16889"/>
                    </a:lnTo>
                    <a:lnTo>
                      <a:pt x="52024" y="16788"/>
                    </a:lnTo>
                    <a:lnTo>
                      <a:pt x="51973" y="16738"/>
                    </a:lnTo>
                    <a:lnTo>
                      <a:pt x="52024" y="16587"/>
                    </a:lnTo>
                    <a:lnTo>
                      <a:pt x="52074" y="16436"/>
                    </a:lnTo>
                    <a:lnTo>
                      <a:pt x="52225" y="16587"/>
                    </a:lnTo>
                    <a:lnTo>
                      <a:pt x="52275" y="16637"/>
                    </a:lnTo>
                    <a:lnTo>
                      <a:pt x="52376" y="16637"/>
                    </a:lnTo>
                    <a:lnTo>
                      <a:pt x="52376" y="16537"/>
                    </a:lnTo>
                    <a:lnTo>
                      <a:pt x="52426" y="16487"/>
                    </a:lnTo>
                    <a:lnTo>
                      <a:pt x="52526" y="16436"/>
                    </a:lnTo>
                    <a:close/>
                    <a:moveTo>
                      <a:pt x="52677" y="18095"/>
                    </a:moveTo>
                    <a:lnTo>
                      <a:pt x="52778" y="18196"/>
                    </a:lnTo>
                    <a:lnTo>
                      <a:pt x="52928" y="18346"/>
                    </a:lnTo>
                    <a:lnTo>
                      <a:pt x="53029" y="18447"/>
                    </a:lnTo>
                    <a:lnTo>
                      <a:pt x="53029" y="18598"/>
                    </a:lnTo>
                    <a:lnTo>
                      <a:pt x="52979" y="18648"/>
                    </a:lnTo>
                    <a:lnTo>
                      <a:pt x="52928" y="18748"/>
                    </a:lnTo>
                    <a:lnTo>
                      <a:pt x="52828" y="18648"/>
                    </a:lnTo>
                    <a:lnTo>
                      <a:pt x="52778" y="18598"/>
                    </a:lnTo>
                    <a:lnTo>
                      <a:pt x="52677" y="18547"/>
                    </a:lnTo>
                    <a:lnTo>
                      <a:pt x="52476" y="18547"/>
                    </a:lnTo>
                    <a:lnTo>
                      <a:pt x="52426" y="18447"/>
                    </a:lnTo>
                    <a:lnTo>
                      <a:pt x="52627" y="18196"/>
                    </a:lnTo>
                    <a:lnTo>
                      <a:pt x="52677" y="18095"/>
                    </a:lnTo>
                    <a:close/>
                    <a:moveTo>
                      <a:pt x="38905" y="18547"/>
                    </a:moveTo>
                    <a:lnTo>
                      <a:pt x="38934" y="18607"/>
                    </a:lnTo>
                    <a:lnTo>
                      <a:pt x="38934" y="18607"/>
                    </a:lnTo>
                    <a:lnTo>
                      <a:pt x="38905" y="18648"/>
                    </a:lnTo>
                    <a:lnTo>
                      <a:pt x="38754" y="18799"/>
                    </a:lnTo>
                    <a:lnTo>
                      <a:pt x="38704" y="18748"/>
                    </a:lnTo>
                    <a:lnTo>
                      <a:pt x="38754" y="18598"/>
                    </a:lnTo>
                    <a:lnTo>
                      <a:pt x="38804" y="18547"/>
                    </a:lnTo>
                    <a:close/>
                    <a:moveTo>
                      <a:pt x="24781" y="17995"/>
                    </a:moveTo>
                    <a:lnTo>
                      <a:pt x="24680" y="18095"/>
                    </a:lnTo>
                    <a:lnTo>
                      <a:pt x="24630" y="18095"/>
                    </a:lnTo>
                    <a:lnTo>
                      <a:pt x="24630" y="18145"/>
                    </a:lnTo>
                    <a:lnTo>
                      <a:pt x="24630" y="18196"/>
                    </a:lnTo>
                    <a:lnTo>
                      <a:pt x="24529" y="18296"/>
                    </a:lnTo>
                    <a:lnTo>
                      <a:pt x="24328" y="18296"/>
                    </a:lnTo>
                    <a:lnTo>
                      <a:pt x="24178" y="18346"/>
                    </a:lnTo>
                    <a:lnTo>
                      <a:pt x="24077" y="18397"/>
                    </a:lnTo>
                    <a:lnTo>
                      <a:pt x="24027" y="18547"/>
                    </a:lnTo>
                    <a:lnTo>
                      <a:pt x="23976" y="18748"/>
                    </a:lnTo>
                    <a:lnTo>
                      <a:pt x="23976" y="18849"/>
                    </a:lnTo>
                    <a:lnTo>
                      <a:pt x="23926" y="18899"/>
                    </a:lnTo>
                    <a:lnTo>
                      <a:pt x="23826" y="18950"/>
                    </a:lnTo>
                    <a:lnTo>
                      <a:pt x="23625" y="18950"/>
                    </a:lnTo>
                    <a:lnTo>
                      <a:pt x="23625" y="18899"/>
                    </a:lnTo>
                    <a:lnTo>
                      <a:pt x="23625" y="18849"/>
                    </a:lnTo>
                    <a:lnTo>
                      <a:pt x="23625" y="18748"/>
                    </a:lnTo>
                    <a:lnTo>
                      <a:pt x="23725" y="18648"/>
                    </a:lnTo>
                    <a:lnTo>
                      <a:pt x="23725" y="18598"/>
                    </a:lnTo>
                    <a:lnTo>
                      <a:pt x="23675" y="18547"/>
                    </a:lnTo>
                    <a:lnTo>
                      <a:pt x="23625" y="18447"/>
                    </a:lnTo>
                    <a:lnTo>
                      <a:pt x="23675" y="18296"/>
                    </a:lnTo>
                    <a:lnTo>
                      <a:pt x="23775" y="18196"/>
                    </a:lnTo>
                    <a:lnTo>
                      <a:pt x="23926" y="18095"/>
                    </a:lnTo>
                    <a:lnTo>
                      <a:pt x="24278" y="18095"/>
                    </a:lnTo>
                    <a:lnTo>
                      <a:pt x="24556" y="18033"/>
                    </a:lnTo>
                    <a:lnTo>
                      <a:pt x="24556" y="18033"/>
                    </a:lnTo>
                    <a:lnTo>
                      <a:pt x="24479" y="18095"/>
                    </a:lnTo>
                    <a:lnTo>
                      <a:pt x="24630" y="18095"/>
                    </a:lnTo>
                    <a:lnTo>
                      <a:pt x="24630" y="18017"/>
                    </a:lnTo>
                    <a:lnTo>
                      <a:pt x="24630" y="18017"/>
                    </a:lnTo>
                    <a:lnTo>
                      <a:pt x="24730" y="17995"/>
                    </a:lnTo>
                    <a:close/>
                    <a:moveTo>
                      <a:pt x="36169" y="18921"/>
                    </a:moveTo>
                    <a:lnTo>
                      <a:pt x="36140" y="18950"/>
                    </a:lnTo>
                    <a:lnTo>
                      <a:pt x="36157" y="18950"/>
                    </a:lnTo>
                    <a:lnTo>
                      <a:pt x="36169" y="18921"/>
                    </a:lnTo>
                    <a:close/>
                    <a:moveTo>
                      <a:pt x="38201" y="18547"/>
                    </a:moveTo>
                    <a:lnTo>
                      <a:pt x="38302" y="18648"/>
                    </a:lnTo>
                    <a:lnTo>
                      <a:pt x="38452" y="18799"/>
                    </a:lnTo>
                    <a:lnTo>
                      <a:pt x="38452" y="18899"/>
                    </a:lnTo>
                    <a:lnTo>
                      <a:pt x="38302" y="18950"/>
                    </a:lnTo>
                    <a:lnTo>
                      <a:pt x="38151" y="18899"/>
                    </a:lnTo>
                    <a:lnTo>
                      <a:pt x="38050" y="18849"/>
                    </a:lnTo>
                    <a:lnTo>
                      <a:pt x="37900" y="18648"/>
                    </a:lnTo>
                    <a:lnTo>
                      <a:pt x="37900" y="18598"/>
                    </a:lnTo>
                    <a:lnTo>
                      <a:pt x="38101" y="18547"/>
                    </a:lnTo>
                    <a:close/>
                    <a:moveTo>
                      <a:pt x="39257" y="18748"/>
                    </a:moveTo>
                    <a:lnTo>
                      <a:pt x="39307" y="18849"/>
                    </a:lnTo>
                    <a:lnTo>
                      <a:pt x="39206" y="18950"/>
                    </a:lnTo>
                    <a:lnTo>
                      <a:pt x="39005" y="18950"/>
                    </a:lnTo>
                    <a:lnTo>
                      <a:pt x="39092" y="18748"/>
                    </a:lnTo>
                    <a:close/>
                    <a:moveTo>
                      <a:pt x="40362" y="18547"/>
                    </a:moveTo>
                    <a:lnTo>
                      <a:pt x="40362" y="18648"/>
                    </a:lnTo>
                    <a:lnTo>
                      <a:pt x="40362" y="18698"/>
                    </a:lnTo>
                    <a:lnTo>
                      <a:pt x="40362" y="18849"/>
                    </a:lnTo>
                    <a:lnTo>
                      <a:pt x="40262" y="18950"/>
                    </a:lnTo>
                    <a:lnTo>
                      <a:pt x="39659" y="18950"/>
                    </a:lnTo>
                    <a:lnTo>
                      <a:pt x="39609" y="18899"/>
                    </a:lnTo>
                    <a:lnTo>
                      <a:pt x="39558" y="18799"/>
                    </a:lnTo>
                    <a:lnTo>
                      <a:pt x="39558" y="18698"/>
                    </a:lnTo>
                    <a:lnTo>
                      <a:pt x="39609" y="18598"/>
                    </a:lnTo>
                    <a:lnTo>
                      <a:pt x="39659" y="18547"/>
                    </a:lnTo>
                    <a:lnTo>
                      <a:pt x="39709" y="18547"/>
                    </a:lnTo>
                    <a:lnTo>
                      <a:pt x="39810" y="18698"/>
                    </a:lnTo>
                    <a:lnTo>
                      <a:pt x="39860" y="18698"/>
                    </a:lnTo>
                    <a:lnTo>
                      <a:pt x="39960" y="18648"/>
                    </a:lnTo>
                    <a:lnTo>
                      <a:pt x="40061" y="18598"/>
                    </a:lnTo>
                    <a:lnTo>
                      <a:pt x="40212" y="18547"/>
                    </a:lnTo>
                    <a:close/>
                    <a:moveTo>
                      <a:pt x="32270" y="19000"/>
                    </a:moveTo>
                    <a:lnTo>
                      <a:pt x="32421" y="19050"/>
                    </a:lnTo>
                    <a:lnTo>
                      <a:pt x="32320" y="19100"/>
                    </a:lnTo>
                    <a:lnTo>
                      <a:pt x="32169" y="19050"/>
                    </a:lnTo>
                    <a:lnTo>
                      <a:pt x="32270" y="19000"/>
                    </a:lnTo>
                    <a:close/>
                    <a:moveTo>
                      <a:pt x="21765" y="18748"/>
                    </a:moveTo>
                    <a:lnTo>
                      <a:pt x="21815" y="18799"/>
                    </a:lnTo>
                    <a:lnTo>
                      <a:pt x="21865" y="18899"/>
                    </a:lnTo>
                    <a:lnTo>
                      <a:pt x="21614" y="19100"/>
                    </a:lnTo>
                    <a:lnTo>
                      <a:pt x="21564" y="19151"/>
                    </a:lnTo>
                    <a:lnTo>
                      <a:pt x="21463" y="19100"/>
                    </a:lnTo>
                    <a:lnTo>
                      <a:pt x="21262" y="18799"/>
                    </a:lnTo>
                    <a:lnTo>
                      <a:pt x="21463" y="18748"/>
                    </a:lnTo>
                    <a:close/>
                    <a:moveTo>
                      <a:pt x="37347" y="18748"/>
                    </a:moveTo>
                    <a:lnTo>
                      <a:pt x="37447" y="18849"/>
                    </a:lnTo>
                    <a:lnTo>
                      <a:pt x="37095" y="19151"/>
                    </a:lnTo>
                    <a:lnTo>
                      <a:pt x="37045" y="19100"/>
                    </a:lnTo>
                    <a:lnTo>
                      <a:pt x="37045" y="18950"/>
                    </a:lnTo>
                    <a:lnTo>
                      <a:pt x="37095" y="18799"/>
                    </a:lnTo>
                    <a:lnTo>
                      <a:pt x="37196" y="18748"/>
                    </a:lnTo>
                    <a:close/>
                    <a:moveTo>
                      <a:pt x="63082" y="18950"/>
                    </a:moveTo>
                    <a:lnTo>
                      <a:pt x="63283" y="19050"/>
                    </a:lnTo>
                    <a:lnTo>
                      <a:pt x="63283" y="19100"/>
                    </a:lnTo>
                    <a:lnTo>
                      <a:pt x="63182" y="19151"/>
                    </a:lnTo>
                    <a:lnTo>
                      <a:pt x="62981" y="19151"/>
                    </a:lnTo>
                    <a:lnTo>
                      <a:pt x="62931" y="19100"/>
                    </a:lnTo>
                    <a:lnTo>
                      <a:pt x="62981" y="19000"/>
                    </a:lnTo>
                    <a:lnTo>
                      <a:pt x="63082" y="18950"/>
                    </a:lnTo>
                    <a:close/>
                    <a:moveTo>
                      <a:pt x="20357" y="18950"/>
                    </a:moveTo>
                    <a:lnTo>
                      <a:pt x="20760" y="19000"/>
                    </a:lnTo>
                    <a:lnTo>
                      <a:pt x="20810" y="19050"/>
                    </a:lnTo>
                    <a:lnTo>
                      <a:pt x="20810" y="19151"/>
                    </a:lnTo>
                    <a:lnTo>
                      <a:pt x="20810" y="19251"/>
                    </a:lnTo>
                    <a:lnTo>
                      <a:pt x="20760" y="19352"/>
                    </a:lnTo>
                    <a:lnTo>
                      <a:pt x="20559" y="19352"/>
                    </a:lnTo>
                    <a:lnTo>
                      <a:pt x="20408" y="19251"/>
                    </a:lnTo>
                    <a:lnTo>
                      <a:pt x="20207" y="19201"/>
                    </a:lnTo>
                    <a:lnTo>
                      <a:pt x="19855" y="19151"/>
                    </a:lnTo>
                    <a:lnTo>
                      <a:pt x="19754" y="19050"/>
                    </a:lnTo>
                    <a:lnTo>
                      <a:pt x="19855" y="19000"/>
                    </a:lnTo>
                    <a:lnTo>
                      <a:pt x="20357" y="18950"/>
                    </a:lnTo>
                    <a:close/>
                    <a:moveTo>
                      <a:pt x="31013" y="19151"/>
                    </a:moveTo>
                    <a:lnTo>
                      <a:pt x="31114" y="19251"/>
                    </a:lnTo>
                    <a:lnTo>
                      <a:pt x="31064" y="19301"/>
                    </a:lnTo>
                    <a:lnTo>
                      <a:pt x="31013" y="19352"/>
                    </a:lnTo>
                    <a:lnTo>
                      <a:pt x="30611" y="19352"/>
                    </a:lnTo>
                    <a:lnTo>
                      <a:pt x="30561" y="19301"/>
                    </a:lnTo>
                    <a:lnTo>
                      <a:pt x="30561" y="19201"/>
                    </a:lnTo>
                    <a:lnTo>
                      <a:pt x="30611" y="19151"/>
                    </a:lnTo>
                    <a:close/>
                    <a:moveTo>
                      <a:pt x="55592" y="19151"/>
                    </a:moveTo>
                    <a:lnTo>
                      <a:pt x="55693" y="19201"/>
                    </a:lnTo>
                    <a:lnTo>
                      <a:pt x="55743" y="19251"/>
                    </a:lnTo>
                    <a:lnTo>
                      <a:pt x="55693" y="19352"/>
                    </a:lnTo>
                    <a:lnTo>
                      <a:pt x="55492" y="19352"/>
                    </a:lnTo>
                    <a:lnTo>
                      <a:pt x="55391" y="19301"/>
                    </a:lnTo>
                    <a:lnTo>
                      <a:pt x="55341" y="19251"/>
                    </a:lnTo>
                    <a:lnTo>
                      <a:pt x="55391" y="19201"/>
                    </a:lnTo>
                    <a:lnTo>
                      <a:pt x="55492" y="19151"/>
                    </a:lnTo>
                    <a:close/>
                    <a:moveTo>
                      <a:pt x="31667" y="19352"/>
                    </a:moveTo>
                    <a:lnTo>
                      <a:pt x="31767" y="19427"/>
                    </a:lnTo>
                    <a:lnTo>
                      <a:pt x="31767" y="19427"/>
                    </a:lnTo>
                    <a:lnTo>
                      <a:pt x="31767" y="19352"/>
                    </a:lnTo>
                    <a:close/>
                    <a:moveTo>
                      <a:pt x="31767" y="19427"/>
                    </a:moveTo>
                    <a:lnTo>
                      <a:pt x="31767" y="19445"/>
                    </a:lnTo>
                    <a:lnTo>
                      <a:pt x="31767" y="19445"/>
                    </a:lnTo>
                    <a:lnTo>
                      <a:pt x="31806" y="19456"/>
                    </a:lnTo>
                    <a:lnTo>
                      <a:pt x="31806" y="19456"/>
                    </a:lnTo>
                    <a:lnTo>
                      <a:pt x="31767" y="19427"/>
                    </a:lnTo>
                    <a:close/>
                    <a:moveTo>
                      <a:pt x="31516" y="19000"/>
                    </a:moveTo>
                    <a:lnTo>
                      <a:pt x="31767" y="19251"/>
                    </a:lnTo>
                    <a:lnTo>
                      <a:pt x="31767" y="19352"/>
                    </a:lnTo>
                    <a:lnTo>
                      <a:pt x="31868" y="19352"/>
                    </a:lnTo>
                    <a:lnTo>
                      <a:pt x="31968" y="19502"/>
                    </a:lnTo>
                    <a:lnTo>
                      <a:pt x="31806" y="19456"/>
                    </a:lnTo>
                    <a:lnTo>
                      <a:pt x="31806" y="19456"/>
                    </a:lnTo>
                    <a:lnTo>
                      <a:pt x="31868" y="19502"/>
                    </a:lnTo>
                    <a:lnTo>
                      <a:pt x="31868" y="19553"/>
                    </a:lnTo>
                    <a:lnTo>
                      <a:pt x="31767" y="19452"/>
                    </a:lnTo>
                    <a:lnTo>
                      <a:pt x="31767" y="19445"/>
                    </a:lnTo>
                    <a:lnTo>
                      <a:pt x="31767" y="19445"/>
                    </a:lnTo>
                    <a:lnTo>
                      <a:pt x="31617" y="19402"/>
                    </a:lnTo>
                    <a:lnTo>
                      <a:pt x="31416" y="19352"/>
                    </a:lnTo>
                    <a:lnTo>
                      <a:pt x="31365" y="19251"/>
                    </a:lnTo>
                    <a:lnTo>
                      <a:pt x="31365" y="19151"/>
                    </a:lnTo>
                    <a:lnTo>
                      <a:pt x="31365" y="19050"/>
                    </a:lnTo>
                    <a:lnTo>
                      <a:pt x="31416" y="19000"/>
                    </a:lnTo>
                    <a:close/>
                    <a:moveTo>
                      <a:pt x="52225" y="19151"/>
                    </a:moveTo>
                    <a:lnTo>
                      <a:pt x="52325" y="19201"/>
                    </a:lnTo>
                    <a:lnTo>
                      <a:pt x="52376" y="19251"/>
                    </a:lnTo>
                    <a:lnTo>
                      <a:pt x="52376" y="19352"/>
                    </a:lnTo>
                    <a:lnTo>
                      <a:pt x="52325" y="19553"/>
                    </a:lnTo>
                    <a:lnTo>
                      <a:pt x="52174" y="19502"/>
                    </a:lnTo>
                    <a:lnTo>
                      <a:pt x="52024" y="19352"/>
                    </a:lnTo>
                    <a:lnTo>
                      <a:pt x="51973" y="19251"/>
                    </a:lnTo>
                    <a:lnTo>
                      <a:pt x="52024" y="19201"/>
                    </a:lnTo>
                    <a:lnTo>
                      <a:pt x="52124" y="19151"/>
                    </a:lnTo>
                    <a:close/>
                    <a:moveTo>
                      <a:pt x="62830" y="19402"/>
                    </a:moveTo>
                    <a:lnTo>
                      <a:pt x="62931" y="19502"/>
                    </a:lnTo>
                    <a:lnTo>
                      <a:pt x="62780" y="19553"/>
                    </a:lnTo>
                    <a:lnTo>
                      <a:pt x="62680" y="19502"/>
                    </a:lnTo>
                    <a:lnTo>
                      <a:pt x="62830" y="19402"/>
                    </a:lnTo>
                    <a:close/>
                    <a:moveTo>
                      <a:pt x="39458" y="19352"/>
                    </a:moveTo>
                    <a:lnTo>
                      <a:pt x="39508" y="19502"/>
                    </a:lnTo>
                    <a:lnTo>
                      <a:pt x="39458" y="19603"/>
                    </a:lnTo>
                    <a:lnTo>
                      <a:pt x="39357" y="19452"/>
                    </a:lnTo>
                    <a:lnTo>
                      <a:pt x="39458" y="19352"/>
                    </a:lnTo>
                    <a:close/>
                    <a:moveTo>
                      <a:pt x="54386" y="19352"/>
                    </a:moveTo>
                    <a:lnTo>
                      <a:pt x="54436" y="19502"/>
                    </a:lnTo>
                    <a:lnTo>
                      <a:pt x="54386" y="19603"/>
                    </a:lnTo>
                    <a:lnTo>
                      <a:pt x="54336" y="19452"/>
                    </a:lnTo>
                    <a:lnTo>
                      <a:pt x="54386" y="19352"/>
                    </a:lnTo>
                    <a:close/>
                    <a:moveTo>
                      <a:pt x="29606" y="19151"/>
                    </a:moveTo>
                    <a:lnTo>
                      <a:pt x="29757" y="19201"/>
                    </a:lnTo>
                    <a:lnTo>
                      <a:pt x="29857" y="19301"/>
                    </a:lnTo>
                    <a:lnTo>
                      <a:pt x="29857" y="19352"/>
                    </a:lnTo>
                    <a:lnTo>
                      <a:pt x="29857" y="19502"/>
                    </a:lnTo>
                    <a:lnTo>
                      <a:pt x="29857" y="19653"/>
                    </a:lnTo>
                    <a:lnTo>
                      <a:pt x="29857" y="19703"/>
                    </a:lnTo>
                    <a:lnTo>
                      <a:pt x="29757" y="19703"/>
                    </a:lnTo>
                    <a:lnTo>
                      <a:pt x="29606" y="19603"/>
                    </a:lnTo>
                    <a:lnTo>
                      <a:pt x="29405" y="19603"/>
                    </a:lnTo>
                    <a:lnTo>
                      <a:pt x="29304" y="19553"/>
                    </a:lnTo>
                    <a:lnTo>
                      <a:pt x="29254" y="19502"/>
                    </a:lnTo>
                    <a:lnTo>
                      <a:pt x="29304" y="19402"/>
                    </a:lnTo>
                    <a:lnTo>
                      <a:pt x="29455" y="19301"/>
                    </a:lnTo>
                    <a:lnTo>
                      <a:pt x="29606" y="19151"/>
                    </a:lnTo>
                    <a:close/>
                    <a:moveTo>
                      <a:pt x="28349" y="19352"/>
                    </a:moveTo>
                    <a:lnTo>
                      <a:pt x="28500" y="19402"/>
                    </a:lnTo>
                    <a:lnTo>
                      <a:pt x="28601" y="19502"/>
                    </a:lnTo>
                    <a:lnTo>
                      <a:pt x="28601" y="19603"/>
                    </a:lnTo>
                    <a:lnTo>
                      <a:pt x="28550" y="19754"/>
                    </a:lnTo>
                    <a:lnTo>
                      <a:pt x="28400" y="19703"/>
                    </a:lnTo>
                    <a:lnTo>
                      <a:pt x="28249" y="19553"/>
                    </a:lnTo>
                    <a:lnTo>
                      <a:pt x="28199" y="19502"/>
                    </a:lnTo>
                    <a:lnTo>
                      <a:pt x="28349" y="19352"/>
                    </a:lnTo>
                    <a:close/>
                    <a:moveTo>
                      <a:pt x="35236" y="18547"/>
                    </a:moveTo>
                    <a:lnTo>
                      <a:pt x="35336" y="18748"/>
                    </a:lnTo>
                    <a:lnTo>
                      <a:pt x="35386" y="18899"/>
                    </a:lnTo>
                    <a:lnTo>
                      <a:pt x="35487" y="18899"/>
                    </a:lnTo>
                    <a:lnTo>
                      <a:pt x="35587" y="18799"/>
                    </a:lnTo>
                    <a:lnTo>
                      <a:pt x="35638" y="18748"/>
                    </a:lnTo>
                    <a:lnTo>
                      <a:pt x="35738" y="18799"/>
                    </a:lnTo>
                    <a:lnTo>
                      <a:pt x="35788" y="18899"/>
                    </a:lnTo>
                    <a:lnTo>
                      <a:pt x="35889" y="18950"/>
                    </a:lnTo>
                    <a:lnTo>
                      <a:pt x="35990" y="19000"/>
                    </a:lnTo>
                    <a:lnTo>
                      <a:pt x="35990" y="19151"/>
                    </a:lnTo>
                    <a:lnTo>
                      <a:pt x="36140" y="18950"/>
                    </a:lnTo>
                    <a:lnTo>
                      <a:pt x="35990" y="18950"/>
                    </a:lnTo>
                    <a:lnTo>
                      <a:pt x="35990" y="18849"/>
                    </a:lnTo>
                    <a:lnTo>
                      <a:pt x="36040" y="18799"/>
                    </a:lnTo>
                    <a:lnTo>
                      <a:pt x="36140" y="18748"/>
                    </a:lnTo>
                    <a:lnTo>
                      <a:pt x="36241" y="18748"/>
                    </a:lnTo>
                    <a:lnTo>
                      <a:pt x="36169" y="18921"/>
                    </a:lnTo>
                    <a:lnTo>
                      <a:pt x="36169" y="18921"/>
                    </a:lnTo>
                    <a:lnTo>
                      <a:pt x="36241" y="18849"/>
                    </a:lnTo>
                    <a:lnTo>
                      <a:pt x="36341" y="18799"/>
                    </a:lnTo>
                    <a:lnTo>
                      <a:pt x="36392" y="18849"/>
                    </a:lnTo>
                    <a:lnTo>
                      <a:pt x="36291" y="18899"/>
                    </a:lnTo>
                    <a:lnTo>
                      <a:pt x="36191" y="18950"/>
                    </a:lnTo>
                    <a:lnTo>
                      <a:pt x="36157" y="18950"/>
                    </a:lnTo>
                    <a:lnTo>
                      <a:pt x="35990" y="19352"/>
                    </a:lnTo>
                    <a:lnTo>
                      <a:pt x="35939" y="19502"/>
                    </a:lnTo>
                    <a:lnTo>
                      <a:pt x="35839" y="19603"/>
                    </a:lnTo>
                    <a:lnTo>
                      <a:pt x="35688" y="19754"/>
                    </a:lnTo>
                    <a:lnTo>
                      <a:pt x="35638" y="19754"/>
                    </a:lnTo>
                    <a:lnTo>
                      <a:pt x="35537" y="19653"/>
                    </a:lnTo>
                    <a:lnTo>
                      <a:pt x="35437" y="19603"/>
                    </a:lnTo>
                    <a:lnTo>
                      <a:pt x="35336" y="19603"/>
                    </a:lnTo>
                    <a:lnTo>
                      <a:pt x="35286" y="19553"/>
                    </a:lnTo>
                    <a:lnTo>
                      <a:pt x="35185" y="19502"/>
                    </a:lnTo>
                    <a:lnTo>
                      <a:pt x="35085" y="19452"/>
                    </a:lnTo>
                    <a:lnTo>
                      <a:pt x="35035" y="19402"/>
                    </a:lnTo>
                    <a:lnTo>
                      <a:pt x="34984" y="19452"/>
                    </a:lnTo>
                    <a:lnTo>
                      <a:pt x="34884" y="19502"/>
                    </a:lnTo>
                    <a:lnTo>
                      <a:pt x="34733" y="19603"/>
                    </a:lnTo>
                    <a:lnTo>
                      <a:pt x="34532" y="19603"/>
                    </a:lnTo>
                    <a:lnTo>
                      <a:pt x="34180" y="19553"/>
                    </a:lnTo>
                    <a:lnTo>
                      <a:pt x="34080" y="19502"/>
                    </a:lnTo>
                    <a:lnTo>
                      <a:pt x="34029" y="19352"/>
                    </a:lnTo>
                    <a:lnTo>
                      <a:pt x="33979" y="19201"/>
                    </a:lnTo>
                    <a:lnTo>
                      <a:pt x="33878" y="19050"/>
                    </a:lnTo>
                    <a:lnTo>
                      <a:pt x="33929" y="19000"/>
                    </a:lnTo>
                    <a:lnTo>
                      <a:pt x="34029" y="18950"/>
                    </a:lnTo>
                    <a:lnTo>
                      <a:pt x="34632" y="18950"/>
                    </a:lnTo>
                    <a:lnTo>
                      <a:pt x="34833" y="18899"/>
                    </a:lnTo>
                    <a:lnTo>
                      <a:pt x="34984" y="18799"/>
                    </a:lnTo>
                    <a:lnTo>
                      <a:pt x="35135" y="18648"/>
                    </a:lnTo>
                    <a:lnTo>
                      <a:pt x="35185" y="18547"/>
                    </a:lnTo>
                    <a:close/>
                    <a:moveTo>
                      <a:pt x="48455" y="19603"/>
                    </a:moveTo>
                    <a:lnTo>
                      <a:pt x="48606" y="19703"/>
                    </a:lnTo>
                    <a:lnTo>
                      <a:pt x="48505" y="19754"/>
                    </a:lnTo>
                    <a:lnTo>
                      <a:pt x="48405" y="19703"/>
                    </a:lnTo>
                    <a:lnTo>
                      <a:pt x="48455" y="19603"/>
                    </a:lnTo>
                    <a:close/>
                    <a:moveTo>
                      <a:pt x="19352" y="19553"/>
                    </a:moveTo>
                    <a:lnTo>
                      <a:pt x="19453" y="19603"/>
                    </a:lnTo>
                    <a:lnTo>
                      <a:pt x="19503" y="19653"/>
                    </a:lnTo>
                    <a:lnTo>
                      <a:pt x="19503" y="19703"/>
                    </a:lnTo>
                    <a:lnTo>
                      <a:pt x="19453" y="19804"/>
                    </a:lnTo>
                    <a:lnTo>
                      <a:pt x="19252" y="19804"/>
                    </a:lnTo>
                    <a:lnTo>
                      <a:pt x="19151" y="19703"/>
                    </a:lnTo>
                    <a:lnTo>
                      <a:pt x="19201" y="19653"/>
                    </a:lnTo>
                    <a:lnTo>
                      <a:pt x="19252" y="19603"/>
                    </a:lnTo>
                    <a:lnTo>
                      <a:pt x="19352" y="19553"/>
                    </a:lnTo>
                    <a:close/>
                    <a:moveTo>
                      <a:pt x="26892" y="19352"/>
                    </a:moveTo>
                    <a:lnTo>
                      <a:pt x="27244" y="19402"/>
                    </a:lnTo>
                    <a:lnTo>
                      <a:pt x="27344" y="19452"/>
                    </a:lnTo>
                    <a:lnTo>
                      <a:pt x="27294" y="19553"/>
                    </a:lnTo>
                    <a:lnTo>
                      <a:pt x="27093" y="19703"/>
                    </a:lnTo>
                    <a:lnTo>
                      <a:pt x="26992" y="19754"/>
                    </a:lnTo>
                    <a:lnTo>
                      <a:pt x="26892" y="19804"/>
                    </a:lnTo>
                    <a:lnTo>
                      <a:pt x="26339" y="19804"/>
                    </a:lnTo>
                    <a:lnTo>
                      <a:pt x="25446" y="19907"/>
                    </a:lnTo>
                    <a:lnTo>
                      <a:pt x="25446" y="19907"/>
                    </a:lnTo>
                    <a:lnTo>
                      <a:pt x="25987" y="19804"/>
                    </a:lnTo>
                    <a:lnTo>
                      <a:pt x="26037" y="19804"/>
                    </a:lnTo>
                    <a:lnTo>
                      <a:pt x="26037" y="19754"/>
                    </a:lnTo>
                    <a:lnTo>
                      <a:pt x="25937" y="19754"/>
                    </a:lnTo>
                    <a:lnTo>
                      <a:pt x="25886" y="19703"/>
                    </a:lnTo>
                    <a:lnTo>
                      <a:pt x="25886" y="19603"/>
                    </a:lnTo>
                    <a:lnTo>
                      <a:pt x="25174" y="19938"/>
                    </a:lnTo>
                    <a:lnTo>
                      <a:pt x="25174" y="19938"/>
                    </a:lnTo>
                    <a:lnTo>
                      <a:pt x="25032" y="19955"/>
                    </a:lnTo>
                    <a:lnTo>
                      <a:pt x="24881" y="19955"/>
                    </a:lnTo>
                    <a:lnTo>
                      <a:pt x="24831" y="19905"/>
                    </a:lnTo>
                    <a:lnTo>
                      <a:pt x="24881" y="19854"/>
                    </a:lnTo>
                    <a:lnTo>
                      <a:pt x="25082" y="19703"/>
                    </a:lnTo>
                    <a:lnTo>
                      <a:pt x="25283" y="19553"/>
                    </a:lnTo>
                    <a:lnTo>
                      <a:pt x="25736" y="19402"/>
                    </a:lnTo>
                    <a:lnTo>
                      <a:pt x="25786" y="19402"/>
                    </a:lnTo>
                    <a:lnTo>
                      <a:pt x="25886" y="19502"/>
                    </a:lnTo>
                    <a:lnTo>
                      <a:pt x="25886" y="19603"/>
                    </a:lnTo>
                    <a:lnTo>
                      <a:pt x="25987" y="19553"/>
                    </a:lnTo>
                    <a:lnTo>
                      <a:pt x="26289" y="19603"/>
                    </a:lnTo>
                    <a:lnTo>
                      <a:pt x="26439" y="19553"/>
                    </a:lnTo>
                    <a:lnTo>
                      <a:pt x="26540" y="19452"/>
                    </a:lnTo>
                    <a:lnTo>
                      <a:pt x="26691" y="19352"/>
                    </a:lnTo>
                    <a:close/>
                    <a:moveTo>
                      <a:pt x="23675" y="19804"/>
                    </a:moveTo>
                    <a:lnTo>
                      <a:pt x="23725" y="19854"/>
                    </a:lnTo>
                    <a:lnTo>
                      <a:pt x="23725" y="19955"/>
                    </a:lnTo>
                    <a:lnTo>
                      <a:pt x="23675" y="20005"/>
                    </a:lnTo>
                    <a:lnTo>
                      <a:pt x="23474" y="20005"/>
                    </a:lnTo>
                    <a:lnTo>
                      <a:pt x="23373" y="19955"/>
                    </a:lnTo>
                    <a:lnTo>
                      <a:pt x="23373" y="19854"/>
                    </a:lnTo>
                    <a:lnTo>
                      <a:pt x="23474" y="19804"/>
                    </a:lnTo>
                    <a:close/>
                    <a:moveTo>
                      <a:pt x="25100" y="19973"/>
                    </a:moveTo>
                    <a:lnTo>
                      <a:pt x="25032" y="20005"/>
                    </a:lnTo>
                    <a:lnTo>
                      <a:pt x="24931" y="20005"/>
                    </a:lnTo>
                    <a:lnTo>
                      <a:pt x="25100" y="19973"/>
                    </a:lnTo>
                    <a:close/>
                    <a:moveTo>
                      <a:pt x="41418" y="19754"/>
                    </a:moveTo>
                    <a:lnTo>
                      <a:pt x="41619" y="19854"/>
                    </a:lnTo>
                    <a:lnTo>
                      <a:pt x="41619" y="19955"/>
                    </a:lnTo>
                    <a:lnTo>
                      <a:pt x="41519" y="20005"/>
                    </a:lnTo>
                    <a:lnTo>
                      <a:pt x="41317" y="20005"/>
                    </a:lnTo>
                    <a:lnTo>
                      <a:pt x="41267" y="19905"/>
                    </a:lnTo>
                    <a:lnTo>
                      <a:pt x="41317" y="19854"/>
                    </a:lnTo>
                    <a:lnTo>
                      <a:pt x="41418" y="19754"/>
                    </a:lnTo>
                    <a:close/>
                    <a:moveTo>
                      <a:pt x="39257" y="20005"/>
                    </a:moveTo>
                    <a:lnTo>
                      <a:pt x="39307" y="20156"/>
                    </a:lnTo>
                    <a:lnTo>
                      <a:pt x="39257" y="20206"/>
                    </a:lnTo>
                    <a:lnTo>
                      <a:pt x="39156" y="20055"/>
                    </a:lnTo>
                    <a:lnTo>
                      <a:pt x="39257" y="20005"/>
                    </a:lnTo>
                    <a:close/>
                    <a:moveTo>
                      <a:pt x="42172" y="19804"/>
                    </a:moveTo>
                    <a:lnTo>
                      <a:pt x="42222" y="19854"/>
                    </a:lnTo>
                    <a:lnTo>
                      <a:pt x="42273" y="19905"/>
                    </a:lnTo>
                    <a:lnTo>
                      <a:pt x="42273" y="20206"/>
                    </a:lnTo>
                    <a:lnTo>
                      <a:pt x="42172" y="20156"/>
                    </a:lnTo>
                    <a:lnTo>
                      <a:pt x="42071" y="20055"/>
                    </a:lnTo>
                    <a:lnTo>
                      <a:pt x="42071" y="19955"/>
                    </a:lnTo>
                    <a:lnTo>
                      <a:pt x="42071" y="19905"/>
                    </a:lnTo>
                    <a:lnTo>
                      <a:pt x="42172" y="19804"/>
                    </a:lnTo>
                    <a:close/>
                    <a:moveTo>
                      <a:pt x="20357" y="19603"/>
                    </a:moveTo>
                    <a:lnTo>
                      <a:pt x="20207" y="20244"/>
                    </a:lnTo>
                    <a:lnTo>
                      <a:pt x="20207" y="19703"/>
                    </a:lnTo>
                    <a:lnTo>
                      <a:pt x="20257" y="19653"/>
                    </a:lnTo>
                    <a:lnTo>
                      <a:pt x="20357" y="19603"/>
                    </a:lnTo>
                    <a:close/>
                    <a:moveTo>
                      <a:pt x="20458" y="19603"/>
                    </a:moveTo>
                    <a:lnTo>
                      <a:pt x="20609" y="19703"/>
                    </a:lnTo>
                    <a:lnTo>
                      <a:pt x="20810" y="19754"/>
                    </a:lnTo>
                    <a:lnTo>
                      <a:pt x="21212" y="19804"/>
                    </a:lnTo>
                    <a:lnTo>
                      <a:pt x="21312" y="19854"/>
                    </a:lnTo>
                    <a:lnTo>
                      <a:pt x="21463" y="19905"/>
                    </a:lnTo>
                    <a:lnTo>
                      <a:pt x="21212" y="20156"/>
                    </a:lnTo>
                    <a:lnTo>
                      <a:pt x="21111" y="20206"/>
                    </a:lnTo>
                    <a:lnTo>
                      <a:pt x="20659" y="20206"/>
                    </a:lnTo>
                    <a:lnTo>
                      <a:pt x="20458" y="20256"/>
                    </a:lnTo>
                    <a:lnTo>
                      <a:pt x="20307" y="20407"/>
                    </a:lnTo>
                    <a:lnTo>
                      <a:pt x="20232" y="20407"/>
                    </a:lnTo>
                    <a:lnTo>
                      <a:pt x="20408" y="19703"/>
                    </a:lnTo>
                    <a:lnTo>
                      <a:pt x="20458" y="19603"/>
                    </a:lnTo>
                    <a:close/>
                    <a:moveTo>
                      <a:pt x="55492" y="20055"/>
                    </a:moveTo>
                    <a:lnTo>
                      <a:pt x="55542" y="20106"/>
                    </a:lnTo>
                    <a:lnTo>
                      <a:pt x="55542" y="20206"/>
                    </a:lnTo>
                    <a:lnTo>
                      <a:pt x="55542" y="20307"/>
                    </a:lnTo>
                    <a:lnTo>
                      <a:pt x="55492" y="20407"/>
                    </a:lnTo>
                    <a:lnTo>
                      <a:pt x="55391" y="20407"/>
                    </a:lnTo>
                    <a:lnTo>
                      <a:pt x="55341" y="20307"/>
                    </a:lnTo>
                    <a:lnTo>
                      <a:pt x="55341" y="20206"/>
                    </a:lnTo>
                    <a:lnTo>
                      <a:pt x="55341" y="20106"/>
                    </a:lnTo>
                    <a:lnTo>
                      <a:pt x="55391" y="20055"/>
                    </a:lnTo>
                    <a:close/>
                    <a:moveTo>
                      <a:pt x="20168" y="20407"/>
                    </a:moveTo>
                    <a:lnTo>
                      <a:pt x="20156" y="20457"/>
                    </a:lnTo>
                    <a:lnTo>
                      <a:pt x="20106" y="20608"/>
                    </a:lnTo>
                    <a:lnTo>
                      <a:pt x="20056" y="20608"/>
                    </a:lnTo>
                    <a:lnTo>
                      <a:pt x="20006" y="20558"/>
                    </a:lnTo>
                    <a:lnTo>
                      <a:pt x="20006" y="20508"/>
                    </a:lnTo>
                    <a:lnTo>
                      <a:pt x="20106" y="20407"/>
                    </a:lnTo>
                    <a:close/>
                    <a:moveTo>
                      <a:pt x="37146" y="20457"/>
                    </a:moveTo>
                    <a:lnTo>
                      <a:pt x="37045" y="20658"/>
                    </a:lnTo>
                    <a:lnTo>
                      <a:pt x="37045" y="20658"/>
                    </a:lnTo>
                    <a:lnTo>
                      <a:pt x="37045" y="20558"/>
                    </a:lnTo>
                    <a:lnTo>
                      <a:pt x="37146" y="20457"/>
                    </a:lnTo>
                    <a:close/>
                    <a:moveTo>
                      <a:pt x="35236" y="20407"/>
                    </a:moveTo>
                    <a:lnTo>
                      <a:pt x="35336" y="20508"/>
                    </a:lnTo>
                    <a:lnTo>
                      <a:pt x="35236" y="20658"/>
                    </a:lnTo>
                    <a:lnTo>
                      <a:pt x="35185" y="20558"/>
                    </a:lnTo>
                    <a:lnTo>
                      <a:pt x="35236" y="20407"/>
                    </a:lnTo>
                    <a:close/>
                    <a:moveTo>
                      <a:pt x="36140" y="20407"/>
                    </a:moveTo>
                    <a:lnTo>
                      <a:pt x="36291" y="20457"/>
                    </a:lnTo>
                    <a:lnTo>
                      <a:pt x="36392" y="20508"/>
                    </a:lnTo>
                    <a:lnTo>
                      <a:pt x="36341" y="20558"/>
                    </a:lnTo>
                    <a:lnTo>
                      <a:pt x="36341" y="20658"/>
                    </a:lnTo>
                    <a:lnTo>
                      <a:pt x="36140" y="20759"/>
                    </a:lnTo>
                    <a:lnTo>
                      <a:pt x="35990" y="20809"/>
                    </a:lnTo>
                    <a:lnTo>
                      <a:pt x="35839" y="20809"/>
                    </a:lnTo>
                    <a:lnTo>
                      <a:pt x="35788" y="20709"/>
                    </a:lnTo>
                    <a:lnTo>
                      <a:pt x="35788" y="20658"/>
                    </a:lnTo>
                    <a:lnTo>
                      <a:pt x="35788" y="20558"/>
                    </a:lnTo>
                    <a:lnTo>
                      <a:pt x="35839" y="20457"/>
                    </a:lnTo>
                    <a:lnTo>
                      <a:pt x="35990" y="20407"/>
                    </a:lnTo>
                    <a:close/>
                    <a:moveTo>
                      <a:pt x="37045" y="20658"/>
                    </a:moveTo>
                    <a:lnTo>
                      <a:pt x="36995" y="20759"/>
                    </a:lnTo>
                    <a:lnTo>
                      <a:pt x="36894" y="20809"/>
                    </a:lnTo>
                    <a:lnTo>
                      <a:pt x="36844" y="20759"/>
                    </a:lnTo>
                    <a:lnTo>
                      <a:pt x="36844" y="20709"/>
                    </a:lnTo>
                    <a:lnTo>
                      <a:pt x="36945" y="20658"/>
                    </a:lnTo>
                    <a:close/>
                    <a:moveTo>
                      <a:pt x="44082" y="20206"/>
                    </a:moveTo>
                    <a:lnTo>
                      <a:pt x="44183" y="20407"/>
                    </a:lnTo>
                    <a:lnTo>
                      <a:pt x="44183" y="20709"/>
                    </a:lnTo>
                    <a:lnTo>
                      <a:pt x="44132" y="20809"/>
                    </a:lnTo>
                    <a:lnTo>
                      <a:pt x="44032" y="20860"/>
                    </a:lnTo>
                    <a:lnTo>
                      <a:pt x="43981" y="20860"/>
                    </a:lnTo>
                    <a:lnTo>
                      <a:pt x="43881" y="20809"/>
                    </a:lnTo>
                    <a:lnTo>
                      <a:pt x="43780" y="20759"/>
                    </a:lnTo>
                    <a:lnTo>
                      <a:pt x="43780" y="20658"/>
                    </a:lnTo>
                    <a:lnTo>
                      <a:pt x="43780" y="20608"/>
                    </a:lnTo>
                    <a:lnTo>
                      <a:pt x="43780" y="20508"/>
                    </a:lnTo>
                    <a:lnTo>
                      <a:pt x="43881" y="20407"/>
                    </a:lnTo>
                    <a:lnTo>
                      <a:pt x="44082" y="20206"/>
                    </a:lnTo>
                    <a:close/>
                    <a:moveTo>
                      <a:pt x="56145" y="20608"/>
                    </a:moveTo>
                    <a:lnTo>
                      <a:pt x="56346" y="20709"/>
                    </a:lnTo>
                    <a:lnTo>
                      <a:pt x="56346" y="20759"/>
                    </a:lnTo>
                    <a:lnTo>
                      <a:pt x="56246" y="20860"/>
                    </a:lnTo>
                    <a:lnTo>
                      <a:pt x="56145" y="20860"/>
                    </a:lnTo>
                    <a:lnTo>
                      <a:pt x="56045" y="20809"/>
                    </a:lnTo>
                    <a:lnTo>
                      <a:pt x="55995" y="20759"/>
                    </a:lnTo>
                    <a:lnTo>
                      <a:pt x="56045" y="20709"/>
                    </a:lnTo>
                    <a:lnTo>
                      <a:pt x="56145" y="20608"/>
                    </a:lnTo>
                    <a:close/>
                    <a:moveTo>
                      <a:pt x="51069" y="20658"/>
                    </a:moveTo>
                    <a:lnTo>
                      <a:pt x="51119" y="20759"/>
                    </a:lnTo>
                    <a:lnTo>
                      <a:pt x="51119" y="20860"/>
                    </a:lnTo>
                    <a:lnTo>
                      <a:pt x="51219" y="20860"/>
                    </a:lnTo>
                    <a:lnTo>
                      <a:pt x="51320" y="20960"/>
                    </a:lnTo>
                    <a:lnTo>
                      <a:pt x="51119" y="20929"/>
                    </a:lnTo>
                    <a:lnTo>
                      <a:pt x="51119" y="20929"/>
                    </a:lnTo>
                    <a:lnTo>
                      <a:pt x="51119" y="20860"/>
                    </a:lnTo>
                    <a:lnTo>
                      <a:pt x="50717" y="20860"/>
                    </a:lnTo>
                    <a:lnTo>
                      <a:pt x="50770" y="20875"/>
                    </a:lnTo>
                    <a:lnTo>
                      <a:pt x="50667" y="20860"/>
                    </a:lnTo>
                    <a:lnTo>
                      <a:pt x="50415" y="20860"/>
                    </a:lnTo>
                    <a:lnTo>
                      <a:pt x="50365" y="20809"/>
                    </a:lnTo>
                    <a:lnTo>
                      <a:pt x="50315" y="20709"/>
                    </a:lnTo>
                    <a:lnTo>
                      <a:pt x="50365" y="20658"/>
                    </a:lnTo>
                    <a:close/>
                    <a:moveTo>
                      <a:pt x="42273" y="20220"/>
                    </a:moveTo>
                    <a:lnTo>
                      <a:pt x="42524" y="20256"/>
                    </a:lnTo>
                    <a:lnTo>
                      <a:pt x="42675" y="20307"/>
                    </a:lnTo>
                    <a:lnTo>
                      <a:pt x="42725" y="20407"/>
                    </a:lnTo>
                    <a:lnTo>
                      <a:pt x="42725" y="20658"/>
                    </a:lnTo>
                    <a:lnTo>
                      <a:pt x="42675" y="20759"/>
                    </a:lnTo>
                    <a:lnTo>
                      <a:pt x="42624" y="20860"/>
                    </a:lnTo>
                    <a:lnTo>
                      <a:pt x="42474" y="20709"/>
                    </a:lnTo>
                    <a:lnTo>
                      <a:pt x="42273" y="20658"/>
                    </a:lnTo>
                    <a:lnTo>
                      <a:pt x="42172" y="20860"/>
                    </a:lnTo>
                    <a:lnTo>
                      <a:pt x="42021" y="21010"/>
                    </a:lnTo>
                    <a:lnTo>
                      <a:pt x="41971" y="21010"/>
                    </a:lnTo>
                    <a:lnTo>
                      <a:pt x="41921" y="20960"/>
                    </a:lnTo>
                    <a:lnTo>
                      <a:pt x="41870" y="20860"/>
                    </a:lnTo>
                    <a:lnTo>
                      <a:pt x="41870" y="20759"/>
                    </a:lnTo>
                    <a:lnTo>
                      <a:pt x="41921" y="20658"/>
                    </a:lnTo>
                    <a:lnTo>
                      <a:pt x="42273" y="20658"/>
                    </a:lnTo>
                    <a:lnTo>
                      <a:pt x="42273" y="20220"/>
                    </a:lnTo>
                    <a:close/>
                    <a:moveTo>
                      <a:pt x="55241" y="21262"/>
                    </a:moveTo>
                    <a:lnTo>
                      <a:pt x="55291" y="21312"/>
                    </a:lnTo>
                    <a:lnTo>
                      <a:pt x="55241" y="21463"/>
                    </a:lnTo>
                    <a:lnTo>
                      <a:pt x="55140" y="21412"/>
                    </a:lnTo>
                    <a:lnTo>
                      <a:pt x="55241" y="21262"/>
                    </a:lnTo>
                    <a:close/>
                    <a:moveTo>
                      <a:pt x="56698" y="21061"/>
                    </a:moveTo>
                    <a:lnTo>
                      <a:pt x="56799" y="21161"/>
                    </a:lnTo>
                    <a:lnTo>
                      <a:pt x="56497" y="21463"/>
                    </a:lnTo>
                    <a:lnTo>
                      <a:pt x="56397" y="21412"/>
                    </a:lnTo>
                    <a:lnTo>
                      <a:pt x="56397" y="21262"/>
                    </a:lnTo>
                    <a:lnTo>
                      <a:pt x="56447" y="21111"/>
                    </a:lnTo>
                    <a:lnTo>
                      <a:pt x="56547" y="21061"/>
                    </a:lnTo>
                    <a:close/>
                    <a:moveTo>
                      <a:pt x="20106" y="21463"/>
                    </a:moveTo>
                    <a:lnTo>
                      <a:pt x="20207" y="21538"/>
                    </a:lnTo>
                    <a:lnTo>
                      <a:pt x="20207" y="21538"/>
                    </a:lnTo>
                    <a:lnTo>
                      <a:pt x="20207" y="21463"/>
                    </a:lnTo>
                    <a:close/>
                    <a:moveTo>
                      <a:pt x="20207" y="21538"/>
                    </a:moveTo>
                    <a:lnTo>
                      <a:pt x="20207" y="21556"/>
                    </a:lnTo>
                    <a:lnTo>
                      <a:pt x="20207" y="21556"/>
                    </a:lnTo>
                    <a:lnTo>
                      <a:pt x="20245" y="21567"/>
                    </a:lnTo>
                    <a:lnTo>
                      <a:pt x="20245" y="21567"/>
                    </a:lnTo>
                    <a:lnTo>
                      <a:pt x="20207" y="21538"/>
                    </a:lnTo>
                    <a:close/>
                    <a:moveTo>
                      <a:pt x="19955" y="21262"/>
                    </a:moveTo>
                    <a:lnTo>
                      <a:pt x="20106" y="21312"/>
                    </a:lnTo>
                    <a:lnTo>
                      <a:pt x="20207" y="21362"/>
                    </a:lnTo>
                    <a:lnTo>
                      <a:pt x="20207" y="21463"/>
                    </a:lnTo>
                    <a:lnTo>
                      <a:pt x="20307" y="21463"/>
                    </a:lnTo>
                    <a:lnTo>
                      <a:pt x="20408" y="21614"/>
                    </a:lnTo>
                    <a:lnTo>
                      <a:pt x="20245" y="21567"/>
                    </a:lnTo>
                    <a:lnTo>
                      <a:pt x="20245" y="21567"/>
                    </a:lnTo>
                    <a:lnTo>
                      <a:pt x="20307" y="21614"/>
                    </a:lnTo>
                    <a:lnTo>
                      <a:pt x="20307" y="21664"/>
                    </a:lnTo>
                    <a:lnTo>
                      <a:pt x="20207" y="21563"/>
                    </a:lnTo>
                    <a:lnTo>
                      <a:pt x="20207" y="21556"/>
                    </a:lnTo>
                    <a:lnTo>
                      <a:pt x="20207" y="21556"/>
                    </a:lnTo>
                    <a:lnTo>
                      <a:pt x="20056" y="21513"/>
                    </a:lnTo>
                    <a:lnTo>
                      <a:pt x="19905" y="21463"/>
                    </a:lnTo>
                    <a:lnTo>
                      <a:pt x="19855" y="21412"/>
                    </a:lnTo>
                    <a:lnTo>
                      <a:pt x="19805" y="21362"/>
                    </a:lnTo>
                    <a:lnTo>
                      <a:pt x="19955" y="21262"/>
                    </a:lnTo>
                    <a:close/>
                    <a:moveTo>
                      <a:pt x="54185" y="20658"/>
                    </a:moveTo>
                    <a:lnTo>
                      <a:pt x="54235" y="20709"/>
                    </a:lnTo>
                    <a:lnTo>
                      <a:pt x="54286" y="20860"/>
                    </a:lnTo>
                    <a:lnTo>
                      <a:pt x="54286" y="21061"/>
                    </a:lnTo>
                    <a:lnTo>
                      <a:pt x="54336" y="21211"/>
                    </a:lnTo>
                    <a:lnTo>
                      <a:pt x="54386" y="21312"/>
                    </a:lnTo>
                    <a:lnTo>
                      <a:pt x="54487" y="21362"/>
                    </a:lnTo>
                    <a:lnTo>
                      <a:pt x="54336" y="21563"/>
                    </a:lnTo>
                    <a:lnTo>
                      <a:pt x="54235" y="21614"/>
                    </a:lnTo>
                    <a:lnTo>
                      <a:pt x="54135" y="21664"/>
                    </a:lnTo>
                    <a:lnTo>
                      <a:pt x="53883" y="21714"/>
                    </a:lnTo>
                    <a:lnTo>
                      <a:pt x="53783" y="21664"/>
                    </a:lnTo>
                    <a:lnTo>
                      <a:pt x="53682" y="21614"/>
                    </a:lnTo>
                    <a:lnTo>
                      <a:pt x="53582" y="21513"/>
                    </a:lnTo>
                    <a:lnTo>
                      <a:pt x="53532" y="21513"/>
                    </a:lnTo>
                    <a:lnTo>
                      <a:pt x="53431" y="21563"/>
                    </a:lnTo>
                    <a:lnTo>
                      <a:pt x="53381" y="21664"/>
                    </a:lnTo>
                    <a:lnTo>
                      <a:pt x="53079" y="21664"/>
                    </a:lnTo>
                    <a:lnTo>
                      <a:pt x="52878" y="21714"/>
                    </a:lnTo>
                    <a:lnTo>
                      <a:pt x="52778" y="21764"/>
                    </a:lnTo>
                    <a:lnTo>
                      <a:pt x="52727" y="21865"/>
                    </a:lnTo>
                    <a:lnTo>
                      <a:pt x="52627" y="21764"/>
                    </a:lnTo>
                    <a:lnTo>
                      <a:pt x="52577" y="21664"/>
                    </a:lnTo>
                    <a:lnTo>
                      <a:pt x="52577" y="21563"/>
                    </a:lnTo>
                    <a:lnTo>
                      <a:pt x="52426" y="21412"/>
                    </a:lnTo>
                    <a:lnTo>
                      <a:pt x="52426" y="21362"/>
                    </a:lnTo>
                    <a:lnTo>
                      <a:pt x="52426" y="21312"/>
                    </a:lnTo>
                    <a:lnTo>
                      <a:pt x="52577" y="21211"/>
                    </a:lnTo>
                    <a:lnTo>
                      <a:pt x="52627" y="21111"/>
                    </a:lnTo>
                    <a:lnTo>
                      <a:pt x="52677" y="21061"/>
                    </a:lnTo>
                    <a:lnTo>
                      <a:pt x="52778" y="21111"/>
                    </a:lnTo>
                    <a:lnTo>
                      <a:pt x="52878" y="21211"/>
                    </a:lnTo>
                    <a:lnTo>
                      <a:pt x="52979" y="21262"/>
                    </a:lnTo>
                    <a:lnTo>
                      <a:pt x="53733" y="21262"/>
                    </a:lnTo>
                    <a:lnTo>
                      <a:pt x="53833" y="21211"/>
                    </a:lnTo>
                    <a:lnTo>
                      <a:pt x="53833" y="21111"/>
                    </a:lnTo>
                    <a:lnTo>
                      <a:pt x="53883" y="21010"/>
                    </a:lnTo>
                    <a:lnTo>
                      <a:pt x="53883" y="20860"/>
                    </a:lnTo>
                    <a:lnTo>
                      <a:pt x="53883" y="20709"/>
                    </a:lnTo>
                    <a:lnTo>
                      <a:pt x="53984" y="20658"/>
                    </a:lnTo>
                    <a:close/>
                    <a:moveTo>
                      <a:pt x="27797" y="21664"/>
                    </a:moveTo>
                    <a:lnTo>
                      <a:pt x="27897" y="21714"/>
                    </a:lnTo>
                    <a:lnTo>
                      <a:pt x="27947" y="21764"/>
                    </a:lnTo>
                    <a:lnTo>
                      <a:pt x="27947" y="21815"/>
                    </a:lnTo>
                    <a:lnTo>
                      <a:pt x="27847" y="21865"/>
                    </a:lnTo>
                    <a:lnTo>
                      <a:pt x="27746" y="21915"/>
                    </a:lnTo>
                    <a:lnTo>
                      <a:pt x="27646" y="21865"/>
                    </a:lnTo>
                    <a:lnTo>
                      <a:pt x="27595" y="21815"/>
                    </a:lnTo>
                    <a:lnTo>
                      <a:pt x="27595" y="21764"/>
                    </a:lnTo>
                    <a:lnTo>
                      <a:pt x="27696" y="21714"/>
                    </a:lnTo>
                    <a:lnTo>
                      <a:pt x="27797" y="21664"/>
                    </a:lnTo>
                    <a:close/>
                    <a:moveTo>
                      <a:pt x="56849" y="22166"/>
                    </a:moveTo>
                    <a:lnTo>
                      <a:pt x="57000" y="22217"/>
                    </a:lnTo>
                    <a:lnTo>
                      <a:pt x="56950" y="22267"/>
                    </a:lnTo>
                    <a:lnTo>
                      <a:pt x="56799" y="22217"/>
                    </a:lnTo>
                    <a:lnTo>
                      <a:pt x="56849" y="22166"/>
                    </a:lnTo>
                    <a:close/>
                    <a:moveTo>
                      <a:pt x="23474" y="22116"/>
                    </a:moveTo>
                    <a:lnTo>
                      <a:pt x="23524" y="22267"/>
                    </a:lnTo>
                    <a:lnTo>
                      <a:pt x="23474" y="22317"/>
                    </a:lnTo>
                    <a:lnTo>
                      <a:pt x="23373" y="22166"/>
                    </a:lnTo>
                    <a:lnTo>
                      <a:pt x="23474" y="22116"/>
                    </a:lnTo>
                    <a:close/>
                    <a:moveTo>
                      <a:pt x="37347" y="22116"/>
                    </a:moveTo>
                    <a:lnTo>
                      <a:pt x="37397" y="22166"/>
                    </a:lnTo>
                    <a:lnTo>
                      <a:pt x="37347" y="22317"/>
                    </a:lnTo>
                    <a:lnTo>
                      <a:pt x="37246" y="22267"/>
                    </a:lnTo>
                    <a:lnTo>
                      <a:pt x="37347" y="22116"/>
                    </a:lnTo>
                    <a:close/>
                    <a:moveTo>
                      <a:pt x="56296" y="21915"/>
                    </a:moveTo>
                    <a:lnTo>
                      <a:pt x="56397" y="22066"/>
                    </a:lnTo>
                    <a:lnTo>
                      <a:pt x="56346" y="22217"/>
                    </a:lnTo>
                    <a:lnTo>
                      <a:pt x="56246" y="22317"/>
                    </a:lnTo>
                    <a:lnTo>
                      <a:pt x="56145" y="22317"/>
                    </a:lnTo>
                    <a:lnTo>
                      <a:pt x="55995" y="22267"/>
                    </a:lnTo>
                    <a:lnTo>
                      <a:pt x="56045" y="22116"/>
                    </a:lnTo>
                    <a:lnTo>
                      <a:pt x="56196" y="21965"/>
                    </a:lnTo>
                    <a:lnTo>
                      <a:pt x="56296" y="21915"/>
                    </a:lnTo>
                    <a:close/>
                    <a:moveTo>
                      <a:pt x="57553" y="21915"/>
                    </a:moveTo>
                    <a:lnTo>
                      <a:pt x="57603" y="22016"/>
                    </a:lnTo>
                    <a:lnTo>
                      <a:pt x="57653" y="22166"/>
                    </a:lnTo>
                    <a:lnTo>
                      <a:pt x="57603" y="22217"/>
                    </a:lnTo>
                    <a:lnTo>
                      <a:pt x="57553" y="22317"/>
                    </a:lnTo>
                    <a:lnTo>
                      <a:pt x="57452" y="22166"/>
                    </a:lnTo>
                    <a:lnTo>
                      <a:pt x="57553" y="21915"/>
                    </a:lnTo>
                    <a:close/>
                    <a:moveTo>
                      <a:pt x="55592" y="22367"/>
                    </a:moveTo>
                    <a:lnTo>
                      <a:pt x="55743" y="22418"/>
                    </a:lnTo>
                    <a:lnTo>
                      <a:pt x="55693" y="22518"/>
                    </a:lnTo>
                    <a:lnTo>
                      <a:pt x="55542" y="22418"/>
                    </a:lnTo>
                    <a:lnTo>
                      <a:pt x="55592" y="22367"/>
                    </a:lnTo>
                    <a:close/>
                    <a:moveTo>
                      <a:pt x="4977" y="22166"/>
                    </a:moveTo>
                    <a:lnTo>
                      <a:pt x="5077" y="22418"/>
                    </a:lnTo>
                    <a:lnTo>
                      <a:pt x="4977" y="22719"/>
                    </a:lnTo>
                    <a:lnTo>
                      <a:pt x="4926" y="22719"/>
                    </a:lnTo>
                    <a:lnTo>
                      <a:pt x="4826" y="22569"/>
                    </a:lnTo>
                    <a:lnTo>
                      <a:pt x="4826" y="22418"/>
                    </a:lnTo>
                    <a:lnTo>
                      <a:pt x="4826" y="22267"/>
                    </a:lnTo>
                    <a:lnTo>
                      <a:pt x="4926" y="22166"/>
                    </a:lnTo>
                    <a:close/>
                    <a:moveTo>
                      <a:pt x="34180" y="22518"/>
                    </a:moveTo>
                    <a:lnTo>
                      <a:pt x="34230" y="22619"/>
                    </a:lnTo>
                    <a:lnTo>
                      <a:pt x="34180" y="22719"/>
                    </a:lnTo>
                    <a:lnTo>
                      <a:pt x="34130" y="22669"/>
                    </a:lnTo>
                    <a:lnTo>
                      <a:pt x="34180" y="22518"/>
                    </a:lnTo>
                    <a:close/>
                    <a:moveTo>
                      <a:pt x="55693" y="22719"/>
                    </a:moveTo>
                    <a:lnTo>
                      <a:pt x="55944" y="22820"/>
                    </a:lnTo>
                    <a:lnTo>
                      <a:pt x="55844" y="22920"/>
                    </a:lnTo>
                    <a:lnTo>
                      <a:pt x="55643" y="22920"/>
                    </a:lnTo>
                    <a:lnTo>
                      <a:pt x="55542" y="22820"/>
                    </a:lnTo>
                    <a:lnTo>
                      <a:pt x="55693" y="22719"/>
                    </a:lnTo>
                    <a:close/>
                    <a:moveTo>
                      <a:pt x="51823" y="23373"/>
                    </a:moveTo>
                    <a:lnTo>
                      <a:pt x="51923" y="23423"/>
                    </a:lnTo>
                    <a:lnTo>
                      <a:pt x="51923" y="23524"/>
                    </a:lnTo>
                    <a:lnTo>
                      <a:pt x="51873" y="23574"/>
                    </a:lnTo>
                    <a:lnTo>
                      <a:pt x="51672" y="23574"/>
                    </a:lnTo>
                    <a:lnTo>
                      <a:pt x="51571" y="23524"/>
                    </a:lnTo>
                    <a:lnTo>
                      <a:pt x="51571" y="23423"/>
                    </a:lnTo>
                    <a:lnTo>
                      <a:pt x="51622" y="23373"/>
                    </a:lnTo>
                    <a:close/>
                    <a:moveTo>
                      <a:pt x="4122" y="23825"/>
                    </a:moveTo>
                    <a:lnTo>
                      <a:pt x="4223" y="23875"/>
                    </a:lnTo>
                    <a:lnTo>
                      <a:pt x="4072" y="23976"/>
                    </a:lnTo>
                    <a:lnTo>
                      <a:pt x="3971" y="23875"/>
                    </a:lnTo>
                    <a:lnTo>
                      <a:pt x="4122" y="23825"/>
                    </a:lnTo>
                    <a:close/>
                    <a:moveTo>
                      <a:pt x="54788" y="22971"/>
                    </a:moveTo>
                    <a:lnTo>
                      <a:pt x="54939" y="23021"/>
                    </a:lnTo>
                    <a:lnTo>
                      <a:pt x="54788" y="23172"/>
                    </a:lnTo>
                    <a:lnTo>
                      <a:pt x="54738" y="23272"/>
                    </a:lnTo>
                    <a:lnTo>
                      <a:pt x="54788" y="23373"/>
                    </a:lnTo>
                    <a:lnTo>
                      <a:pt x="54838" y="23423"/>
                    </a:lnTo>
                    <a:lnTo>
                      <a:pt x="54989" y="23524"/>
                    </a:lnTo>
                    <a:lnTo>
                      <a:pt x="55090" y="23674"/>
                    </a:lnTo>
                    <a:lnTo>
                      <a:pt x="55190" y="23725"/>
                    </a:lnTo>
                    <a:lnTo>
                      <a:pt x="55241" y="23775"/>
                    </a:lnTo>
                    <a:lnTo>
                      <a:pt x="55291" y="23725"/>
                    </a:lnTo>
                    <a:lnTo>
                      <a:pt x="55391" y="23624"/>
                    </a:lnTo>
                    <a:lnTo>
                      <a:pt x="55442" y="23624"/>
                    </a:lnTo>
                    <a:lnTo>
                      <a:pt x="55643" y="23775"/>
                    </a:lnTo>
                    <a:lnTo>
                      <a:pt x="55743" y="23875"/>
                    </a:lnTo>
                    <a:lnTo>
                      <a:pt x="55743" y="23976"/>
                    </a:lnTo>
                    <a:lnTo>
                      <a:pt x="55693" y="24177"/>
                    </a:lnTo>
                    <a:lnTo>
                      <a:pt x="55542" y="24127"/>
                    </a:lnTo>
                    <a:lnTo>
                      <a:pt x="55442" y="24076"/>
                    </a:lnTo>
                    <a:lnTo>
                      <a:pt x="55391" y="24076"/>
                    </a:lnTo>
                    <a:lnTo>
                      <a:pt x="55241" y="24177"/>
                    </a:lnTo>
                    <a:lnTo>
                      <a:pt x="55190" y="24177"/>
                    </a:lnTo>
                    <a:lnTo>
                      <a:pt x="55090" y="24076"/>
                    </a:lnTo>
                    <a:lnTo>
                      <a:pt x="54889" y="23926"/>
                    </a:lnTo>
                    <a:lnTo>
                      <a:pt x="54738" y="23725"/>
                    </a:lnTo>
                    <a:lnTo>
                      <a:pt x="54587" y="23524"/>
                    </a:lnTo>
                    <a:lnTo>
                      <a:pt x="54386" y="23423"/>
                    </a:lnTo>
                    <a:lnTo>
                      <a:pt x="54185" y="23322"/>
                    </a:lnTo>
                    <a:lnTo>
                      <a:pt x="54034" y="23222"/>
                    </a:lnTo>
                    <a:lnTo>
                      <a:pt x="53883" y="23121"/>
                    </a:lnTo>
                    <a:lnTo>
                      <a:pt x="53883" y="23071"/>
                    </a:lnTo>
                    <a:lnTo>
                      <a:pt x="53934" y="22971"/>
                    </a:lnTo>
                    <a:lnTo>
                      <a:pt x="54135" y="22971"/>
                    </a:lnTo>
                    <a:lnTo>
                      <a:pt x="54286" y="23021"/>
                    </a:lnTo>
                    <a:lnTo>
                      <a:pt x="54436" y="23121"/>
                    </a:lnTo>
                    <a:lnTo>
                      <a:pt x="54487" y="23071"/>
                    </a:lnTo>
                    <a:lnTo>
                      <a:pt x="54537" y="23021"/>
                    </a:lnTo>
                    <a:lnTo>
                      <a:pt x="54688" y="22971"/>
                    </a:lnTo>
                    <a:close/>
                    <a:moveTo>
                      <a:pt x="54185" y="24026"/>
                    </a:moveTo>
                    <a:lnTo>
                      <a:pt x="54235" y="24127"/>
                    </a:lnTo>
                    <a:lnTo>
                      <a:pt x="54185" y="24227"/>
                    </a:lnTo>
                    <a:lnTo>
                      <a:pt x="54085" y="24076"/>
                    </a:lnTo>
                    <a:lnTo>
                      <a:pt x="54185" y="24026"/>
                    </a:lnTo>
                    <a:close/>
                    <a:moveTo>
                      <a:pt x="54587" y="24026"/>
                    </a:moveTo>
                    <a:lnTo>
                      <a:pt x="54688" y="24076"/>
                    </a:lnTo>
                    <a:lnTo>
                      <a:pt x="54587" y="24227"/>
                    </a:lnTo>
                    <a:lnTo>
                      <a:pt x="54537" y="24127"/>
                    </a:lnTo>
                    <a:lnTo>
                      <a:pt x="54587" y="24026"/>
                    </a:lnTo>
                    <a:close/>
                    <a:moveTo>
                      <a:pt x="4122" y="24428"/>
                    </a:moveTo>
                    <a:lnTo>
                      <a:pt x="4223" y="24529"/>
                    </a:lnTo>
                    <a:lnTo>
                      <a:pt x="4072" y="24579"/>
                    </a:lnTo>
                    <a:lnTo>
                      <a:pt x="3971" y="24529"/>
                    </a:lnTo>
                    <a:lnTo>
                      <a:pt x="4122" y="24428"/>
                    </a:lnTo>
                    <a:close/>
                    <a:moveTo>
                      <a:pt x="54386" y="24428"/>
                    </a:moveTo>
                    <a:lnTo>
                      <a:pt x="54688" y="24730"/>
                    </a:lnTo>
                    <a:lnTo>
                      <a:pt x="54637" y="24780"/>
                    </a:lnTo>
                    <a:lnTo>
                      <a:pt x="54587" y="24830"/>
                    </a:lnTo>
                    <a:lnTo>
                      <a:pt x="54436" y="24830"/>
                    </a:lnTo>
                    <a:lnTo>
                      <a:pt x="54336" y="24780"/>
                    </a:lnTo>
                    <a:lnTo>
                      <a:pt x="54286" y="24629"/>
                    </a:lnTo>
                    <a:lnTo>
                      <a:pt x="54336" y="24479"/>
                    </a:lnTo>
                    <a:lnTo>
                      <a:pt x="54386" y="24428"/>
                    </a:lnTo>
                    <a:close/>
                    <a:moveTo>
                      <a:pt x="4122" y="25082"/>
                    </a:moveTo>
                    <a:lnTo>
                      <a:pt x="4223" y="25182"/>
                    </a:lnTo>
                    <a:lnTo>
                      <a:pt x="4072" y="25232"/>
                    </a:lnTo>
                    <a:lnTo>
                      <a:pt x="3971" y="25182"/>
                    </a:lnTo>
                    <a:lnTo>
                      <a:pt x="4122" y="25082"/>
                    </a:lnTo>
                    <a:close/>
                    <a:moveTo>
                      <a:pt x="53130" y="25283"/>
                    </a:moveTo>
                    <a:lnTo>
                      <a:pt x="53180" y="25333"/>
                    </a:lnTo>
                    <a:lnTo>
                      <a:pt x="53130" y="25484"/>
                    </a:lnTo>
                    <a:lnTo>
                      <a:pt x="53029" y="25383"/>
                    </a:lnTo>
                    <a:lnTo>
                      <a:pt x="53130" y="25283"/>
                    </a:lnTo>
                    <a:close/>
                    <a:moveTo>
                      <a:pt x="48103" y="25484"/>
                    </a:moveTo>
                    <a:lnTo>
                      <a:pt x="48153" y="25584"/>
                    </a:lnTo>
                    <a:lnTo>
                      <a:pt x="48053" y="25635"/>
                    </a:lnTo>
                    <a:lnTo>
                      <a:pt x="47952" y="25584"/>
                    </a:lnTo>
                    <a:lnTo>
                      <a:pt x="48103" y="25484"/>
                    </a:lnTo>
                    <a:close/>
                    <a:moveTo>
                      <a:pt x="57804" y="24830"/>
                    </a:moveTo>
                    <a:lnTo>
                      <a:pt x="57905" y="24881"/>
                    </a:lnTo>
                    <a:lnTo>
                      <a:pt x="58055" y="24931"/>
                    </a:lnTo>
                    <a:lnTo>
                      <a:pt x="58055" y="25031"/>
                    </a:lnTo>
                    <a:lnTo>
                      <a:pt x="58055" y="25132"/>
                    </a:lnTo>
                    <a:lnTo>
                      <a:pt x="58005" y="25232"/>
                    </a:lnTo>
                    <a:lnTo>
                      <a:pt x="57905" y="25283"/>
                    </a:lnTo>
                    <a:lnTo>
                      <a:pt x="57100" y="25283"/>
                    </a:lnTo>
                    <a:lnTo>
                      <a:pt x="57050" y="25383"/>
                    </a:lnTo>
                    <a:lnTo>
                      <a:pt x="57100" y="25434"/>
                    </a:lnTo>
                    <a:lnTo>
                      <a:pt x="57251" y="25584"/>
                    </a:lnTo>
                    <a:lnTo>
                      <a:pt x="57402" y="25685"/>
                    </a:lnTo>
                    <a:lnTo>
                      <a:pt x="57603" y="25685"/>
                    </a:lnTo>
                    <a:lnTo>
                      <a:pt x="57804" y="25635"/>
                    </a:lnTo>
                    <a:lnTo>
                      <a:pt x="57905" y="25534"/>
                    </a:lnTo>
                    <a:lnTo>
                      <a:pt x="58005" y="25534"/>
                    </a:lnTo>
                    <a:lnTo>
                      <a:pt x="58106" y="25584"/>
                    </a:lnTo>
                    <a:lnTo>
                      <a:pt x="58156" y="25685"/>
                    </a:lnTo>
                    <a:lnTo>
                      <a:pt x="58256" y="25836"/>
                    </a:lnTo>
                    <a:lnTo>
                      <a:pt x="58156" y="25886"/>
                    </a:lnTo>
                    <a:lnTo>
                      <a:pt x="57000" y="25886"/>
                    </a:lnTo>
                    <a:lnTo>
                      <a:pt x="56799" y="25986"/>
                    </a:lnTo>
                    <a:lnTo>
                      <a:pt x="56698" y="26087"/>
                    </a:lnTo>
                    <a:lnTo>
                      <a:pt x="56598" y="25986"/>
                    </a:lnTo>
                    <a:lnTo>
                      <a:pt x="56497" y="25936"/>
                    </a:lnTo>
                    <a:lnTo>
                      <a:pt x="56447" y="25936"/>
                    </a:lnTo>
                    <a:lnTo>
                      <a:pt x="56346" y="25986"/>
                    </a:lnTo>
                    <a:lnTo>
                      <a:pt x="56196" y="26087"/>
                    </a:lnTo>
                    <a:lnTo>
                      <a:pt x="56095" y="26137"/>
                    </a:lnTo>
                    <a:lnTo>
                      <a:pt x="55995" y="26137"/>
                    </a:lnTo>
                    <a:lnTo>
                      <a:pt x="55844" y="26087"/>
                    </a:lnTo>
                    <a:lnTo>
                      <a:pt x="55040" y="26087"/>
                    </a:lnTo>
                    <a:lnTo>
                      <a:pt x="54939" y="26037"/>
                    </a:lnTo>
                    <a:lnTo>
                      <a:pt x="54788" y="25836"/>
                    </a:lnTo>
                    <a:lnTo>
                      <a:pt x="54738" y="25785"/>
                    </a:lnTo>
                    <a:lnTo>
                      <a:pt x="54788" y="25685"/>
                    </a:lnTo>
                    <a:lnTo>
                      <a:pt x="55391" y="25685"/>
                    </a:lnTo>
                    <a:lnTo>
                      <a:pt x="55442" y="25635"/>
                    </a:lnTo>
                    <a:lnTo>
                      <a:pt x="55542" y="25584"/>
                    </a:lnTo>
                    <a:lnTo>
                      <a:pt x="55341" y="25484"/>
                    </a:lnTo>
                    <a:lnTo>
                      <a:pt x="55140" y="25383"/>
                    </a:lnTo>
                    <a:lnTo>
                      <a:pt x="55140" y="25333"/>
                    </a:lnTo>
                    <a:lnTo>
                      <a:pt x="55241" y="25283"/>
                    </a:lnTo>
                    <a:lnTo>
                      <a:pt x="55341" y="25132"/>
                    </a:lnTo>
                    <a:lnTo>
                      <a:pt x="55442" y="25082"/>
                    </a:lnTo>
                    <a:lnTo>
                      <a:pt x="55542" y="25031"/>
                    </a:lnTo>
                    <a:lnTo>
                      <a:pt x="56497" y="25031"/>
                    </a:lnTo>
                    <a:lnTo>
                      <a:pt x="57251" y="25082"/>
                    </a:lnTo>
                    <a:lnTo>
                      <a:pt x="57402" y="25031"/>
                    </a:lnTo>
                    <a:lnTo>
                      <a:pt x="57553" y="25031"/>
                    </a:lnTo>
                    <a:lnTo>
                      <a:pt x="57804" y="24830"/>
                    </a:lnTo>
                    <a:close/>
                    <a:moveTo>
                      <a:pt x="53582" y="25735"/>
                    </a:moveTo>
                    <a:lnTo>
                      <a:pt x="53733" y="25886"/>
                    </a:lnTo>
                    <a:lnTo>
                      <a:pt x="53833" y="25986"/>
                    </a:lnTo>
                    <a:lnTo>
                      <a:pt x="53883" y="26087"/>
                    </a:lnTo>
                    <a:lnTo>
                      <a:pt x="53833" y="26238"/>
                    </a:lnTo>
                    <a:lnTo>
                      <a:pt x="53783" y="26288"/>
                    </a:lnTo>
                    <a:lnTo>
                      <a:pt x="53532" y="26288"/>
                    </a:lnTo>
                    <a:lnTo>
                      <a:pt x="53431" y="26187"/>
                    </a:lnTo>
                    <a:lnTo>
                      <a:pt x="53431" y="25986"/>
                    </a:lnTo>
                    <a:lnTo>
                      <a:pt x="53431" y="25785"/>
                    </a:lnTo>
                    <a:lnTo>
                      <a:pt x="53481" y="25735"/>
                    </a:lnTo>
                    <a:close/>
                    <a:moveTo>
                      <a:pt x="54185" y="26137"/>
                    </a:moveTo>
                    <a:lnTo>
                      <a:pt x="54286" y="26187"/>
                    </a:lnTo>
                    <a:lnTo>
                      <a:pt x="54135" y="26288"/>
                    </a:lnTo>
                    <a:lnTo>
                      <a:pt x="54085" y="26187"/>
                    </a:lnTo>
                    <a:lnTo>
                      <a:pt x="54185" y="26137"/>
                    </a:lnTo>
                    <a:close/>
                    <a:moveTo>
                      <a:pt x="42222" y="26590"/>
                    </a:moveTo>
                    <a:lnTo>
                      <a:pt x="42273" y="26640"/>
                    </a:lnTo>
                    <a:lnTo>
                      <a:pt x="42172" y="26690"/>
                    </a:lnTo>
                    <a:lnTo>
                      <a:pt x="42071" y="26640"/>
                    </a:lnTo>
                    <a:lnTo>
                      <a:pt x="42222" y="26590"/>
                    </a:lnTo>
                    <a:close/>
                    <a:moveTo>
                      <a:pt x="4173" y="26288"/>
                    </a:moveTo>
                    <a:lnTo>
                      <a:pt x="4273" y="26338"/>
                    </a:lnTo>
                    <a:lnTo>
                      <a:pt x="4424" y="26439"/>
                    </a:lnTo>
                    <a:lnTo>
                      <a:pt x="4524" y="26539"/>
                    </a:lnTo>
                    <a:lnTo>
                      <a:pt x="4575" y="26690"/>
                    </a:lnTo>
                    <a:lnTo>
                      <a:pt x="4424" y="26740"/>
                    </a:lnTo>
                    <a:lnTo>
                      <a:pt x="4122" y="26740"/>
                    </a:lnTo>
                    <a:lnTo>
                      <a:pt x="4022" y="26690"/>
                    </a:lnTo>
                    <a:lnTo>
                      <a:pt x="4022" y="26590"/>
                    </a:lnTo>
                    <a:lnTo>
                      <a:pt x="4022" y="26439"/>
                    </a:lnTo>
                    <a:lnTo>
                      <a:pt x="4122" y="26338"/>
                    </a:lnTo>
                    <a:lnTo>
                      <a:pt x="4173" y="26288"/>
                    </a:lnTo>
                    <a:close/>
                    <a:moveTo>
                      <a:pt x="40714" y="26539"/>
                    </a:moveTo>
                    <a:lnTo>
                      <a:pt x="40765" y="26690"/>
                    </a:lnTo>
                    <a:lnTo>
                      <a:pt x="40714" y="26740"/>
                    </a:lnTo>
                    <a:lnTo>
                      <a:pt x="40664" y="26590"/>
                    </a:lnTo>
                    <a:lnTo>
                      <a:pt x="40714" y="26539"/>
                    </a:lnTo>
                    <a:close/>
                    <a:moveTo>
                      <a:pt x="41569" y="26539"/>
                    </a:moveTo>
                    <a:lnTo>
                      <a:pt x="41619" y="26640"/>
                    </a:lnTo>
                    <a:lnTo>
                      <a:pt x="41569" y="26740"/>
                    </a:lnTo>
                    <a:lnTo>
                      <a:pt x="41468" y="26590"/>
                    </a:lnTo>
                    <a:lnTo>
                      <a:pt x="41569" y="26539"/>
                    </a:lnTo>
                    <a:close/>
                    <a:moveTo>
                      <a:pt x="2363" y="26791"/>
                    </a:moveTo>
                    <a:lnTo>
                      <a:pt x="2514" y="26841"/>
                    </a:lnTo>
                    <a:lnTo>
                      <a:pt x="2464" y="26941"/>
                    </a:lnTo>
                    <a:lnTo>
                      <a:pt x="2313" y="26841"/>
                    </a:lnTo>
                    <a:lnTo>
                      <a:pt x="2363" y="26791"/>
                    </a:lnTo>
                    <a:close/>
                    <a:moveTo>
                      <a:pt x="54537" y="26539"/>
                    </a:moveTo>
                    <a:lnTo>
                      <a:pt x="54637" y="26590"/>
                    </a:lnTo>
                    <a:lnTo>
                      <a:pt x="54688" y="26640"/>
                    </a:lnTo>
                    <a:lnTo>
                      <a:pt x="54688" y="26791"/>
                    </a:lnTo>
                    <a:lnTo>
                      <a:pt x="54688" y="26941"/>
                    </a:lnTo>
                    <a:lnTo>
                      <a:pt x="54688" y="27243"/>
                    </a:lnTo>
                    <a:lnTo>
                      <a:pt x="54637" y="27293"/>
                    </a:lnTo>
                    <a:lnTo>
                      <a:pt x="54587" y="27344"/>
                    </a:lnTo>
                    <a:lnTo>
                      <a:pt x="54436" y="27193"/>
                    </a:lnTo>
                    <a:lnTo>
                      <a:pt x="54336" y="27042"/>
                    </a:lnTo>
                    <a:lnTo>
                      <a:pt x="54286" y="26841"/>
                    </a:lnTo>
                    <a:lnTo>
                      <a:pt x="54286" y="26640"/>
                    </a:lnTo>
                    <a:lnTo>
                      <a:pt x="54386" y="26590"/>
                    </a:lnTo>
                    <a:lnTo>
                      <a:pt x="54537" y="26539"/>
                    </a:lnTo>
                    <a:close/>
                    <a:moveTo>
                      <a:pt x="56296" y="26941"/>
                    </a:moveTo>
                    <a:lnTo>
                      <a:pt x="56447" y="27092"/>
                    </a:lnTo>
                    <a:lnTo>
                      <a:pt x="56547" y="27143"/>
                    </a:lnTo>
                    <a:lnTo>
                      <a:pt x="56698" y="27193"/>
                    </a:lnTo>
                    <a:lnTo>
                      <a:pt x="56749" y="27193"/>
                    </a:lnTo>
                    <a:lnTo>
                      <a:pt x="56799" y="27293"/>
                    </a:lnTo>
                    <a:lnTo>
                      <a:pt x="56799" y="27394"/>
                    </a:lnTo>
                    <a:lnTo>
                      <a:pt x="56749" y="27494"/>
                    </a:lnTo>
                    <a:lnTo>
                      <a:pt x="56698" y="27545"/>
                    </a:lnTo>
                    <a:lnTo>
                      <a:pt x="56648" y="27545"/>
                    </a:lnTo>
                    <a:lnTo>
                      <a:pt x="56598" y="27494"/>
                    </a:lnTo>
                    <a:lnTo>
                      <a:pt x="56547" y="27444"/>
                    </a:lnTo>
                    <a:lnTo>
                      <a:pt x="56397" y="27394"/>
                    </a:lnTo>
                    <a:lnTo>
                      <a:pt x="56296" y="27344"/>
                    </a:lnTo>
                    <a:lnTo>
                      <a:pt x="56196" y="27243"/>
                    </a:lnTo>
                    <a:lnTo>
                      <a:pt x="56196" y="27092"/>
                    </a:lnTo>
                    <a:lnTo>
                      <a:pt x="56196" y="27042"/>
                    </a:lnTo>
                    <a:lnTo>
                      <a:pt x="56296" y="26941"/>
                    </a:lnTo>
                    <a:close/>
                    <a:moveTo>
                      <a:pt x="55492" y="26992"/>
                    </a:moveTo>
                    <a:lnTo>
                      <a:pt x="55542" y="27042"/>
                    </a:lnTo>
                    <a:lnTo>
                      <a:pt x="55743" y="27293"/>
                    </a:lnTo>
                    <a:lnTo>
                      <a:pt x="55793" y="27344"/>
                    </a:lnTo>
                    <a:lnTo>
                      <a:pt x="55743" y="27444"/>
                    </a:lnTo>
                    <a:lnTo>
                      <a:pt x="55693" y="27545"/>
                    </a:lnTo>
                    <a:lnTo>
                      <a:pt x="55592" y="27595"/>
                    </a:lnTo>
                    <a:lnTo>
                      <a:pt x="55291" y="27595"/>
                    </a:lnTo>
                    <a:lnTo>
                      <a:pt x="55190" y="27545"/>
                    </a:lnTo>
                    <a:lnTo>
                      <a:pt x="55140" y="27444"/>
                    </a:lnTo>
                    <a:lnTo>
                      <a:pt x="55090" y="27344"/>
                    </a:lnTo>
                    <a:lnTo>
                      <a:pt x="55140" y="27293"/>
                    </a:lnTo>
                    <a:lnTo>
                      <a:pt x="55341" y="27042"/>
                    </a:lnTo>
                    <a:lnTo>
                      <a:pt x="55442" y="26992"/>
                    </a:lnTo>
                    <a:close/>
                    <a:moveTo>
                      <a:pt x="4524" y="27344"/>
                    </a:moveTo>
                    <a:lnTo>
                      <a:pt x="4575" y="27494"/>
                    </a:lnTo>
                    <a:lnTo>
                      <a:pt x="4625" y="27645"/>
                    </a:lnTo>
                    <a:lnTo>
                      <a:pt x="4575" y="27695"/>
                    </a:lnTo>
                    <a:lnTo>
                      <a:pt x="4524" y="27796"/>
                    </a:lnTo>
                    <a:lnTo>
                      <a:pt x="4374" y="27595"/>
                    </a:lnTo>
                    <a:lnTo>
                      <a:pt x="4524" y="27344"/>
                    </a:lnTo>
                    <a:close/>
                    <a:moveTo>
                      <a:pt x="42825" y="27796"/>
                    </a:moveTo>
                    <a:lnTo>
                      <a:pt x="42876" y="27846"/>
                    </a:lnTo>
                    <a:lnTo>
                      <a:pt x="42825" y="27997"/>
                    </a:lnTo>
                    <a:lnTo>
                      <a:pt x="42725" y="27947"/>
                    </a:lnTo>
                    <a:lnTo>
                      <a:pt x="42825" y="27796"/>
                    </a:lnTo>
                    <a:close/>
                    <a:moveTo>
                      <a:pt x="57704" y="26539"/>
                    </a:moveTo>
                    <a:lnTo>
                      <a:pt x="57905" y="26640"/>
                    </a:lnTo>
                    <a:lnTo>
                      <a:pt x="58005" y="26791"/>
                    </a:lnTo>
                    <a:lnTo>
                      <a:pt x="58055" y="26891"/>
                    </a:lnTo>
                    <a:lnTo>
                      <a:pt x="58106" y="27092"/>
                    </a:lnTo>
                    <a:lnTo>
                      <a:pt x="58206" y="27143"/>
                    </a:lnTo>
                    <a:lnTo>
                      <a:pt x="58508" y="27143"/>
                    </a:lnTo>
                    <a:lnTo>
                      <a:pt x="58659" y="27243"/>
                    </a:lnTo>
                    <a:lnTo>
                      <a:pt x="58659" y="27293"/>
                    </a:lnTo>
                    <a:lnTo>
                      <a:pt x="58457" y="27545"/>
                    </a:lnTo>
                    <a:lnTo>
                      <a:pt x="58357" y="27645"/>
                    </a:lnTo>
                    <a:lnTo>
                      <a:pt x="58307" y="27695"/>
                    </a:lnTo>
                    <a:lnTo>
                      <a:pt x="58357" y="27746"/>
                    </a:lnTo>
                    <a:lnTo>
                      <a:pt x="58508" y="27796"/>
                    </a:lnTo>
                    <a:lnTo>
                      <a:pt x="58709" y="27896"/>
                    </a:lnTo>
                    <a:lnTo>
                      <a:pt x="58558" y="27997"/>
                    </a:lnTo>
                    <a:lnTo>
                      <a:pt x="58457" y="27997"/>
                    </a:lnTo>
                    <a:lnTo>
                      <a:pt x="58206" y="27947"/>
                    </a:lnTo>
                    <a:lnTo>
                      <a:pt x="58005" y="27846"/>
                    </a:lnTo>
                    <a:lnTo>
                      <a:pt x="57854" y="27695"/>
                    </a:lnTo>
                    <a:lnTo>
                      <a:pt x="57653" y="27494"/>
                    </a:lnTo>
                    <a:lnTo>
                      <a:pt x="57452" y="27293"/>
                    </a:lnTo>
                    <a:lnTo>
                      <a:pt x="57251" y="27143"/>
                    </a:lnTo>
                    <a:lnTo>
                      <a:pt x="57050" y="27042"/>
                    </a:lnTo>
                    <a:lnTo>
                      <a:pt x="57000" y="26941"/>
                    </a:lnTo>
                    <a:lnTo>
                      <a:pt x="57050" y="26841"/>
                    </a:lnTo>
                    <a:lnTo>
                      <a:pt x="57201" y="26690"/>
                    </a:lnTo>
                    <a:lnTo>
                      <a:pt x="57352" y="26539"/>
                    </a:lnTo>
                    <a:close/>
                    <a:moveTo>
                      <a:pt x="43881" y="28047"/>
                    </a:moveTo>
                    <a:lnTo>
                      <a:pt x="43931" y="28098"/>
                    </a:lnTo>
                    <a:lnTo>
                      <a:pt x="43951" y="28138"/>
                    </a:lnTo>
                    <a:lnTo>
                      <a:pt x="43951" y="28138"/>
                    </a:lnTo>
                    <a:lnTo>
                      <a:pt x="43831" y="28047"/>
                    </a:lnTo>
                    <a:close/>
                    <a:moveTo>
                      <a:pt x="4474" y="28047"/>
                    </a:moveTo>
                    <a:lnTo>
                      <a:pt x="4625" y="28098"/>
                    </a:lnTo>
                    <a:lnTo>
                      <a:pt x="4524" y="28198"/>
                    </a:lnTo>
                    <a:lnTo>
                      <a:pt x="4424" y="28098"/>
                    </a:lnTo>
                    <a:lnTo>
                      <a:pt x="4474" y="28047"/>
                    </a:lnTo>
                    <a:close/>
                    <a:moveTo>
                      <a:pt x="45389" y="28047"/>
                    </a:moveTo>
                    <a:lnTo>
                      <a:pt x="45439" y="28098"/>
                    </a:lnTo>
                    <a:lnTo>
                      <a:pt x="45288" y="28198"/>
                    </a:lnTo>
                    <a:lnTo>
                      <a:pt x="45238" y="28098"/>
                    </a:lnTo>
                    <a:lnTo>
                      <a:pt x="45389" y="28047"/>
                    </a:lnTo>
                    <a:close/>
                    <a:moveTo>
                      <a:pt x="43579" y="27997"/>
                    </a:moveTo>
                    <a:lnTo>
                      <a:pt x="43896" y="28241"/>
                    </a:lnTo>
                    <a:lnTo>
                      <a:pt x="43896" y="28241"/>
                    </a:lnTo>
                    <a:lnTo>
                      <a:pt x="43881" y="28248"/>
                    </a:lnTo>
                    <a:lnTo>
                      <a:pt x="43780" y="28299"/>
                    </a:lnTo>
                    <a:lnTo>
                      <a:pt x="43730" y="28349"/>
                    </a:lnTo>
                    <a:lnTo>
                      <a:pt x="43630" y="28399"/>
                    </a:lnTo>
                    <a:lnTo>
                      <a:pt x="43579" y="28349"/>
                    </a:lnTo>
                    <a:lnTo>
                      <a:pt x="43479" y="28299"/>
                    </a:lnTo>
                    <a:lnTo>
                      <a:pt x="43328" y="28098"/>
                    </a:lnTo>
                    <a:lnTo>
                      <a:pt x="43579" y="27997"/>
                    </a:lnTo>
                    <a:close/>
                    <a:moveTo>
                      <a:pt x="44082" y="28198"/>
                    </a:moveTo>
                    <a:lnTo>
                      <a:pt x="44384" y="28500"/>
                    </a:lnTo>
                    <a:lnTo>
                      <a:pt x="44032" y="28198"/>
                    </a:lnTo>
                    <a:close/>
                    <a:moveTo>
                      <a:pt x="45087" y="28449"/>
                    </a:moveTo>
                    <a:lnTo>
                      <a:pt x="45238" y="28550"/>
                    </a:lnTo>
                    <a:lnTo>
                      <a:pt x="45138" y="28600"/>
                    </a:lnTo>
                    <a:lnTo>
                      <a:pt x="45037" y="28550"/>
                    </a:lnTo>
                    <a:lnTo>
                      <a:pt x="45087" y="28449"/>
                    </a:lnTo>
                    <a:close/>
                    <a:moveTo>
                      <a:pt x="57100" y="28449"/>
                    </a:moveTo>
                    <a:lnTo>
                      <a:pt x="57201" y="28550"/>
                    </a:lnTo>
                    <a:lnTo>
                      <a:pt x="57151" y="28600"/>
                    </a:lnTo>
                    <a:lnTo>
                      <a:pt x="57000" y="28550"/>
                    </a:lnTo>
                    <a:lnTo>
                      <a:pt x="57100" y="28449"/>
                    </a:lnTo>
                    <a:close/>
                    <a:moveTo>
                      <a:pt x="43981" y="28306"/>
                    </a:moveTo>
                    <a:lnTo>
                      <a:pt x="44233" y="28500"/>
                    </a:lnTo>
                    <a:lnTo>
                      <a:pt x="44283" y="28600"/>
                    </a:lnTo>
                    <a:lnTo>
                      <a:pt x="44132" y="28650"/>
                    </a:lnTo>
                    <a:lnTo>
                      <a:pt x="44032" y="28600"/>
                    </a:lnTo>
                    <a:lnTo>
                      <a:pt x="43981" y="28500"/>
                    </a:lnTo>
                    <a:lnTo>
                      <a:pt x="43981" y="28306"/>
                    </a:lnTo>
                    <a:close/>
                    <a:moveTo>
                      <a:pt x="56749" y="28902"/>
                    </a:moveTo>
                    <a:lnTo>
                      <a:pt x="56799" y="28952"/>
                    </a:lnTo>
                    <a:lnTo>
                      <a:pt x="56648" y="29002"/>
                    </a:lnTo>
                    <a:lnTo>
                      <a:pt x="56598" y="28952"/>
                    </a:lnTo>
                    <a:lnTo>
                      <a:pt x="56749" y="28902"/>
                    </a:lnTo>
                    <a:close/>
                    <a:moveTo>
                      <a:pt x="44534" y="29103"/>
                    </a:moveTo>
                    <a:lnTo>
                      <a:pt x="44936" y="29455"/>
                    </a:lnTo>
                    <a:lnTo>
                      <a:pt x="45037" y="29555"/>
                    </a:lnTo>
                    <a:lnTo>
                      <a:pt x="45037" y="29605"/>
                    </a:lnTo>
                    <a:lnTo>
                      <a:pt x="44936" y="29806"/>
                    </a:lnTo>
                    <a:lnTo>
                      <a:pt x="44836" y="29907"/>
                    </a:lnTo>
                    <a:lnTo>
                      <a:pt x="44735" y="29907"/>
                    </a:lnTo>
                    <a:lnTo>
                      <a:pt x="44685" y="29857"/>
                    </a:lnTo>
                    <a:lnTo>
                      <a:pt x="44384" y="29254"/>
                    </a:lnTo>
                    <a:lnTo>
                      <a:pt x="44384" y="29153"/>
                    </a:lnTo>
                    <a:lnTo>
                      <a:pt x="44484" y="29103"/>
                    </a:lnTo>
                    <a:close/>
                    <a:moveTo>
                      <a:pt x="8948" y="30158"/>
                    </a:moveTo>
                    <a:lnTo>
                      <a:pt x="9048" y="30209"/>
                    </a:lnTo>
                    <a:lnTo>
                      <a:pt x="8897" y="30259"/>
                    </a:lnTo>
                    <a:lnTo>
                      <a:pt x="8847" y="30209"/>
                    </a:lnTo>
                    <a:lnTo>
                      <a:pt x="8948" y="30158"/>
                    </a:lnTo>
                    <a:close/>
                    <a:moveTo>
                      <a:pt x="6635" y="30309"/>
                    </a:moveTo>
                    <a:lnTo>
                      <a:pt x="6686" y="30460"/>
                    </a:lnTo>
                    <a:lnTo>
                      <a:pt x="6635" y="30510"/>
                    </a:lnTo>
                    <a:lnTo>
                      <a:pt x="6535" y="30410"/>
                    </a:lnTo>
                    <a:lnTo>
                      <a:pt x="6635" y="30309"/>
                    </a:lnTo>
                    <a:close/>
                    <a:moveTo>
                      <a:pt x="43228" y="30309"/>
                    </a:moveTo>
                    <a:lnTo>
                      <a:pt x="43278" y="30460"/>
                    </a:lnTo>
                    <a:lnTo>
                      <a:pt x="43228" y="30510"/>
                    </a:lnTo>
                    <a:lnTo>
                      <a:pt x="43177" y="30410"/>
                    </a:lnTo>
                    <a:lnTo>
                      <a:pt x="43228" y="30309"/>
                    </a:lnTo>
                    <a:close/>
                    <a:moveTo>
                      <a:pt x="3720" y="30359"/>
                    </a:moveTo>
                    <a:lnTo>
                      <a:pt x="3770" y="30410"/>
                    </a:lnTo>
                    <a:lnTo>
                      <a:pt x="3770" y="30510"/>
                    </a:lnTo>
                    <a:lnTo>
                      <a:pt x="3770" y="30611"/>
                    </a:lnTo>
                    <a:lnTo>
                      <a:pt x="3720" y="30711"/>
                    </a:lnTo>
                    <a:lnTo>
                      <a:pt x="3620" y="30711"/>
                    </a:lnTo>
                    <a:lnTo>
                      <a:pt x="3569" y="30611"/>
                    </a:lnTo>
                    <a:lnTo>
                      <a:pt x="3569" y="30510"/>
                    </a:lnTo>
                    <a:lnTo>
                      <a:pt x="3569" y="30410"/>
                    </a:lnTo>
                    <a:lnTo>
                      <a:pt x="3620" y="30359"/>
                    </a:lnTo>
                    <a:close/>
                    <a:moveTo>
                      <a:pt x="7892" y="31164"/>
                    </a:moveTo>
                    <a:lnTo>
                      <a:pt x="7942" y="31314"/>
                    </a:lnTo>
                    <a:lnTo>
                      <a:pt x="7892" y="31365"/>
                    </a:lnTo>
                    <a:lnTo>
                      <a:pt x="7842" y="31214"/>
                    </a:lnTo>
                    <a:lnTo>
                      <a:pt x="7892" y="31164"/>
                    </a:lnTo>
                    <a:close/>
                    <a:moveTo>
                      <a:pt x="9651" y="31164"/>
                    </a:moveTo>
                    <a:lnTo>
                      <a:pt x="9802" y="31214"/>
                    </a:lnTo>
                    <a:lnTo>
                      <a:pt x="9903" y="31264"/>
                    </a:lnTo>
                    <a:lnTo>
                      <a:pt x="9903" y="31365"/>
                    </a:lnTo>
                    <a:lnTo>
                      <a:pt x="9953" y="31365"/>
                    </a:lnTo>
                    <a:lnTo>
                      <a:pt x="10053" y="31465"/>
                    </a:lnTo>
                    <a:lnTo>
                      <a:pt x="9903" y="31422"/>
                    </a:lnTo>
                    <a:lnTo>
                      <a:pt x="9903" y="31422"/>
                    </a:lnTo>
                    <a:lnTo>
                      <a:pt x="9903" y="31365"/>
                    </a:lnTo>
                    <a:lnTo>
                      <a:pt x="9802" y="31365"/>
                    </a:lnTo>
                    <a:lnTo>
                      <a:pt x="9864" y="31411"/>
                    </a:lnTo>
                    <a:lnTo>
                      <a:pt x="9864" y="31411"/>
                    </a:lnTo>
                    <a:lnTo>
                      <a:pt x="9702" y="31365"/>
                    </a:lnTo>
                    <a:lnTo>
                      <a:pt x="9601" y="31365"/>
                    </a:lnTo>
                    <a:lnTo>
                      <a:pt x="9551" y="31314"/>
                    </a:lnTo>
                    <a:lnTo>
                      <a:pt x="9500" y="31264"/>
                    </a:lnTo>
                    <a:lnTo>
                      <a:pt x="9651" y="31164"/>
                    </a:lnTo>
                    <a:close/>
                    <a:moveTo>
                      <a:pt x="9903" y="31440"/>
                    </a:moveTo>
                    <a:lnTo>
                      <a:pt x="10003" y="31515"/>
                    </a:lnTo>
                    <a:lnTo>
                      <a:pt x="10003" y="31566"/>
                    </a:lnTo>
                    <a:lnTo>
                      <a:pt x="9903" y="31465"/>
                    </a:lnTo>
                    <a:lnTo>
                      <a:pt x="9903" y="31440"/>
                    </a:lnTo>
                    <a:close/>
                    <a:moveTo>
                      <a:pt x="6434" y="31616"/>
                    </a:moveTo>
                    <a:lnTo>
                      <a:pt x="6535" y="31666"/>
                    </a:lnTo>
                    <a:lnTo>
                      <a:pt x="6384" y="31767"/>
                    </a:lnTo>
                    <a:lnTo>
                      <a:pt x="6284" y="31666"/>
                    </a:lnTo>
                    <a:lnTo>
                      <a:pt x="6434" y="31616"/>
                    </a:lnTo>
                    <a:close/>
                    <a:moveTo>
                      <a:pt x="10606" y="31365"/>
                    </a:moveTo>
                    <a:lnTo>
                      <a:pt x="10657" y="31415"/>
                    </a:lnTo>
                    <a:lnTo>
                      <a:pt x="10707" y="31515"/>
                    </a:lnTo>
                    <a:lnTo>
                      <a:pt x="10707" y="31767"/>
                    </a:lnTo>
                    <a:lnTo>
                      <a:pt x="10657" y="31767"/>
                    </a:lnTo>
                    <a:lnTo>
                      <a:pt x="10556" y="31716"/>
                    </a:lnTo>
                    <a:lnTo>
                      <a:pt x="10506" y="31616"/>
                    </a:lnTo>
                    <a:lnTo>
                      <a:pt x="10506" y="31566"/>
                    </a:lnTo>
                    <a:lnTo>
                      <a:pt x="10556" y="31465"/>
                    </a:lnTo>
                    <a:lnTo>
                      <a:pt x="10606" y="31365"/>
                    </a:lnTo>
                    <a:close/>
                    <a:moveTo>
                      <a:pt x="16085" y="32219"/>
                    </a:moveTo>
                    <a:lnTo>
                      <a:pt x="16186" y="32269"/>
                    </a:lnTo>
                    <a:lnTo>
                      <a:pt x="16135" y="32370"/>
                    </a:lnTo>
                    <a:lnTo>
                      <a:pt x="16085" y="32420"/>
                    </a:lnTo>
                    <a:lnTo>
                      <a:pt x="15884" y="32420"/>
                    </a:lnTo>
                    <a:lnTo>
                      <a:pt x="15834" y="32370"/>
                    </a:lnTo>
                    <a:lnTo>
                      <a:pt x="15834" y="32269"/>
                    </a:lnTo>
                    <a:lnTo>
                      <a:pt x="15884" y="32219"/>
                    </a:lnTo>
                    <a:close/>
                    <a:moveTo>
                      <a:pt x="18347" y="32420"/>
                    </a:moveTo>
                    <a:lnTo>
                      <a:pt x="18498" y="32470"/>
                    </a:lnTo>
                    <a:lnTo>
                      <a:pt x="18498" y="32521"/>
                    </a:lnTo>
                    <a:lnTo>
                      <a:pt x="18498" y="32621"/>
                    </a:lnTo>
                    <a:lnTo>
                      <a:pt x="18498" y="32722"/>
                    </a:lnTo>
                    <a:lnTo>
                      <a:pt x="18447" y="32772"/>
                    </a:lnTo>
                    <a:lnTo>
                      <a:pt x="18297" y="32822"/>
                    </a:lnTo>
                    <a:lnTo>
                      <a:pt x="18146" y="32873"/>
                    </a:lnTo>
                    <a:lnTo>
                      <a:pt x="17945" y="33023"/>
                    </a:lnTo>
                    <a:lnTo>
                      <a:pt x="17844" y="33074"/>
                    </a:lnTo>
                    <a:lnTo>
                      <a:pt x="17744" y="33023"/>
                    </a:lnTo>
                    <a:lnTo>
                      <a:pt x="17693" y="32923"/>
                    </a:lnTo>
                    <a:lnTo>
                      <a:pt x="17643" y="32822"/>
                    </a:lnTo>
                    <a:lnTo>
                      <a:pt x="17643" y="32621"/>
                    </a:lnTo>
                    <a:lnTo>
                      <a:pt x="17693" y="32521"/>
                    </a:lnTo>
                    <a:lnTo>
                      <a:pt x="17693" y="32470"/>
                    </a:lnTo>
                    <a:lnTo>
                      <a:pt x="17844" y="32420"/>
                    </a:lnTo>
                    <a:close/>
                    <a:moveTo>
                      <a:pt x="64539" y="0"/>
                    </a:moveTo>
                    <a:lnTo>
                      <a:pt x="64439" y="50"/>
                    </a:lnTo>
                    <a:lnTo>
                      <a:pt x="64389" y="101"/>
                    </a:lnTo>
                    <a:lnTo>
                      <a:pt x="64389" y="151"/>
                    </a:lnTo>
                    <a:lnTo>
                      <a:pt x="64389" y="251"/>
                    </a:lnTo>
                    <a:lnTo>
                      <a:pt x="64389" y="402"/>
                    </a:lnTo>
                    <a:lnTo>
                      <a:pt x="64389" y="553"/>
                    </a:lnTo>
                    <a:lnTo>
                      <a:pt x="64389" y="654"/>
                    </a:lnTo>
                    <a:lnTo>
                      <a:pt x="64389" y="704"/>
                    </a:lnTo>
                    <a:lnTo>
                      <a:pt x="64288" y="855"/>
                    </a:lnTo>
                    <a:lnTo>
                      <a:pt x="64137" y="1005"/>
                    </a:lnTo>
                    <a:lnTo>
                      <a:pt x="64137" y="1106"/>
                    </a:lnTo>
                    <a:lnTo>
                      <a:pt x="64137" y="1206"/>
                    </a:lnTo>
                    <a:lnTo>
                      <a:pt x="63936" y="1307"/>
                    </a:lnTo>
                    <a:lnTo>
                      <a:pt x="63735" y="1408"/>
                    </a:lnTo>
                    <a:lnTo>
                      <a:pt x="63635" y="1458"/>
                    </a:lnTo>
                    <a:lnTo>
                      <a:pt x="63534" y="1508"/>
                    </a:lnTo>
                    <a:lnTo>
                      <a:pt x="62931" y="1508"/>
                    </a:lnTo>
                    <a:lnTo>
                      <a:pt x="62730" y="1558"/>
                    </a:lnTo>
                    <a:lnTo>
                      <a:pt x="62579" y="1709"/>
                    </a:lnTo>
                    <a:lnTo>
                      <a:pt x="62278" y="1709"/>
                    </a:lnTo>
                    <a:lnTo>
                      <a:pt x="62177" y="1659"/>
                    </a:lnTo>
                    <a:lnTo>
                      <a:pt x="62076" y="1609"/>
                    </a:lnTo>
                    <a:lnTo>
                      <a:pt x="62026" y="1508"/>
                    </a:lnTo>
                    <a:lnTo>
                      <a:pt x="61976" y="1508"/>
                    </a:lnTo>
                    <a:lnTo>
                      <a:pt x="61775" y="1659"/>
                    </a:lnTo>
                    <a:lnTo>
                      <a:pt x="61624" y="1709"/>
                    </a:lnTo>
                    <a:lnTo>
                      <a:pt x="60870" y="1709"/>
                    </a:lnTo>
                    <a:lnTo>
                      <a:pt x="60820" y="1810"/>
                    </a:lnTo>
                    <a:lnTo>
                      <a:pt x="60820" y="1910"/>
                    </a:lnTo>
                    <a:lnTo>
                      <a:pt x="60870" y="2061"/>
                    </a:lnTo>
                    <a:lnTo>
                      <a:pt x="61021" y="2161"/>
                    </a:lnTo>
                    <a:lnTo>
                      <a:pt x="61165" y="2269"/>
                    </a:lnTo>
                    <a:lnTo>
                      <a:pt x="61165" y="2269"/>
                    </a:lnTo>
                    <a:lnTo>
                      <a:pt x="61172" y="2262"/>
                    </a:lnTo>
                    <a:lnTo>
                      <a:pt x="61323" y="2111"/>
                    </a:lnTo>
                    <a:lnTo>
                      <a:pt x="61323" y="2161"/>
                    </a:lnTo>
                    <a:lnTo>
                      <a:pt x="61323" y="2212"/>
                    </a:lnTo>
                    <a:lnTo>
                      <a:pt x="61222" y="2312"/>
                    </a:lnTo>
                    <a:lnTo>
                      <a:pt x="61323" y="2413"/>
                    </a:lnTo>
                    <a:lnTo>
                      <a:pt x="61373" y="2463"/>
                    </a:lnTo>
                    <a:lnTo>
                      <a:pt x="61323" y="2513"/>
                    </a:lnTo>
                    <a:lnTo>
                      <a:pt x="61121" y="2513"/>
                    </a:lnTo>
                    <a:lnTo>
                      <a:pt x="61021" y="2413"/>
                    </a:lnTo>
                    <a:lnTo>
                      <a:pt x="61021" y="2346"/>
                    </a:lnTo>
                    <a:lnTo>
                      <a:pt x="61021" y="2346"/>
                    </a:lnTo>
                    <a:lnTo>
                      <a:pt x="60920" y="2363"/>
                    </a:lnTo>
                    <a:lnTo>
                      <a:pt x="60820" y="2413"/>
                    </a:lnTo>
                    <a:lnTo>
                      <a:pt x="60820" y="2564"/>
                    </a:lnTo>
                    <a:lnTo>
                      <a:pt x="60770" y="2664"/>
                    </a:lnTo>
                    <a:lnTo>
                      <a:pt x="60669" y="2765"/>
                    </a:lnTo>
                    <a:lnTo>
                      <a:pt x="60267" y="2765"/>
                    </a:lnTo>
                    <a:lnTo>
                      <a:pt x="60066" y="2714"/>
                    </a:lnTo>
                    <a:lnTo>
                      <a:pt x="59915" y="2614"/>
                    </a:lnTo>
                    <a:lnTo>
                      <a:pt x="59815" y="2463"/>
                    </a:lnTo>
                    <a:lnTo>
                      <a:pt x="59764" y="2212"/>
                    </a:lnTo>
                    <a:lnTo>
                      <a:pt x="59764" y="2111"/>
                    </a:lnTo>
                    <a:lnTo>
                      <a:pt x="59764" y="2011"/>
                    </a:lnTo>
                    <a:lnTo>
                      <a:pt x="59614" y="1960"/>
                    </a:lnTo>
                    <a:lnTo>
                      <a:pt x="59513" y="1910"/>
                    </a:lnTo>
                    <a:lnTo>
                      <a:pt x="59412" y="1910"/>
                    </a:lnTo>
                    <a:lnTo>
                      <a:pt x="59362" y="1960"/>
                    </a:lnTo>
                    <a:lnTo>
                      <a:pt x="59312" y="2061"/>
                    </a:lnTo>
                    <a:lnTo>
                      <a:pt x="59312" y="2111"/>
                    </a:lnTo>
                    <a:lnTo>
                      <a:pt x="59412" y="2262"/>
                    </a:lnTo>
                    <a:lnTo>
                      <a:pt x="59463" y="2363"/>
                    </a:lnTo>
                    <a:lnTo>
                      <a:pt x="59513" y="2463"/>
                    </a:lnTo>
                    <a:lnTo>
                      <a:pt x="59463" y="2513"/>
                    </a:lnTo>
                    <a:lnTo>
                      <a:pt x="59362" y="2564"/>
                    </a:lnTo>
                    <a:lnTo>
                      <a:pt x="59211" y="2513"/>
                    </a:lnTo>
                    <a:lnTo>
                      <a:pt x="59161" y="2463"/>
                    </a:lnTo>
                    <a:lnTo>
                      <a:pt x="59111" y="2413"/>
                    </a:lnTo>
                    <a:lnTo>
                      <a:pt x="59111" y="2111"/>
                    </a:lnTo>
                    <a:lnTo>
                      <a:pt x="59010" y="1910"/>
                    </a:lnTo>
                    <a:lnTo>
                      <a:pt x="58860" y="1759"/>
                    </a:lnTo>
                    <a:lnTo>
                      <a:pt x="58608" y="1659"/>
                    </a:lnTo>
                    <a:lnTo>
                      <a:pt x="58508" y="1558"/>
                    </a:lnTo>
                    <a:lnTo>
                      <a:pt x="58508" y="1408"/>
                    </a:lnTo>
                    <a:lnTo>
                      <a:pt x="58558" y="1357"/>
                    </a:lnTo>
                    <a:lnTo>
                      <a:pt x="58608" y="1307"/>
                    </a:lnTo>
                    <a:lnTo>
                      <a:pt x="59161" y="1257"/>
                    </a:lnTo>
                    <a:lnTo>
                      <a:pt x="59362" y="1257"/>
                    </a:lnTo>
                    <a:lnTo>
                      <a:pt x="59513" y="1206"/>
                    </a:lnTo>
                    <a:lnTo>
                      <a:pt x="59664" y="1056"/>
                    </a:lnTo>
                    <a:lnTo>
                      <a:pt x="59764" y="855"/>
                    </a:lnTo>
                    <a:lnTo>
                      <a:pt x="59463" y="855"/>
                    </a:lnTo>
                    <a:lnTo>
                      <a:pt x="59362" y="754"/>
                    </a:lnTo>
                    <a:lnTo>
                      <a:pt x="59312" y="603"/>
                    </a:lnTo>
                    <a:lnTo>
                      <a:pt x="59312" y="503"/>
                    </a:lnTo>
                    <a:lnTo>
                      <a:pt x="59262" y="453"/>
                    </a:lnTo>
                    <a:lnTo>
                      <a:pt x="59111" y="453"/>
                    </a:lnTo>
                    <a:lnTo>
                      <a:pt x="59010" y="402"/>
                    </a:lnTo>
                    <a:lnTo>
                      <a:pt x="58910" y="352"/>
                    </a:lnTo>
                    <a:lnTo>
                      <a:pt x="58910" y="151"/>
                    </a:lnTo>
                    <a:lnTo>
                      <a:pt x="58860" y="101"/>
                    </a:lnTo>
                    <a:lnTo>
                      <a:pt x="58809" y="50"/>
                    </a:lnTo>
                    <a:lnTo>
                      <a:pt x="58558" y="251"/>
                    </a:lnTo>
                    <a:lnTo>
                      <a:pt x="58457" y="352"/>
                    </a:lnTo>
                    <a:lnTo>
                      <a:pt x="58307" y="453"/>
                    </a:lnTo>
                    <a:lnTo>
                      <a:pt x="58206" y="402"/>
                    </a:lnTo>
                    <a:lnTo>
                      <a:pt x="58055" y="302"/>
                    </a:lnTo>
                    <a:lnTo>
                      <a:pt x="57905" y="251"/>
                    </a:lnTo>
                    <a:lnTo>
                      <a:pt x="57754" y="251"/>
                    </a:lnTo>
                    <a:lnTo>
                      <a:pt x="56296" y="201"/>
                    </a:lnTo>
                    <a:lnTo>
                      <a:pt x="55944" y="251"/>
                    </a:lnTo>
                    <a:lnTo>
                      <a:pt x="55793" y="302"/>
                    </a:lnTo>
                    <a:lnTo>
                      <a:pt x="55643" y="453"/>
                    </a:lnTo>
                    <a:lnTo>
                      <a:pt x="55341" y="453"/>
                    </a:lnTo>
                    <a:lnTo>
                      <a:pt x="55190" y="402"/>
                    </a:lnTo>
                    <a:lnTo>
                      <a:pt x="55090" y="302"/>
                    </a:lnTo>
                    <a:lnTo>
                      <a:pt x="54939" y="251"/>
                    </a:lnTo>
                    <a:lnTo>
                      <a:pt x="54788" y="251"/>
                    </a:lnTo>
                    <a:lnTo>
                      <a:pt x="54738" y="352"/>
                    </a:lnTo>
                    <a:lnTo>
                      <a:pt x="54637" y="402"/>
                    </a:lnTo>
                    <a:lnTo>
                      <a:pt x="54386" y="453"/>
                    </a:lnTo>
                    <a:lnTo>
                      <a:pt x="54135" y="503"/>
                    </a:lnTo>
                    <a:lnTo>
                      <a:pt x="53984" y="553"/>
                    </a:lnTo>
                    <a:lnTo>
                      <a:pt x="53934" y="654"/>
                    </a:lnTo>
                    <a:lnTo>
                      <a:pt x="53783" y="654"/>
                    </a:lnTo>
                    <a:lnTo>
                      <a:pt x="53682" y="553"/>
                    </a:lnTo>
                    <a:lnTo>
                      <a:pt x="53632" y="453"/>
                    </a:lnTo>
                    <a:lnTo>
                      <a:pt x="53582" y="251"/>
                    </a:lnTo>
                    <a:lnTo>
                      <a:pt x="53532" y="251"/>
                    </a:lnTo>
                    <a:lnTo>
                      <a:pt x="53431" y="352"/>
                    </a:lnTo>
                    <a:lnTo>
                      <a:pt x="53230" y="553"/>
                    </a:lnTo>
                    <a:lnTo>
                      <a:pt x="53180" y="603"/>
                    </a:lnTo>
                    <a:lnTo>
                      <a:pt x="53029" y="654"/>
                    </a:lnTo>
                    <a:lnTo>
                      <a:pt x="52828" y="654"/>
                    </a:lnTo>
                    <a:lnTo>
                      <a:pt x="52677" y="704"/>
                    </a:lnTo>
                    <a:lnTo>
                      <a:pt x="52341" y="992"/>
                    </a:lnTo>
                    <a:lnTo>
                      <a:pt x="52341" y="992"/>
                    </a:lnTo>
                    <a:lnTo>
                      <a:pt x="52325" y="1056"/>
                    </a:lnTo>
                    <a:lnTo>
                      <a:pt x="52303" y="1056"/>
                    </a:lnTo>
                    <a:lnTo>
                      <a:pt x="52124" y="1458"/>
                    </a:lnTo>
                    <a:lnTo>
                      <a:pt x="51973" y="1609"/>
                    </a:lnTo>
                    <a:lnTo>
                      <a:pt x="51772" y="1709"/>
                    </a:lnTo>
                    <a:lnTo>
                      <a:pt x="51622" y="1759"/>
                    </a:lnTo>
                    <a:lnTo>
                      <a:pt x="51471" y="1860"/>
                    </a:lnTo>
                    <a:lnTo>
                      <a:pt x="51320" y="1910"/>
                    </a:lnTo>
                    <a:lnTo>
                      <a:pt x="51119" y="1910"/>
                    </a:lnTo>
                    <a:lnTo>
                      <a:pt x="51018" y="1960"/>
                    </a:lnTo>
                    <a:lnTo>
                      <a:pt x="50868" y="2061"/>
                    </a:lnTo>
                    <a:lnTo>
                      <a:pt x="50667" y="2111"/>
                    </a:lnTo>
                    <a:lnTo>
                      <a:pt x="50616" y="2111"/>
                    </a:lnTo>
                    <a:lnTo>
                      <a:pt x="50516" y="2061"/>
                    </a:lnTo>
                    <a:lnTo>
                      <a:pt x="50365" y="1960"/>
                    </a:lnTo>
                    <a:lnTo>
                      <a:pt x="50315" y="1960"/>
                    </a:lnTo>
                    <a:lnTo>
                      <a:pt x="50264" y="2212"/>
                    </a:lnTo>
                    <a:lnTo>
                      <a:pt x="50214" y="2262"/>
                    </a:lnTo>
                    <a:lnTo>
                      <a:pt x="50164" y="2312"/>
                    </a:lnTo>
                    <a:lnTo>
                      <a:pt x="50063" y="2212"/>
                    </a:lnTo>
                    <a:lnTo>
                      <a:pt x="50063" y="2011"/>
                    </a:lnTo>
                    <a:lnTo>
                      <a:pt x="50013" y="1960"/>
                    </a:lnTo>
                    <a:lnTo>
                      <a:pt x="49913" y="1860"/>
                    </a:lnTo>
                    <a:lnTo>
                      <a:pt x="49862" y="1810"/>
                    </a:lnTo>
                    <a:lnTo>
                      <a:pt x="49913" y="1709"/>
                    </a:lnTo>
                    <a:lnTo>
                      <a:pt x="50566" y="1709"/>
                    </a:lnTo>
                    <a:lnTo>
                      <a:pt x="50817" y="1558"/>
                    </a:lnTo>
                    <a:lnTo>
                      <a:pt x="50918" y="1508"/>
                    </a:lnTo>
                    <a:lnTo>
                      <a:pt x="51270" y="1508"/>
                    </a:lnTo>
                    <a:lnTo>
                      <a:pt x="51421" y="1458"/>
                    </a:lnTo>
                    <a:lnTo>
                      <a:pt x="51571" y="1357"/>
                    </a:lnTo>
                    <a:lnTo>
                      <a:pt x="51722" y="1206"/>
                    </a:lnTo>
                    <a:lnTo>
                      <a:pt x="51873" y="1005"/>
                    </a:lnTo>
                    <a:lnTo>
                      <a:pt x="52074" y="855"/>
                    </a:lnTo>
                    <a:lnTo>
                      <a:pt x="52355" y="855"/>
                    </a:lnTo>
                    <a:lnTo>
                      <a:pt x="52376" y="754"/>
                    </a:lnTo>
                    <a:lnTo>
                      <a:pt x="52376" y="654"/>
                    </a:lnTo>
                    <a:lnTo>
                      <a:pt x="52376" y="503"/>
                    </a:lnTo>
                    <a:lnTo>
                      <a:pt x="52325" y="453"/>
                    </a:lnTo>
                    <a:lnTo>
                      <a:pt x="52225" y="503"/>
                    </a:lnTo>
                    <a:lnTo>
                      <a:pt x="52124" y="603"/>
                    </a:lnTo>
                    <a:lnTo>
                      <a:pt x="51973" y="654"/>
                    </a:lnTo>
                    <a:lnTo>
                      <a:pt x="51873" y="603"/>
                    </a:lnTo>
                    <a:lnTo>
                      <a:pt x="51722" y="503"/>
                    </a:lnTo>
                    <a:lnTo>
                      <a:pt x="51571" y="453"/>
                    </a:lnTo>
                    <a:lnTo>
                      <a:pt x="51370" y="402"/>
                    </a:lnTo>
                    <a:lnTo>
                      <a:pt x="51219" y="453"/>
                    </a:lnTo>
                    <a:lnTo>
                      <a:pt x="51018" y="453"/>
                    </a:lnTo>
                    <a:lnTo>
                      <a:pt x="50918" y="553"/>
                    </a:lnTo>
                    <a:lnTo>
                      <a:pt x="50817" y="603"/>
                    </a:lnTo>
                    <a:lnTo>
                      <a:pt x="50566" y="654"/>
                    </a:lnTo>
                    <a:lnTo>
                      <a:pt x="49762" y="654"/>
                    </a:lnTo>
                    <a:lnTo>
                      <a:pt x="49511" y="704"/>
                    </a:lnTo>
                    <a:lnTo>
                      <a:pt x="49058" y="955"/>
                    </a:lnTo>
                    <a:lnTo>
                      <a:pt x="48958" y="1005"/>
                    </a:lnTo>
                    <a:lnTo>
                      <a:pt x="48857" y="1005"/>
                    </a:lnTo>
                    <a:lnTo>
                      <a:pt x="48807" y="855"/>
                    </a:lnTo>
                    <a:lnTo>
                      <a:pt x="48757" y="704"/>
                    </a:lnTo>
                    <a:lnTo>
                      <a:pt x="48656" y="654"/>
                    </a:lnTo>
                    <a:lnTo>
                      <a:pt x="48555" y="654"/>
                    </a:lnTo>
                    <a:lnTo>
                      <a:pt x="48455" y="704"/>
                    </a:lnTo>
                    <a:lnTo>
                      <a:pt x="48354" y="804"/>
                    </a:lnTo>
                    <a:lnTo>
                      <a:pt x="48204" y="855"/>
                    </a:lnTo>
                    <a:lnTo>
                      <a:pt x="48103" y="855"/>
                    </a:lnTo>
                    <a:lnTo>
                      <a:pt x="47952" y="704"/>
                    </a:lnTo>
                    <a:lnTo>
                      <a:pt x="47852" y="654"/>
                    </a:lnTo>
                    <a:lnTo>
                      <a:pt x="47802" y="704"/>
                    </a:lnTo>
                    <a:lnTo>
                      <a:pt x="47751" y="804"/>
                    </a:lnTo>
                    <a:lnTo>
                      <a:pt x="47701" y="1056"/>
                    </a:lnTo>
                    <a:lnTo>
                      <a:pt x="47651" y="1206"/>
                    </a:lnTo>
                    <a:lnTo>
                      <a:pt x="47550" y="1257"/>
                    </a:lnTo>
                    <a:lnTo>
                      <a:pt x="47349" y="1257"/>
                    </a:lnTo>
                    <a:lnTo>
                      <a:pt x="46997" y="1307"/>
                    </a:lnTo>
                    <a:lnTo>
                      <a:pt x="46997" y="1357"/>
                    </a:lnTo>
                    <a:lnTo>
                      <a:pt x="46947" y="1408"/>
                    </a:lnTo>
                    <a:lnTo>
                      <a:pt x="47048" y="1508"/>
                    </a:lnTo>
                    <a:lnTo>
                      <a:pt x="47048" y="1609"/>
                    </a:lnTo>
                    <a:lnTo>
                      <a:pt x="46947" y="1810"/>
                    </a:lnTo>
                    <a:lnTo>
                      <a:pt x="46947" y="1910"/>
                    </a:lnTo>
                    <a:lnTo>
                      <a:pt x="46997" y="2061"/>
                    </a:lnTo>
                    <a:lnTo>
                      <a:pt x="47098" y="2111"/>
                    </a:lnTo>
                    <a:lnTo>
                      <a:pt x="47198" y="2111"/>
                    </a:lnTo>
                    <a:lnTo>
                      <a:pt x="47299" y="2061"/>
                    </a:lnTo>
                    <a:lnTo>
                      <a:pt x="47299" y="2011"/>
                    </a:lnTo>
                    <a:lnTo>
                      <a:pt x="47349" y="1860"/>
                    </a:lnTo>
                    <a:lnTo>
                      <a:pt x="47399" y="1759"/>
                    </a:lnTo>
                    <a:lnTo>
                      <a:pt x="47550" y="1558"/>
                    </a:lnTo>
                    <a:lnTo>
                      <a:pt x="47651" y="1508"/>
                    </a:lnTo>
                    <a:lnTo>
                      <a:pt x="47701" y="1558"/>
                    </a:lnTo>
                    <a:lnTo>
                      <a:pt x="47852" y="1659"/>
                    </a:lnTo>
                    <a:lnTo>
                      <a:pt x="47952" y="1709"/>
                    </a:lnTo>
                    <a:lnTo>
                      <a:pt x="48254" y="1709"/>
                    </a:lnTo>
                    <a:lnTo>
                      <a:pt x="48304" y="1759"/>
                    </a:lnTo>
                    <a:lnTo>
                      <a:pt x="48354" y="1860"/>
                    </a:lnTo>
                    <a:lnTo>
                      <a:pt x="48254" y="1910"/>
                    </a:lnTo>
                    <a:lnTo>
                      <a:pt x="48204" y="2011"/>
                    </a:lnTo>
                    <a:lnTo>
                      <a:pt x="48204" y="2161"/>
                    </a:lnTo>
                    <a:lnTo>
                      <a:pt x="48103" y="2262"/>
                    </a:lnTo>
                    <a:lnTo>
                      <a:pt x="48003" y="2312"/>
                    </a:lnTo>
                    <a:lnTo>
                      <a:pt x="47550" y="2312"/>
                    </a:lnTo>
                    <a:lnTo>
                      <a:pt x="47399" y="2363"/>
                    </a:lnTo>
                    <a:lnTo>
                      <a:pt x="47249" y="2513"/>
                    </a:lnTo>
                    <a:lnTo>
                      <a:pt x="47198" y="2564"/>
                    </a:lnTo>
                    <a:lnTo>
                      <a:pt x="47098" y="2564"/>
                    </a:lnTo>
                    <a:lnTo>
                      <a:pt x="46997" y="2513"/>
                    </a:lnTo>
                    <a:lnTo>
                      <a:pt x="46897" y="2413"/>
                    </a:lnTo>
                    <a:lnTo>
                      <a:pt x="46595" y="2111"/>
                    </a:lnTo>
                    <a:lnTo>
                      <a:pt x="46444" y="2111"/>
                    </a:lnTo>
                    <a:lnTo>
                      <a:pt x="46344" y="2161"/>
                    </a:lnTo>
                    <a:lnTo>
                      <a:pt x="46294" y="2262"/>
                    </a:lnTo>
                    <a:lnTo>
                      <a:pt x="46243" y="2463"/>
                    </a:lnTo>
                    <a:lnTo>
                      <a:pt x="46193" y="2513"/>
                    </a:lnTo>
                    <a:lnTo>
                      <a:pt x="46093" y="2564"/>
                    </a:lnTo>
                    <a:lnTo>
                      <a:pt x="44836" y="2513"/>
                    </a:lnTo>
                    <a:lnTo>
                      <a:pt x="44735" y="2513"/>
                    </a:lnTo>
                    <a:lnTo>
                      <a:pt x="44635" y="2463"/>
                    </a:lnTo>
                    <a:lnTo>
                      <a:pt x="44534" y="2363"/>
                    </a:lnTo>
                    <a:lnTo>
                      <a:pt x="44434" y="2363"/>
                    </a:lnTo>
                    <a:lnTo>
                      <a:pt x="44283" y="2564"/>
                    </a:lnTo>
                    <a:lnTo>
                      <a:pt x="44183" y="2614"/>
                    </a:lnTo>
                    <a:lnTo>
                      <a:pt x="44233" y="2664"/>
                    </a:lnTo>
                    <a:lnTo>
                      <a:pt x="44333" y="2765"/>
                    </a:lnTo>
                    <a:lnTo>
                      <a:pt x="44434" y="2915"/>
                    </a:lnTo>
                    <a:lnTo>
                      <a:pt x="44478" y="2951"/>
                    </a:lnTo>
                    <a:lnTo>
                      <a:pt x="44478" y="2951"/>
                    </a:lnTo>
                    <a:lnTo>
                      <a:pt x="44585" y="2915"/>
                    </a:lnTo>
                    <a:lnTo>
                      <a:pt x="44685" y="2815"/>
                    </a:lnTo>
                    <a:lnTo>
                      <a:pt x="44786" y="2815"/>
                    </a:lnTo>
                    <a:lnTo>
                      <a:pt x="44886" y="2915"/>
                    </a:lnTo>
                    <a:lnTo>
                      <a:pt x="44936" y="2966"/>
                    </a:lnTo>
                    <a:lnTo>
                      <a:pt x="45188" y="3016"/>
                    </a:lnTo>
                    <a:lnTo>
                      <a:pt x="45288" y="3066"/>
                    </a:lnTo>
                    <a:lnTo>
                      <a:pt x="45288" y="3167"/>
                    </a:lnTo>
                    <a:lnTo>
                      <a:pt x="45288" y="3217"/>
                    </a:lnTo>
                    <a:lnTo>
                      <a:pt x="45238" y="3267"/>
                    </a:lnTo>
                    <a:lnTo>
                      <a:pt x="45087" y="3318"/>
                    </a:lnTo>
                    <a:lnTo>
                      <a:pt x="44962" y="3318"/>
                    </a:lnTo>
                    <a:lnTo>
                      <a:pt x="44936" y="3217"/>
                    </a:lnTo>
                    <a:lnTo>
                      <a:pt x="44886" y="3167"/>
                    </a:lnTo>
                    <a:lnTo>
                      <a:pt x="44786" y="3167"/>
                    </a:lnTo>
                    <a:lnTo>
                      <a:pt x="44763" y="3178"/>
                    </a:lnTo>
                    <a:lnTo>
                      <a:pt x="44763" y="3178"/>
                    </a:lnTo>
                    <a:lnTo>
                      <a:pt x="44936" y="3318"/>
                    </a:lnTo>
                    <a:lnTo>
                      <a:pt x="44697" y="3211"/>
                    </a:lnTo>
                    <a:lnTo>
                      <a:pt x="44697" y="3211"/>
                    </a:lnTo>
                    <a:lnTo>
                      <a:pt x="44585" y="3267"/>
                    </a:lnTo>
                    <a:lnTo>
                      <a:pt x="44434" y="3368"/>
                    </a:lnTo>
                    <a:lnTo>
                      <a:pt x="44387" y="3084"/>
                    </a:lnTo>
                    <a:lnTo>
                      <a:pt x="44387" y="3084"/>
                    </a:lnTo>
                    <a:lnTo>
                      <a:pt x="44183" y="3016"/>
                    </a:lnTo>
                    <a:lnTo>
                      <a:pt x="44032" y="2915"/>
                    </a:lnTo>
                    <a:lnTo>
                      <a:pt x="43981" y="2815"/>
                    </a:lnTo>
                    <a:lnTo>
                      <a:pt x="43931" y="2714"/>
                    </a:lnTo>
                    <a:lnTo>
                      <a:pt x="43931" y="2614"/>
                    </a:lnTo>
                    <a:lnTo>
                      <a:pt x="43881" y="2564"/>
                    </a:lnTo>
                    <a:lnTo>
                      <a:pt x="43730" y="2413"/>
                    </a:lnTo>
                    <a:lnTo>
                      <a:pt x="43630" y="2363"/>
                    </a:lnTo>
                    <a:lnTo>
                      <a:pt x="43579" y="2413"/>
                    </a:lnTo>
                    <a:lnTo>
                      <a:pt x="43328" y="2513"/>
                    </a:lnTo>
                    <a:lnTo>
                      <a:pt x="43077" y="2664"/>
                    </a:lnTo>
                    <a:lnTo>
                      <a:pt x="43479" y="3016"/>
                    </a:lnTo>
                    <a:lnTo>
                      <a:pt x="43529" y="3066"/>
                    </a:lnTo>
                    <a:lnTo>
                      <a:pt x="43479" y="3167"/>
                    </a:lnTo>
                    <a:lnTo>
                      <a:pt x="43378" y="3267"/>
                    </a:lnTo>
                    <a:lnTo>
                      <a:pt x="43328" y="3368"/>
                    </a:lnTo>
                    <a:lnTo>
                      <a:pt x="43328" y="3619"/>
                    </a:lnTo>
                    <a:lnTo>
                      <a:pt x="43328" y="3720"/>
                    </a:lnTo>
                    <a:lnTo>
                      <a:pt x="43228" y="3770"/>
                    </a:lnTo>
                    <a:lnTo>
                      <a:pt x="43177" y="3770"/>
                    </a:lnTo>
                    <a:lnTo>
                      <a:pt x="43127" y="3669"/>
                    </a:lnTo>
                    <a:lnTo>
                      <a:pt x="43026" y="3619"/>
                    </a:lnTo>
                    <a:lnTo>
                      <a:pt x="42825" y="3569"/>
                    </a:lnTo>
                    <a:lnTo>
                      <a:pt x="42725" y="3519"/>
                    </a:lnTo>
                    <a:lnTo>
                      <a:pt x="42624" y="3468"/>
                    </a:lnTo>
                    <a:lnTo>
                      <a:pt x="42524" y="3368"/>
                    </a:lnTo>
                    <a:lnTo>
                      <a:pt x="42373" y="3368"/>
                    </a:lnTo>
                    <a:lnTo>
                      <a:pt x="42323" y="3267"/>
                    </a:lnTo>
                    <a:lnTo>
                      <a:pt x="42273" y="3116"/>
                    </a:lnTo>
                    <a:lnTo>
                      <a:pt x="42323" y="3066"/>
                    </a:lnTo>
                    <a:lnTo>
                      <a:pt x="42373" y="3016"/>
                    </a:lnTo>
                    <a:lnTo>
                      <a:pt x="42423" y="2966"/>
                    </a:lnTo>
                    <a:lnTo>
                      <a:pt x="42725" y="2966"/>
                    </a:lnTo>
                    <a:lnTo>
                      <a:pt x="42725" y="2815"/>
                    </a:lnTo>
                    <a:lnTo>
                      <a:pt x="42675" y="2714"/>
                    </a:lnTo>
                    <a:lnTo>
                      <a:pt x="42574" y="2513"/>
                    </a:lnTo>
                    <a:lnTo>
                      <a:pt x="42474" y="2312"/>
                    </a:lnTo>
                    <a:lnTo>
                      <a:pt x="42373" y="2111"/>
                    </a:lnTo>
                    <a:lnTo>
                      <a:pt x="42273" y="2111"/>
                    </a:lnTo>
                    <a:lnTo>
                      <a:pt x="42273" y="2212"/>
                    </a:lnTo>
                    <a:lnTo>
                      <a:pt x="42222" y="2312"/>
                    </a:lnTo>
                    <a:lnTo>
                      <a:pt x="41971" y="2312"/>
                    </a:lnTo>
                    <a:lnTo>
                      <a:pt x="41921" y="2262"/>
                    </a:lnTo>
                    <a:lnTo>
                      <a:pt x="41870" y="2161"/>
                    </a:lnTo>
                    <a:lnTo>
                      <a:pt x="41870" y="2061"/>
                    </a:lnTo>
                    <a:lnTo>
                      <a:pt x="41669" y="2212"/>
                    </a:lnTo>
                    <a:lnTo>
                      <a:pt x="41368" y="2463"/>
                    </a:lnTo>
                    <a:lnTo>
                      <a:pt x="41066" y="2765"/>
                    </a:lnTo>
                    <a:lnTo>
                      <a:pt x="41016" y="2765"/>
                    </a:lnTo>
                    <a:lnTo>
                      <a:pt x="40915" y="2714"/>
                    </a:lnTo>
                    <a:lnTo>
                      <a:pt x="40815" y="2664"/>
                    </a:lnTo>
                    <a:lnTo>
                      <a:pt x="40966" y="2463"/>
                    </a:lnTo>
                    <a:lnTo>
                      <a:pt x="41016" y="2363"/>
                    </a:lnTo>
                    <a:lnTo>
                      <a:pt x="41016" y="2212"/>
                    </a:lnTo>
                    <a:lnTo>
                      <a:pt x="41267" y="2111"/>
                    </a:lnTo>
                    <a:lnTo>
                      <a:pt x="41418" y="2061"/>
                    </a:lnTo>
                    <a:lnTo>
                      <a:pt x="41418" y="2011"/>
                    </a:lnTo>
                    <a:lnTo>
                      <a:pt x="41468" y="1910"/>
                    </a:lnTo>
                    <a:lnTo>
                      <a:pt x="41468" y="1709"/>
                    </a:lnTo>
                    <a:lnTo>
                      <a:pt x="41468" y="1609"/>
                    </a:lnTo>
                    <a:lnTo>
                      <a:pt x="41519" y="1508"/>
                    </a:lnTo>
                    <a:lnTo>
                      <a:pt x="41720" y="1508"/>
                    </a:lnTo>
                    <a:lnTo>
                      <a:pt x="41820" y="1558"/>
                    </a:lnTo>
                    <a:lnTo>
                      <a:pt x="41870" y="1609"/>
                    </a:lnTo>
                    <a:lnTo>
                      <a:pt x="41870" y="1709"/>
                    </a:lnTo>
                    <a:lnTo>
                      <a:pt x="41870" y="1960"/>
                    </a:lnTo>
                    <a:lnTo>
                      <a:pt x="41971" y="2061"/>
                    </a:lnTo>
                    <a:lnTo>
                      <a:pt x="42071" y="2111"/>
                    </a:lnTo>
                    <a:lnTo>
                      <a:pt x="42273" y="2111"/>
                    </a:lnTo>
                    <a:lnTo>
                      <a:pt x="42273" y="1709"/>
                    </a:lnTo>
                    <a:lnTo>
                      <a:pt x="42273" y="1609"/>
                    </a:lnTo>
                    <a:lnTo>
                      <a:pt x="42323" y="1558"/>
                    </a:lnTo>
                    <a:lnTo>
                      <a:pt x="42474" y="1508"/>
                    </a:lnTo>
                    <a:lnTo>
                      <a:pt x="42675" y="1508"/>
                    </a:lnTo>
                    <a:lnTo>
                      <a:pt x="42876" y="1558"/>
                    </a:lnTo>
                    <a:lnTo>
                      <a:pt x="42926" y="1609"/>
                    </a:lnTo>
                    <a:lnTo>
                      <a:pt x="42825" y="1659"/>
                    </a:lnTo>
                    <a:lnTo>
                      <a:pt x="42725" y="1810"/>
                    </a:lnTo>
                    <a:lnTo>
                      <a:pt x="42926" y="1910"/>
                    </a:lnTo>
                    <a:lnTo>
                      <a:pt x="43228" y="1910"/>
                    </a:lnTo>
                    <a:lnTo>
                      <a:pt x="43278" y="1860"/>
                    </a:lnTo>
                    <a:lnTo>
                      <a:pt x="43177" y="1609"/>
                    </a:lnTo>
                    <a:lnTo>
                      <a:pt x="43228" y="1508"/>
                    </a:lnTo>
                    <a:lnTo>
                      <a:pt x="43328" y="1408"/>
                    </a:lnTo>
                    <a:lnTo>
                      <a:pt x="43278" y="1307"/>
                    </a:lnTo>
                    <a:lnTo>
                      <a:pt x="43077" y="1156"/>
                    </a:lnTo>
                    <a:lnTo>
                      <a:pt x="42976" y="1106"/>
                    </a:lnTo>
                    <a:lnTo>
                      <a:pt x="42876" y="1056"/>
                    </a:lnTo>
                    <a:lnTo>
                      <a:pt x="42474" y="1056"/>
                    </a:lnTo>
                    <a:lnTo>
                      <a:pt x="42122" y="1005"/>
                    </a:lnTo>
                    <a:lnTo>
                      <a:pt x="41971" y="905"/>
                    </a:lnTo>
                    <a:lnTo>
                      <a:pt x="41820" y="855"/>
                    </a:lnTo>
                    <a:lnTo>
                      <a:pt x="41468" y="855"/>
                    </a:lnTo>
                    <a:lnTo>
                      <a:pt x="41267" y="905"/>
                    </a:lnTo>
                    <a:lnTo>
                      <a:pt x="41167" y="1005"/>
                    </a:lnTo>
                    <a:lnTo>
                      <a:pt x="41066" y="1156"/>
                    </a:lnTo>
                    <a:lnTo>
                      <a:pt x="40915" y="1257"/>
                    </a:lnTo>
                    <a:lnTo>
                      <a:pt x="40664" y="1056"/>
                    </a:lnTo>
                    <a:lnTo>
                      <a:pt x="40513" y="905"/>
                    </a:lnTo>
                    <a:lnTo>
                      <a:pt x="40413" y="855"/>
                    </a:lnTo>
                    <a:lnTo>
                      <a:pt x="40262" y="905"/>
                    </a:lnTo>
                    <a:lnTo>
                      <a:pt x="40111" y="1056"/>
                    </a:lnTo>
                    <a:lnTo>
                      <a:pt x="40011" y="1156"/>
                    </a:lnTo>
                    <a:lnTo>
                      <a:pt x="39910" y="1206"/>
                    </a:lnTo>
                    <a:lnTo>
                      <a:pt x="39759" y="1206"/>
                    </a:lnTo>
                    <a:lnTo>
                      <a:pt x="39659" y="1056"/>
                    </a:lnTo>
                    <a:lnTo>
                      <a:pt x="39357" y="1106"/>
                    </a:lnTo>
                    <a:lnTo>
                      <a:pt x="39156" y="1106"/>
                    </a:lnTo>
                    <a:lnTo>
                      <a:pt x="39056" y="1056"/>
                    </a:lnTo>
                    <a:lnTo>
                      <a:pt x="38905" y="1056"/>
                    </a:lnTo>
                    <a:lnTo>
                      <a:pt x="38754" y="1156"/>
                    </a:lnTo>
                    <a:lnTo>
                      <a:pt x="38654" y="1206"/>
                    </a:lnTo>
                    <a:lnTo>
                      <a:pt x="38503" y="1206"/>
                    </a:lnTo>
                    <a:lnTo>
                      <a:pt x="38402" y="1106"/>
                    </a:lnTo>
                    <a:lnTo>
                      <a:pt x="38251" y="1056"/>
                    </a:lnTo>
                    <a:lnTo>
                      <a:pt x="37849" y="1056"/>
                    </a:lnTo>
                    <a:lnTo>
                      <a:pt x="37749" y="1106"/>
                    </a:lnTo>
                    <a:lnTo>
                      <a:pt x="37598" y="1257"/>
                    </a:lnTo>
                    <a:lnTo>
                      <a:pt x="37296" y="1257"/>
                    </a:lnTo>
                    <a:lnTo>
                      <a:pt x="37246" y="1156"/>
                    </a:lnTo>
                    <a:lnTo>
                      <a:pt x="37095" y="1056"/>
                    </a:lnTo>
                    <a:lnTo>
                      <a:pt x="36995" y="1056"/>
                    </a:lnTo>
                    <a:lnTo>
                      <a:pt x="36894" y="1106"/>
                    </a:lnTo>
                    <a:lnTo>
                      <a:pt x="36794" y="1206"/>
                    </a:lnTo>
                    <a:lnTo>
                      <a:pt x="36593" y="1408"/>
                    </a:lnTo>
                    <a:lnTo>
                      <a:pt x="36492" y="1458"/>
                    </a:lnTo>
                    <a:lnTo>
                      <a:pt x="36442" y="1458"/>
                    </a:lnTo>
                    <a:lnTo>
                      <a:pt x="36341" y="1357"/>
                    </a:lnTo>
                    <a:lnTo>
                      <a:pt x="36241" y="1307"/>
                    </a:lnTo>
                    <a:lnTo>
                      <a:pt x="36090" y="1307"/>
                    </a:lnTo>
                    <a:lnTo>
                      <a:pt x="36040" y="1357"/>
                    </a:lnTo>
                    <a:lnTo>
                      <a:pt x="35990" y="1458"/>
                    </a:lnTo>
                    <a:lnTo>
                      <a:pt x="35939" y="1558"/>
                    </a:lnTo>
                    <a:lnTo>
                      <a:pt x="35889" y="1659"/>
                    </a:lnTo>
                    <a:lnTo>
                      <a:pt x="35839" y="1709"/>
                    </a:lnTo>
                    <a:lnTo>
                      <a:pt x="35738" y="1709"/>
                    </a:lnTo>
                    <a:lnTo>
                      <a:pt x="35587" y="1659"/>
                    </a:lnTo>
                    <a:lnTo>
                      <a:pt x="35537" y="1558"/>
                    </a:lnTo>
                    <a:lnTo>
                      <a:pt x="35537" y="1508"/>
                    </a:lnTo>
                    <a:lnTo>
                      <a:pt x="35537" y="1357"/>
                    </a:lnTo>
                    <a:lnTo>
                      <a:pt x="35487" y="1307"/>
                    </a:lnTo>
                    <a:lnTo>
                      <a:pt x="35437" y="1307"/>
                    </a:lnTo>
                    <a:lnTo>
                      <a:pt x="35336" y="1408"/>
                    </a:lnTo>
                    <a:lnTo>
                      <a:pt x="35185" y="1458"/>
                    </a:lnTo>
                    <a:lnTo>
                      <a:pt x="34984" y="1508"/>
                    </a:lnTo>
                    <a:lnTo>
                      <a:pt x="34733" y="1458"/>
                    </a:lnTo>
                    <a:lnTo>
                      <a:pt x="34532" y="1508"/>
                    </a:lnTo>
                    <a:lnTo>
                      <a:pt x="34431" y="1458"/>
                    </a:lnTo>
                    <a:lnTo>
                      <a:pt x="34331" y="1408"/>
                    </a:lnTo>
                    <a:lnTo>
                      <a:pt x="34180" y="1307"/>
                    </a:lnTo>
                    <a:lnTo>
                      <a:pt x="34029" y="1609"/>
                    </a:lnTo>
                    <a:lnTo>
                      <a:pt x="33979" y="1659"/>
                    </a:lnTo>
                    <a:lnTo>
                      <a:pt x="33878" y="1709"/>
                    </a:lnTo>
                    <a:lnTo>
                      <a:pt x="33627" y="1709"/>
                    </a:lnTo>
                    <a:lnTo>
                      <a:pt x="33476" y="1759"/>
                    </a:lnTo>
                    <a:lnTo>
                      <a:pt x="33376" y="1860"/>
                    </a:lnTo>
                    <a:lnTo>
                      <a:pt x="33275" y="1910"/>
                    </a:lnTo>
                    <a:lnTo>
                      <a:pt x="33124" y="1910"/>
                    </a:lnTo>
                    <a:lnTo>
                      <a:pt x="33024" y="1759"/>
                    </a:lnTo>
                    <a:lnTo>
                      <a:pt x="32873" y="1709"/>
                    </a:lnTo>
                    <a:lnTo>
                      <a:pt x="32572" y="1709"/>
                    </a:lnTo>
                    <a:lnTo>
                      <a:pt x="31868" y="1659"/>
                    </a:lnTo>
                    <a:lnTo>
                      <a:pt x="31767" y="1659"/>
                    </a:lnTo>
                    <a:lnTo>
                      <a:pt x="31767" y="1609"/>
                    </a:lnTo>
                    <a:lnTo>
                      <a:pt x="31818" y="1508"/>
                    </a:lnTo>
                    <a:lnTo>
                      <a:pt x="31968" y="1357"/>
                    </a:lnTo>
                    <a:lnTo>
                      <a:pt x="31818" y="1307"/>
                    </a:lnTo>
                    <a:lnTo>
                      <a:pt x="31717" y="1307"/>
                    </a:lnTo>
                    <a:lnTo>
                      <a:pt x="31466" y="1458"/>
                    </a:lnTo>
                    <a:lnTo>
                      <a:pt x="31164" y="1508"/>
                    </a:lnTo>
                    <a:lnTo>
                      <a:pt x="30662" y="1458"/>
                    </a:lnTo>
                    <a:lnTo>
                      <a:pt x="30410" y="1508"/>
                    </a:lnTo>
                    <a:lnTo>
                      <a:pt x="30310" y="1609"/>
                    </a:lnTo>
                    <a:lnTo>
                      <a:pt x="30159" y="1709"/>
                    </a:lnTo>
                    <a:lnTo>
                      <a:pt x="30109" y="1609"/>
                    </a:lnTo>
                    <a:lnTo>
                      <a:pt x="30008" y="1558"/>
                    </a:lnTo>
                    <a:lnTo>
                      <a:pt x="29908" y="1558"/>
                    </a:lnTo>
                    <a:lnTo>
                      <a:pt x="29807" y="1659"/>
                    </a:lnTo>
                    <a:lnTo>
                      <a:pt x="29505" y="1709"/>
                    </a:lnTo>
                    <a:lnTo>
                      <a:pt x="29154" y="1709"/>
                    </a:lnTo>
                    <a:lnTo>
                      <a:pt x="28802" y="1609"/>
                    </a:lnTo>
                    <a:lnTo>
                      <a:pt x="28349" y="1508"/>
                    </a:lnTo>
                    <a:lnTo>
                      <a:pt x="28249" y="1558"/>
                    </a:lnTo>
                    <a:lnTo>
                      <a:pt x="28199" y="1609"/>
                    </a:lnTo>
                    <a:lnTo>
                      <a:pt x="28098" y="1659"/>
                    </a:lnTo>
                    <a:lnTo>
                      <a:pt x="28048" y="1659"/>
                    </a:lnTo>
                    <a:lnTo>
                      <a:pt x="27797" y="1508"/>
                    </a:lnTo>
                    <a:lnTo>
                      <a:pt x="27595" y="1458"/>
                    </a:lnTo>
                    <a:lnTo>
                      <a:pt x="27394" y="1558"/>
                    </a:lnTo>
                    <a:lnTo>
                      <a:pt x="27244" y="1709"/>
                    </a:lnTo>
                    <a:lnTo>
                      <a:pt x="27093" y="1860"/>
                    </a:lnTo>
                    <a:lnTo>
                      <a:pt x="26942" y="1910"/>
                    </a:lnTo>
                    <a:lnTo>
                      <a:pt x="26791" y="1860"/>
                    </a:lnTo>
                    <a:lnTo>
                      <a:pt x="26640" y="1759"/>
                    </a:lnTo>
                    <a:lnTo>
                      <a:pt x="26490" y="1709"/>
                    </a:lnTo>
                    <a:lnTo>
                      <a:pt x="26389" y="1759"/>
                    </a:lnTo>
                    <a:lnTo>
                      <a:pt x="26289" y="1810"/>
                    </a:lnTo>
                    <a:lnTo>
                      <a:pt x="26188" y="1860"/>
                    </a:lnTo>
                    <a:lnTo>
                      <a:pt x="25937" y="1910"/>
                    </a:lnTo>
                    <a:lnTo>
                      <a:pt x="24328" y="1910"/>
                    </a:lnTo>
                    <a:lnTo>
                      <a:pt x="24278" y="1960"/>
                    </a:lnTo>
                    <a:lnTo>
                      <a:pt x="24178" y="2011"/>
                    </a:lnTo>
                    <a:lnTo>
                      <a:pt x="24077" y="2111"/>
                    </a:lnTo>
                    <a:lnTo>
                      <a:pt x="23976" y="2111"/>
                    </a:lnTo>
                    <a:lnTo>
                      <a:pt x="23826" y="2061"/>
                    </a:lnTo>
                    <a:lnTo>
                      <a:pt x="23725" y="2011"/>
                    </a:lnTo>
                    <a:lnTo>
                      <a:pt x="23625" y="1810"/>
                    </a:lnTo>
                    <a:lnTo>
                      <a:pt x="23424" y="1709"/>
                    </a:lnTo>
                    <a:lnTo>
                      <a:pt x="23323" y="1709"/>
                    </a:lnTo>
                    <a:lnTo>
                      <a:pt x="23223" y="1759"/>
                    </a:lnTo>
                    <a:lnTo>
                      <a:pt x="23122" y="1860"/>
                    </a:lnTo>
                    <a:lnTo>
                      <a:pt x="23021" y="1910"/>
                    </a:lnTo>
                    <a:lnTo>
                      <a:pt x="22820" y="1960"/>
                    </a:lnTo>
                    <a:lnTo>
                      <a:pt x="22670" y="2061"/>
                    </a:lnTo>
                    <a:lnTo>
                      <a:pt x="22519" y="2111"/>
                    </a:lnTo>
                    <a:lnTo>
                      <a:pt x="22217" y="2111"/>
                    </a:lnTo>
                    <a:lnTo>
                      <a:pt x="22066" y="2011"/>
                    </a:lnTo>
                    <a:lnTo>
                      <a:pt x="22016" y="1960"/>
                    </a:lnTo>
                    <a:lnTo>
                      <a:pt x="21966" y="1960"/>
                    </a:lnTo>
                    <a:lnTo>
                      <a:pt x="21865" y="2161"/>
                    </a:lnTo>
                    <a:lnTo>
                      <a:pt x="21865" y="2262"/>
                    </a:lnTo>
                    <a:lnTo>
                      <a:pt x="21815" y="2312"/>
                    </a:lnTo>
                    <a:lnTo>
                      <a:pt x="21715" y="2262"/>
                    </a:lnTo>
                    <a:lnTo>
                      <a:pt x="21564" y="2111"/>
                    </a:lnTo>
                    <a:lnTo>
                      <a:pt x="21413" y="1960"/>
                    </a:lnTo>
                    <a:lnTo>
                      <a:pt x="21312" y="1910"/>
                    </a:lnTo>
                    <a:lnTo>
                      <a:pt x="21162" y="1910"/>
                    </a:lnTo>
                    <a:lnTo>
                      <a:pt x="21061" y="2011"/>
                    </a:lnTo>
                    <a:lnTo>
                      <a:pt x="20860" y="2111"/>
                    </a:lnTo>
                    <a:lnTo>
                      <a:pt x="20709" y="2111"/>
                    </a:lnTo>
                    <a:lnTo>
                      <a:pt x="20609" y="2011"/>
                    </a:lnTo>
                    <a:lnTo>
                      <a:pt x="20508" y="1960"/>
                    </a:lnTo>
                    <a:lnTo>
                      <a:pt x="20408" y="2011"/>
                    </a:lnTo>
                    <a:lnTo>
                      <a:pt x="20307" y="2111"/>
                    </a:lnTo>
                    <a:lnTo>
                      <a:pt x="20257" y="2061"/>
                    </a:lnTo>
                    <a:lnTo>
                      <a:pt x="20106" y="1960"/>
                    </a:lnTo>
                    <a:lnTo>
                      <a:pt x="20006" y="1910"/>
                    </a:lnTo>
                    <a:lnTo>
                      <a:pt x="19855" y="1910"/>
                    </a:lnTo>
                    <a:lnTo>
                      <a:pt x="19754" y="2061"/>
                    </a:lnTo>
                    <a:lnTo>
                      <a:pt x="19553" y="2212"/>
                    </a:lnTo>
                    <a:lnTo>
                      <a:pt x="19402" y="2312"/>
                    </a:lnTo>
                    <a:lnTo>
                      <a:pt x="19201" y="2312"/>
                    </a:lnTo>
                    <a:lnTo>
                      <a:pt x="19000" y="2111"/>
                    </a:lnTo>
                    <a:lnTo>
                      <a:pt x="18699" y="2111"/>
                    </a:lnTo>
                    <a:lnTo>
                      <a:pt x="18447" y="2262"/>
                    </a:lnTo>
                    <a:lnTo>
                      <a:pt x="18196" y="2312"/>
                    </a:lnTo>
                    <a:lnTo>
                      <a:pt x="17945" y="2262"/>
                    </a:lnTo>
                    <a:lnTo>
                      <a:pt x="17693" y="2111"/>
                    </a:lnTo>
                    <a:lnTo>
                      <a:pt x="17593" y="2161"/>
                    </a:lnTo>
                    <a:lnTo>
                      <a:pt x="17442" y="2262"/>
                    </a:lnTo>
                    <a:lnTo>
                      <a:pt x="17442" y="2363"/>
                    </a:lnTo>
                    <a:lnTo>
                      <a:pt x="17442" y="2463"/>
                    </a:lnTo>
                    <a:lnTo>
                      <a:pt x="17342" y="2714"/>
                    </a:lnTo>
                    <a:lnTo>
                      <a:pt x="17241" y="2614"/>
                    </a:lnTo>
                    <a:lnTo>
                      <a:pt x="16990" y="2312"/>
                    </a:lnTo>
                    <a:lnTo>
                      <a:pt x="16537" y="2714"/>
                    </a:lnTo>
                    <a:lnTo>
                      <a:pt x="16387" y="2614"/>
                    </a:lnTo>
                    <a:lnTo>
                      <a:pt x="16236" y="2614"/>
                    </a:lnTo>
                    <a:lnTo>
                      <a:pt x="16186" y="2664"/>
                    </a:lnTo>
                    <a:lnTo>
                      <a:pt x="16135" y="2714"/>
                    </a:lnTo>
                    <a:lnTo>
                      <a:pt x="16035" y="2664"/>
                    </a:lnTo>
                    <a:lnTo>
                      <a:pt x="15934" y="2614"/>
                    </a:lnTo>
                    <a:lnTo>
                      <a:pt x="15834" y="2513"/>
                    </a:lnTo>
                    <a:lnTo>
                      <a:pt x="15683" y="2513"/>
                    </a:lnTo>
                    <a:lnTo>
                      <a:pt x="15532" y="2564"/>
                    </a:lnTo>
                    <a:lnTo>
                      <a:pt x="15381" y="2614"/>
                    </a:lnTo>
                    <a:lnTo>
                      <a:pt x="15231" y="2714"/>
                    </a:lnTo>
                    <a:lnTo>
                      <a:pt x="15080" y="2614"/>
                    </a:lnTo>
                    <a:lnTo>
                      <a:pt x="14929" y="2513"/>
                    </a:lnTo>
                    <a:lnTo>
                      <a:pt x="14577" y="2564"/>
                    </a:lnTo>
                    <a:lnTo>
                      <a:pt x="14024" y="2513"/>
                    </a:lnTo>
                    <a:lnTo>
                      <a:pt x="13773" y="2614"/>
                    </a:lnTo>
                    <a:lnTo>
                      <a:pt x="13471" y="2714"/>
                    </a:lnTo>
                    <a:lnTo>
                      <a:pt x="13421" y="2765"/>
                    </a:lnTo>
                    <a:lnTo>
                      <a:pt x="13270" y="2765"/>
                    </a:lnTo>
                    <a:lnTo>
                      <a:pt x="13119" y="2714"/>
                    </a:lnTo>
                    <a:lnTo>
                      <a:pt x="13019" y="2614"/>
                    </a:lnTo>
                    <a:lnTo>
                      <a:pt x="12969" y="2564"/>
                    </a:lnTo>
                    <a:lnTo>
                      <a:pt x="12918" y="2564"/>
                    </a:lnTo>
                    <a:lnTo>
                      <a:pt x="12818" y="2664"/>
                    </a:lnTo>
                    <a:lnTo>
                      <a:pt x="12717" y="2714"/>
                    </a:lnTo>
                    <a:lnTo>
                      <a:pt x="12667" y="2664"/>
                    </a:lnTo>
                    <a:lnTo>
                      <a:pt x="12416" y="2564"/>
                    </a:lnTo>
                    <a:lnTo>
                      <a:pt x="12114" y="2513"/>
                    </a:lnTo>
                    <a:lnTo>
                      <a:pt x="11863" y="2513"/>
                    </a:lnTo>
                    <a:lnTo>
                      <a:pt x="11612" y="2614"/>
                    </a:lnTo>
                    <a:lnTo>
                      <a:pt x="11461" y="2714"/>
                    </a:lnTo>
                    <a:lnTo>
                      <a:pt x="11310" y="2714"/>
                    </a:lnTo>
                    <a:lnTo>
                      <a:pt x="11209" y="2664"/>
                    </a:lnTo>
                    <a:lnTo>
                      <a:pt x="11059" y="2614"/>
                    </a:lnTo>
                    <a:lnTo>
                      <a:pt x="10958" y="2513"/>
                    </a:lnTo>
                    <a:lnTo>
                      <a:pt x="10908" y="2564"/>
                    </a:lnTo>
                    <a:lnTo>
                      <a:pt x="10858" y="2614"/>
                    </a:lnTo>
                    <a:lnTo>
                      <a:pt x="10817" y="2775"/>
                    </a:lnTo>
                    <a:lnTo>
                      <a:pt x="10817" y="2775"/>
                    </a:lnTo>
                    <a:lnTo>
                      <a:pt x="10858" y="2815"/>
                    </a:lnTo>
                    <a:lnTo>
                      <a:pt x="10807" y="2815"/>
                    </a:lnTo>
                    <a:lnTo>
                      <a:pt x="10858" y="2915"/>
                    </a:lnTo>
                    <a:lnTo>
                      <a:pt x="10707" y="2865"/>
                    </a:lnTo>
                    <a:lnTo>
                      <a:pt x="10707" y="2795"/>
                    </a:lnTo>
                    <a:lnTo>
                      <a:pt x="10707" y="2795"/>
                    </a:lnTo>
                    <a:lnTo>
                      <a:pt x="10556" y="2765"/>
                    </a:lnTo>
                    <a:lnTo>
                      <a:pt x="10355" y="2765"/>
                    </a:lnTo>
                    <a:lnTo>
                      <a:pt x="10154" y="2815"/>
                    </a:lnTo>
                    <a:lnTo>
                      <a:pt x="9953" y="2966"/>
                    </a:lnTo>
                    <a:lnTo>
                      <a:pt x="9852" y="2966"/>
                    </a:lnTo>
                    <a:lnTo>
                      <a:pt x="9702" y="2865"/>
                    </a:lnTo>
                    <a:lnTo>
                      <a:pt x="9500" y="2765"/>
                    </a:lnTo>
                    <a:lnTo>
                      <a:pt x="9400" y="2714"/>
                    </a:lnTo>
                    <a:lnTo>
                      <a:pt x="9350" y="2765"/>
                    </a:lnTo>
                    <a:lnTo>
                      <a:pt x="9249" y="2865"/>
                    </a:lnTo>
                    <a:lnTo>
                      <a:pt x="9149" y="2915"/>
                    </a:lnTo>
                    <a:lnTo>
                      <a:pt x="8948" y="2966"/>
                    </a:lnTo>
                    <a:lnTo>
                      <a:pt x="8696" y="2966"/>
                    </a:lnTo>
                    <a:lnTo>
                      <a:pt x="8596" y="3066"/>
                    </a:lnTo>
                    <a:lnTo>
                      <a:pt x="8545" y="3167"/>
                    </a:lnTo>
                    <a:lnTo>
                      <a:pt x="8395" y="3066"/>
                    </a:lnTo>
                    <a:lnTo>
                      <a:pt x="8294" y="2966"/>
                    </a:lnTo>
                    <a:lnTo>
                      <a:pt x="8244" y="3016"/>
                    </a:lnTo>
                    <a:lnTo>
                      <a:pt x="8194" y="3116"/>
                    </a:lnTo>
                    <a:lnTo>
                      <a:pt x="8093" y="3116"/>
                    </a:lnTo>
                    <a:lnTo>
                      <a:pt x="7942" y="3016"/>
                    </a:lnTo>
                    <a:lnTo>
                      <a:pt x="7691" y="2966"/>
                    </a:lnTo>
                    <a:lnTo>
                      <a:pt x="7440" y="2915"/>
                    </a:lnTo>
                    <a:lnTo>
                      <a:pt x="7188" y="2966"/>
                    </a:lnTo>
                    <a:lnTo>
                      <a:pt x="6987" y="3066"/>
                    </a:lnTo>
                    <a:lnTo>
                      <a:pt x="6786" y="3116"/>
                    </a:lnTo>
                    <a:lnTo>
                      <a:pt x="6686" y="3167"/>
                    </a:lnTo>
                    <a:lnTo>
                      <a:pt x="6585" y="3116"/>
                    </a:lnTo>
                    <a:lnTo>
                      <a:pt x="6434" y="3016"/>
                    </a:lnTo>
                    <a:lnTo>
                      <a:pt x="6334" y="2966"/>
                    </a:lnTo>
                    <a:lnTo>
                      <a:pt x="6233" y="2966"/>
                    </a:lnTo>
                    <a:lnTo>
                      <a:pt x="6133" y="3016"/>
                    </a:lnTo>
                    <a:lnTo>
                      <a:pt x="6083" y="3066"/>
                    </a:lnTo>
                    <a:lnTo>
                      <a:pt x="6083" y="3167"/>
                    </a:lnTo>
                    <a:lnTo>
                      <a:pt x="6133" y="3267"/>
                    </a:lnTo>
                    <a:lnTo>
                      <a:pt x="6183" y="3318"/>
                    </a:lnTo>
                    <a:lnTo>
                      <a:pt x="6284" y="3368"/>
                    </a:lnTo>
                    <a:lnTo>
                      <a:pt x="6434" y="3418"/>
                    </a:lnTo>
                    <a:lnTo>
                      <a:pt x="6485" y="3468"/>
                    </a:lnTo>
                    <a:lnTo>
                      <a:pt x="6434" y="3569"/>
                    </a:lnTo>
                    <a:lnTo>
                      <a:pt x="6334" y="3669"/>
                    </a:lnTo>
                    <a:lnTo>
                      <a:pt x="6284" y="3770"/>
                    </a:lnTo>
                    <a:lnTo>
                      <a:pt x="6284" y="3870"/>
                    </a:lnTo>
                    <a:lnTo>
                      <a:pt x="6384" y="3921"/>
                    </a:lnTo>
                    <a:lnTo>
                      <a:pt x="6535" y="4021"/>
                    </a:lnTo>
                    <a:lnTo>
                      <a:pt x="6635" y="4021"/>
                    </a:lnTo>
                    <a:lnTo>
                      <a:pt x="6686" y="4122"/>
                    </a:lnTo>
                    <a:lnTo>
                      <a:pt x="6836" y="4222"/>
                    </a:lnTo>
                    <a:lnTo>
                      <a:pt x="6937" y="4323"/>
                    </a:lnTo>
                    <a:lnTo>
                      <a:pt x="6887" y="4373"/>
                    </a:lnTo>
                    <a:lnTo>
                      <a:pt x="6786" y="4423"/>
                    </a:lnTo>
                    <a:lnTo>
                      <a:pt x="6686" y="4423"/>
                    </a:lnTo>
                    <a:lnTo>
                      <a:pt x="6535" y="4323"/>
                    </a:lnTo>
                    <a:lnTo>
                      <a:pt x="6284" y="4323"/>
                    </a:lnTo>
                    <a:lnTo>
                      <a:pt x="6133" y="4423"/>
                    </a:lnTo>
                    <a:lnTo>
                      <a:pt x="5932" y="4574"/>
                    </a:lnTo>
                    <a:lnTo>
                      <a:pt x="5680" y="4624"/>
                    </a:lnTo>
                    <a:lnTo>
                      <a:pt x="5530" y="4675"/>
                    </a:lnTo>
                    <a:lnTo>
                      <a:pt x="5479" y="4775"/>
                    </a:lnTo>
                    <a:lnTo>
                      <a:pt x="5479" y="4876"/>
                    </a:lnTo>
                    <a:lnTo>
                      <a:pt x="5429" y="4976"/>
                    </a:lnTo>
                    <a:lnTo>
                      <a:pt x="5329" y="5027"/>
                    </a:lnTo>
                    <a:lnTo>
                      <a:pt x="5228" y="5077"/>
                    </a:lnTo>
                    <a:lnTo>
                      <a:pt x="3971" y="5077"/>
                    </a:lnTo>
                    <a:lnTo>
                      <a:pt x="3971" y="5127"/>
                    </a:lnTo>
                    <a:lnTo>
                      <a:pt x="3971" y="5228"/>
                    </a:lnTo>
                    <a:lnTo>
                      <a:pt x="3821" y="5278"/>
                    </a:lnTo>
                    <a:lnTo>
                      <a:pt x="3720" y="5278"/>
                    </a:lnTo>
                    <a:lnTo>
                      <a:pt x="3620" y="5228"/>
                    </a:lnTo>
                    <a:lnTo>
                      <a:pt x="3469" y="5077"/>
                    </a:lnTo>
                    <a:lnTo>
                      <a:pt x="3318" y="5077"/>
                    </a:lnTo>
                    <a:lnTo>
                      <a:pt x="3217" y="5127"/>
                    </a:lnTo>
                    <a:lnTo>
                      <a:pt x="3167" y="5177"/>
                    </a:lnTo>
                    <a:lnTo>
                      <a:pt x="3117" y="5378"/>
                    </a:lnTo>
                    <a:lnTo>
                      <a:pt x="3067" y="5429"/>
                    </a:lnTo>
                    <a:lnTo>
                      <a:pt x="3067" y="5479"/>
                    </a:lnTo>
                    <a:lnTo>
                      <a:pt x="2665" y="5479"/>
                    </a:lnTo>
                    <a:lnTo>
                      <a:pt x="2564" y="5378"/>
                    </a:lnTo>
                    <a:lnTo>
                      <a:pt x="2514" y="5228"/>
                    </a:lnTo>
                    <a:lnTo>
                      <a:pt x="2514" y="4976"/>
                    </a:lnTo>
                    <a:lnTo>
                      <a:pt x="2464" y="4876"/>
                    </a:lnTo>
                    <a:lnTo>
                      <a:pt x="2313" y="4876"/>
                    </a:lnTo>
                    <a:lnTo>
                      <a:pt x="2313" y="4976"/>
                    </a:lnTo>
                    <a:lnTo>
                      <a:pt x="2262" y="5027"/>
                    </a:lnTo>
                    <a:lnTo>
                      <a:pt x="2162" y="5027"/>
                    </a:lnTo>
                    <a:lnTo>
                      <a:pt x="2112" y="4976"/>
                    </a:lnTo>
                    <a:lnTo>
                      <a:pt x="2112" y="4876"/>
                    </a:lnTo>
                    <a:lnTo>
                      <a:pt x="2011" y="4876"/>
                    </a:lnTo>
                    <a:lnTo>
                      <a:pt x="1961" y="4825"/>
                    </a:lnTo>
                    <a:lnTo>
                      <a:pt x="1911" y="4775"/>
                    </a:lnTo>
                    <a:lnTo>
                      <a:pt x="1911" y="4675"/>
                    </a:lnTo>
                    <a:lnTo>
                      <a:pt x="1961" y="4524"/>
                    </a:lnTo>
                    <a:lnTo>
                      <a:pt x="2011" y="4423"/>
                    </a:lnTo>
                    <a:lnTo>
                      <a:pt x="2162" y="4423"/>
                    </a:lnTo>
                    <a:lnTo>
                      <a:pt x="2262" y="4373"/>
                    </a:lnTo>
                    <a:lnTo>
                      <a:pt x="2313" y="4273"/>
                    </a:lnTo>
                    <a:lnTo>
                      <a:pt x="2313" y="4122"/>
                    </a:lnTo>
                    <a:lnTo>
                      <a:pt x="2313" y="3921"/>
                    </a:lnTo>
                    <a:lnTo>
                      <a:pt x="2363" y="3870"/>
                    </a:lnTo>
                    <a:lnTo>
                      <a:pt x="2413" y="3820"/>
                    </a:lnTo>
                    <a:lnTo>
                      <a:pt x="2514" y="3921"/>
                    </a:lnTo>
                    <a:lnTo>
                      <a:pt x="2514" y="4071"/>
                    </a:lnTo>
                    <a:lnTo>
                      <a:pt x="2614" y="4222"/>
                    </a:lnTo>
                    <a:lnTo>
                      <a:pt x="2765" y="4323"/>
                    </a:lnTo>
                    <a:lnTo>
                      <a:pt x="2916" y="4423"/>
                    </a:lnTo>
                    <a:lnTo>
                      <a:pt x="3016" y="4423"/>
                    </a:lnTo>
                    <a:lnTo>
                      <a:pt x="3117" y="4373"/>
                    </a:lnTo>
                    <a:lnTo>
                      <a:pt x="3217" y="4222"/>
                    </a:lnTo>
                    <a:lnTo>
                      <a:pt x="3368" y="3971"/>
                    </a:lnTo>
                    <a:lnTo>
                      <a:pt x="3368" y="3870"/>
                    </a:lnTo>
                    <a:lnTo>
                      <a:pt x="3469" y="3669"/>
                    </a:lnTo>
                    <a:lnTo>
                      <a:pt x="3469" y="3569"/>
                    </a:lnTo>
                    <a:lnTo>
                      <a:pt x="3368" y="3519"/>
                    </a:lnTo>
                    <a:lnTo>
                      <a:pt x="3167" y="3267"/>
                    </a:lnTo>
                    <a:lnTo>
                      <a:pt x="3067" y="3217"/>
                    </a:lnTo>
                    <a:lnTo>
                      <a:pt x="2966" y="3167"/>
                    </a:lnTo>
                    <a:lnTo>
                      <a:pt x="2866" y="3167"/>
                    </a:lnTo>
                    <a:lnTo>
                      <a:pt x="2715" y="3267"/>
                    </a:lnTo>
                    <a:lnTo>
                      <a:pt x="2564" y="3418"/>
                    </a:lnTo>
                    <a:lnTo>
                      <a:pt x="2514" y="3519"/>
                    </a:lnTo>
                    <a:lnTo>
                      <a:pt x="2413" y="3569"/>
                    </a:lnTo>
                    <a:lnTo>
                      <a:pt x="2363" y="3519"/>
                    </a:lnTo>
                    <a:lnTo>
                      <a:pt x="2262" y="3468"/>
                    </a:lnTo>
                    <a:lnTo>
                      <a:pt x="2212" y="3418"/>
                    </a:lnTo>
                    <a:lnTo>
                      <a:pt x="2112" y="3368"/>
                    </a:lnTo>
                    <a:lnTo>
                      <a:pt x="1860" y="3368"/>
                    </a:lnTo>
                    <a:lnTo>
                      <a:pt x="1659" y="3418"/>
                    </a:lnTo>
                    <a:lnTo>
                      <a:pt x="1458" y="3468"/>
                    </a:lnTo>
                    <a:lnTo>
                      <a:pt x="1257" y="3669"/>
                    </a:lnTo>
                    <a:lnTo>
                      <a:pt x="1207" y="3820"/>
                    </a:lnTo>
                    <a:lnTo>
                      <a:pt x="1257" y="4122"/>
                    </a:lnTo>
                    <a:lnTo>
                      <a:pt x="1257" y="4423"/>
                    </a:lnTo>
                    <a:lnTo>
                      <a:pt x="1207" y="4574"/>
                    </a:lnTo>
                    <a:lnTo>
                      <a:pt x="1106" y="4675"/>
                    </a:lnTo>
                    <a:lnTo>
                      <a:pt x="905" y="4876"/>
                    </a:lnTo>
                    <a:lnTo>
                      <a:pt x="855" y="4976"/>
                    </a:lnTo>
                    <a:lnTo>
                      <a:pt x="855" y="5077"/>
                    </a:lnTo>
                    <a:lnTo>
                      <a:pt x="855" y="5328"/>
                    </a:lnTo>
                    <a:lnTo>
                      <a:pt x="805" y="5529"/>
                    </a:lnTo>
                    <a:lnTo>
                      <a:pt x="704" y="5730"/>
                    </a:lnTo>
                    <a:lnTo>
                      <a:pt x="503" y="5931"/>
                    </a:lnTo>
                    <a:lnTo>
                      <a:pt x="453" y="6032"/>
                    </a:lnTo>
                    <a:lnTo>
                      <a:pt x="403" y="6183"/>
                    </a:lnTo>
                    <a:lnTo>
                      <a:pt x="403" y="6534"/>
                    </a:lnTo>
                    <a:lnTo>
                      <a:pt x="453" y="6685"/>
                    </a:lnTo>
                    <a:lnTo>
                      <a:pt x="604" y="6836"/>
                    </a:lnTo>
                    <a:lnTo>
                      <a:pt x="604" y="6987"/>
                    </a:lnTo>
                    <a:lnTo>
                      <a:pt x="554" y="7138"/>
                    </a:lnTo>
                    <a:lnTo>
                      <a:pt x="453" y="7288"/>
                    </a:lnTo>
                    <a:lnTo>
                      <a:pt x="403" y="7489"/>
                    </a:lnTo>
                    <a:lnTo>
                      <a:pt x="403" y="8947"/>
                    </a:lnTo>
                    <a:lnTo>
                      <a:pt x="302" y="9098"/>
                    </a:lnTo>
                    <a:lnTo>
                      <a:pt x="202" y="9249"/>
                    </a:lnTo>
                    <a:lnTo>
                      <a:pt x="202" y="9399"/>
                    </a:lnTo>
                    <a:lnTo>
                      <a:pt x="202" y="9550"/>
                    </a:lnTo>
                    <a:lnTo>
                      <a:pt x="202" y="9902"/>
                    </a:lnTo>
                    <a:lnTo>
                      <a:pt x="202" y="10204"/>
                    </a:lnTo>
                    <a:lnTo>
                      <a:pt x="202" y="10656"/>
                    </a:lnTo>
                    <a:lnTo>
                      <a:pt x="202" y="11058"/>
                    </a:lnTo>
                    <a:lnTo>
                      <a:pt x="202" y="11209"/>
                    </a:lnTo>
                    <a:lnTo>
                      <a:pt x="151" y="11309"/>
                    </a:lnTo>
                    <a:lnTo>
                      <a:pt x="1" y="11511"/>
                    </a:lnTo>
                    <a:lnTo>
                      <a:pt x="101" y="11611"/>
                    </a:lnTo>
                    <a:lnTo>
                      <a:pt x="151" y="11712"/>
                    </a:lnTo>
                    <a:lnTo>
                      <a:pt x="202" y="11812"/>
                    </a:lnTo>
                    <a:lnTo>
                      <a:pt x="202" y="11963"/>
                    </a:lnTo>
                    <a:lnTo>
                      <a:pt x="202" y="12566"/>
                    </a:lnTo>
                    <a:lnTo>
                      <a:pt x="202" y="12868"/>
                    </a:lnTo>
                    <a:lnTo>
                      <a:pt x="252" y="13018"/>
                    </a:lnTo>
                    <a:lnTo>
                      <a:pt x="403" y="13119"/>
                    </a:lnTo>
                    <a:lnTo>
                      <a:pt x="252" y="13370"/>
                    </a:lnTo>
                    <a:lnTo>
                      <a:pt x="202" y="13521"/>
                    </a:lnTo>
                    <a:lnTo>
                      <a:pt x="202" y="13672"/>
                    </a:lnTo>
                    <a:lnTo>
                      <a:pt x="202" y="13923"/>
                    </a:lnTo>
                    <a:lnTo>
                      <a:pt x="252" y="14024"/>
                    </a:lnTo>
                    <a:lnTo>
                      <a:pt x="352" y="14124"/>
                    </a:lnTo>
                    <a:lnTo>
                      <a:pt x="503" y="14275"/>
                    </a:lnTo>
                    <a:lnTo>
                      <a:pt x="604" y="14526"/>
                    </a:lnTo>
                    <a:lnTo>
                      <a:pt x="694" y="14979"/>
                    </a:lnTo>
                    <a:lnTo>
                      <a:pt x="704" y="14979"/>
                    </a:lnTo>
                    <a:lnTo>
                      <a:pt x="755" y="15029"/>
                    </a:lnTo>
                    <a:lnTo>
                      <a:pt x="704" y="15029"/>
                    </a:lnTo>
                    <a:lnTo>
                      <a:pt x="755" y="15129"/>
                    </a:lnTo>
                    <a:lnTo>
                      <a:pt x="604" y="15029"/>
                    </a:lnTo>
                    <a:lnTo>
                      <a:pt x="604" y="14995"/>
                    </a:lnTo>
                    <a:lnTo>
                      <a:pt x="604" y="14995"/>
                    </a:lnTo>
                    <a:lnTo>
                      <a:pt x="554" y="14979"/>
                    </a:lnTo>
                    <a:lnTo>
                      <a:pt x="453" y="15029"/>
                    </a:lnTo>
                    <a:lnTo>
                      <a:pt x="403" y="15129"/>
                    </a:lnTo>
                    <a:lnTo>
                      <a:pt x="403" y="15230"/>
                    </a:lnTo>
                    <a:lnTo>
                      <a:pt x="554" y="15381"/>
                    </a:lnTo>
                    <a:lnTo>
                      <a:pt x="704" y="15532"/>
                    </a:lnTo>
                    <a:lnTo>
                      <a:pt x="805" y="15682"/>
                    </a:lnTo>
                    <a:lnTo>
                      <a:pt x="855" y="15783"/>
                    </a:lnTo>
                    <a:lnTo>
                      <a:pt x="805" y="15934"/>
                    </a:lnTo>
                    <a:lnTo>
                      <a:pt x="704" y="16034"/>
                    </a:lnTo>
                    <a:lnTo>
                      <a:pt x="654" y="16135"/>
                    </a:lnTo>
                    <a:lnTo>
                      <a:pt x="704" y="16185"/>
                    </a:lnTo>
                    <a:lnTo>
                      <a:pt x="805" y="16286"/>
                    </a:lnTo>
                    <a:lnTo>
                      <a:pt x="855" y="16386"/>
                    </a:lnTo>
                    <a:lnTo>
                      <a:pt x="855" y="16688"/>
                    </a:lnTo>
                    <a:lnTo>
                      <a:pt x="905" y="16788"/>
                    </a:lnTo>
                    <a:lnTo>
                      <a:pt x="1006" y="16939"/>
                    </a:lnTo>
                    <a:lnTo>
                      <a:pt x="1056" y="17040"/>
                    </a:lnTo>
                    <a:lnTo>
                      <a:pt x="1056" y="17190"/>
                    </a:lnTo>
                    <a:lnTo>
                      <a:pt x="1056" y="17291"/>
                    </a:lnTo>
                    <a:lnTo>
                      <a:pt x="1106" y="17643"/>
                    </a:lnTo>
                    <a:lnTo>
                      <a:pt x="1056" y="17743"/>
                    </a:lnTo>
                    <a:lnTo>
                      <a:pt x="1006" y="17844"/>
                    </a:lnTo>
                    <a:lnTo>
                      <a:pt x="905" y="17944"/>
                    </a:lnTo>
                    <a:lnTo>
                      <a:pt x="1006" y="18145"/>
                    </a:lnTo>
                    <a:lnTo>
                      <a:pt x="1056" y="18296"/>
                    </a:lnTo>
                    <a:lnTo>
                      <a:pt x="1056" y="18497"/>
                    </a:lnTo>
                    <a:lnTo>
                      <a:pt x="1056" y="18648"/>
                    </a:lnTo>
                    <a:lnTo>
                      <a:pt x="1106" y="18748"/>
                    </a:lnTo>
                    <a:lnTo>
                      <a:pt x="1207" y="18799"/>
                    </a:lnTo>
                    <a:lnTo>
                      <a:pt x="1157" y="18950"/>
                    </a:lnTo>
                    <a:lnTo>
                      <a:pt x="1006" y="19100"/>
                    </a:lnTo>
                    <a:lnTo>
                      <a:pt x="905" y="19201"/>
                    </a:lnTo>
                    <a:lnTo>
                      <a:pt x="805" y="19352"/>
                    </a:lnTo>
                    <a:lnTo>
                      <a:pt x="805" y="19502"/>
                    </a:lnTo>
                    <a:lnTo>
                      <a:pt x="855" y="19653"/>
                    </a:lnTo>
                    <a:lnTo>
                      <a:pt x="905" y="19754"/>
                    </a:lnTo>
                    <a:lnTo>
                      <a:pt x="1006" y="19804"/>
                    </a:lnTo>
                    <a:lnTo>
                      <a:pt x="1408" y="19804"/>
                    </a:lnTo>
                    <a:lnTo>
                      <a:pt x="1458" y="19854"/>
                    </a:lnTo>
                    <a:lnTo>
                      <a:pt x="1408" y="19955"/>
                    </a:lnTo>
                    <a:lnTo>
                      <a:pt x="1358" y="20055"/>
                    </a:lnTo>
                    <a:lnTo>
                      <a:pt x="1257" y="20106"/>
                    </a:lnTo>
                    <a:lnTo>
                      <a:pt x="1257" y="20206"/>
                    </a:lnTo>
                    <a:lnTo>
                      <a:pt x="1257" y="20558"/>
                    </a:lnTo>
                    <a:lnTo>
                      <a:pt x="1257" y="20960"/>
                    </a:lnTo>
                    <a:lnTo>
                      <a:pt x="1257" y="21161"/>
                    </a:lnTo>
                    <a:lnTo>
                      <a:pt x="1307" y="21362"/>
                    </a:lnTo>
                    <a:lnTo>
                      <a:pt x="1408" y="21513"/>
                    </a:lnTo>
                    <a:lnTo>
                      <a:pt x="1559" y="21664"/>
                    </a:lnTo>
                    <a:lnTo>
                      <a:pt x="1659" y="21815"/>
                    </a:lnTo>
                    <a:lnTo>
                      <a:pt x="1710" y="21915"/>
                    </a:lnTo>
                    <a:lnTo>
                      <a:pt x="1659" y="22066"/>
                    </a:lnTo>
                    <a:lnTo>
                      <a:pt x="1559" y="22317"/>
                    </a:lnTo>
                    <a:lnTo>
                      <a:pt x="1509" y="22468"/>
                    </a:lnTo>
                    <a:lnTo>
                      <a:pt x="1659" y="22619"/>
                    </a:lnTo>
                    <a:lnTo>
                      <a:pt x="1659" y="22770"/>
                    </a:lnTo>
                    <a:lnTo>
                      <a:pt x="1609" y="22920"/>
                    </a:lnTo>
                    <a:lnTo>
                      <a:pt x="1509" y="23071"/>
                    </a:lnTo>
                    <a:lnTo>
                      <a:pt x="1458" y="23172"/>
                    </a:lnTo>
                    <a:lnTo>
                      <a:pt x="1509" y="23322"/>
                    </a:lnTo>
                    <a:lnTo>
                      <a:pt x="1659" y="23473"/>
                    </a:lnTo>
                    <a:lnTo>
                      <a:pt x="1659" y="23674"/>
                    </a:lnTo>
                    <a:lnTo>
                      <a:pt x="1659" y="24026"/>
                    </a:lnTo>
                    <a:lnTo>
                      <a:pt x="1659" y="24328"/>
                    </a:lnTo>
                    <a:lnTo>
                      <a:pt x="1659" y="24529"/>
                    </a:lnTo>
                    <a:lnTo>
                      <a:pt x="1710" y="24680"/>
                    </a:lnTo>
                    <a:lnTo>
                      <a:pt x="1760" y="24830"/>
                    </a:lnTo>
                    <a:lnTo>
                      <a:pt x="1860" y="24981"/>
                    </a:lnTo>
                    <a:lnTo>
                      <a:pt x="1911" y="25082"/>
                    </a:lnTo>
                    <a:lnTo>
                      <a:pt x="1860" y="25182"/>
                    </a:lnTo>
                    <a:lnTo>
                      <a:pt x="1760" y="25333"/>
                    </a:lnTo>
                    <a:lnTo>
                      <a:pt x="1710" y="25484"/>
                    </a:lnTo>
                    <a:lnTo>
                      <a:pt x="1659" y="25635"/>
                    </a:lnTo>
                    <a:lnTo>
                      <a:pt x="1659" y="25785"/>
                    </a:lnTo>
                    <a:lnTo>
                      <a:pt x="1710" y="25936"/>
                    </a:lnTo>
                    <a:lnTo>
                      <a:pt x="1760" y="26037"/>
                    </a:lnTo>
                    <a:lnTo>
                      <a:pt x="2011" y="26338"/>
                    </a:lnTo>
                    <a:lnTo>
                      <a:pt x="2061" y="26439"/>
                    </a:lnTo>
                    <a:lnTo>
                      <a:pt x="2112" y="26539"/>
                    </a:lnTo>
                    <a:lnTo>
                      <a:pt x="2061" y="26640"/>
                    </a:lnTo>
                    <a:lnTo>
                      <a:pt x="1961" y="26740"/>
                    </a:lnTo>
                    <a:lnTo>
                      <a:pt x="1810" y="26941"/>
                    </a:lnTo>
                    <a:lnTo>
                      <a:pt x="1710" y="27042"/>
                    </a:lnTo>
                    <a:lnTo>
                      <a:pt x="1659" y="27143"/>
                    </a:lnTo>
                    <a:lnTo>
                      <a:pt x="1659" y="27394"/>
                    </a:lnTo>
                    <a:lnTo>
                      <a:pt x="1659" y="27595"/>
                    </a:lnTo>
                    <a:lnTo>
                      <a:pt x="1710" y="27695"/>
                    </a:lnTo>
                    <a:lnTo>
                      <a:pt x="1760" y="27746"/>
                    </a:lnTo>
                    <a:lnTo>
                      <a:pt x="1860" y="27796"/>
                    </a:lnTo>
                    <a:lnTo>
                      <a:pt x="2011" y="27846"/>
                    </a:lnTo>
                    <a:lnTo>
                      <a:pt x="2061" y="27846"/>
                    </a:lnTo>
                    <a:lnTo>
                      <a:pt x="2112" y="27896"/>
                    </a:lnTo>
                    <a:lnTo>
                      <a:pt x="2011" y="27997"/>
                    </a:lnTo>
                    <a:lnTo>
                      <a:pt x="1911" y="28047"/>
                    </a:lnTo>
                    <a:lnTo>
                      <a:pt x="1911" y="28148"/>
                    </a:lnTo>
                    <a:lnTo>
                      <a:pt x="1860" y="28349"/>
                    </a:lnTo>
                    <a:lnTo>
                      <a:pt x="1860" y="30359"/>
                    </a:lnTo>
                    <a:lnTo>
                      <a:pt x="1911" y="30761"/>
                    </a:lnTo>
                    <a:lnTo>
                      <a:pt x="1961" y="30912"/>
                    </a:lnTo>
                    <a:lnTo>
                      <a:pt x="2061" y="31113"/>
                    </a:lnTo>
                    <a:lnTo>
                      <a:pt x="2112" y="31214"/>
                    </a:lnTo>
                    <a:lnTo>
                      <a:pt x="2162" y="31365"/>
                    </a:lnTo>
                    <a:lnTo>
                      <a:pt x="2162" y="31515"/>
                    </a:lnTo>
                    <a:lnTo>
                      <a:pt x="2262" y="31666"/>
                    </a:lnTo>
                    <a:lnTo>
                      <a:pt x="2313" y="31767"/>
                    </a:lnTo>
                    <a:lnTo>
                      <a:pt x="2313" y="31817"/>
                    </a:lnTo>
                    <a:lnTo>
                      <a:pt x="2262" y="31918"/>
                    </a:lnTo>
                    <a:lnTo>
                      <a:pt x="2162" y="32018"/>
                    </a:lnTo>
                    <a:lnTo>
                      <a:pt x="2112" y="32068"/>
                    </a:lnTo>
                    <a:lnTo>
                      <a:pt x="2665" y="32370"/>
                    </a:lnTo>
                    <a:lnTo>
                      <a:pt x="2765" y="32269"/>
                    </a:lnTo>
                    <a:lnTo>
                      <a:pt x="2866" y="32219"/>
                    </a:lnTo>
                    <a:lnTo>
                      <a:pt x="3067" y="32119"/>
                    </a:lnTo>
                    <a:lnTo>
                      <a:pt x="3167" y="32068"/>
                    </a:lnTo>
                    <a:lnTo>
                      <a:pt x="3268" y="32018"/>
                    </a:lnTo>
                    <a:lnTo>
                      <a:pt x="3318" y="31867"/>
                    </a:lnTo>
                    <a:lnTo>
                      <a:pt x="3368" y="31716"/>
                    </a:lnTo>
                    <a:lnTo>
                      <a:pt x="3419" y="31616"/>
                    </a:lnTo>
                    <a:lnTo>
                      <a:pt x="3469" y="31566"/>
                    </a:lnTo>
                    <a:lnTo>
                      <a:pt x="3519" y="31666"/>
                    </a:lnTo>
                    <a:lnTo>
                      <a:pt x="3720" y="31817"/>
                    </a:lnTo>
                    <a:lnTo>
                      <a:pt x="3871" y="31968"/>
                    </a:lnTo>
                    <a:lnTo>
                      <a:pt x="4122" y="32018"/>
                    </a:lnTo>
                    <a:lnTo>
                      <a:pt x="4374" y="32018"/>
                    </a:lnTo>
                    <a:lnTo>
                      <a:pt x="4524" y="31968"/>
                    </a:lnTo>
                    <a:lnTo>
                      <a:pt x="4675" y="32018"/>
                    </a:lnTo>
                    <a:lnTo>
                      <a:pt x="4776" y="32068"/>
                    </a:lnTo>
                    <a:lnTo>
                      <a:pt x="4926" y="32169"/>
                    </a:lnTo>
                    <a:lnTo>
                      <a:pt x="4977" y="32169"/>
                    </a:lnTo>
                    <a:lnTo>
                      <a:pt x="5077" y="32068"/>
                    </a:lnTo>
                    <a:lnTo>
                      <a:pt x="5228" y="32018"/>
                    </a:lnTo>
                    <a:lnTo>
                      <a:pt x="5530" y="31968"/>
                    </a:lnTo>
                    <a:lnTo>
                      <a:pt x="5781" y="32018"/>
                    </a:lnTo>
                    <a:lnTo>
                      <a:pt x="6384" y="32018"/>
                    </a:lnTo>
                    <a:lnTo>
                      <a:pt x="6434" y="32068"/>
                    </a:lnTo>
                    <a:lnTo>
                      <a:pt x="6635" y="32169"/>
                    </a:lnTo>
                    <a:lnTo>
                      <a:pt x="6836" y="32219"/>
                    </a:lnTo>
                    <a:lnTo>
                      <a:pt x="7239" y="32219"/>
                    </a:lnTo>
                    <a:lnTo>
                      <a:pt x="7389" y="32068"/>
                    </a:lnTo>
                    <a:lnTo>
                      <a:pt x="7540" y="32018"/>
                    </a:lnTo>
                    <a:lnTo>
                      <a:pt x="7892" y="32018"/>
                    </a:lnTo>
                    <a:lnTo>
                      <a:pt x="8043" y="31968"/>
                    </a:lnTo>
                    <a:lnTo>
                      <a:pt x="8143" y="31968"/>
                    </a:lnTo>
                    <a:lnTo>
                      <a:pt x="8194" y="31867"/>
                    </a:lnTo>
                    <a:lnTo>
                      <a:pt x="8194" y="31716"/>
                    </a:lnTo>
                    <a:lnTo>
                      <a:pt x="8244" y="31214"/>
                    </a:lnTo>
                    <a:lnTo>
                      <a:pt x="8395" y="31214"/>
                    </a:lnTo>
                    <a:lnTo>
                      <a:pt x="8445" y="31314"/>
                    </a:lnTo>
                    <a:lnTo>
                      <a:pt x="8545" y="31415"/>
                    </a:lnTo>
                    <a:lnTo>
                      <a:pt x="8596" y="31465"/>
                    </a:lnTo>
                    <a:lnTo>
                      <a:pt x="8998" y="31616"/>
                    </a:lnTo>
                    <a:lnTo>
                      <a:pt x="8998" y="31666"/>
                    </a:lnTo>
                    <a:lnTo>
                      <a:pt x="9048" y="31666"/>
                    </a:lnTo>
                    <a:lnTo>
                      <a:pt x="8948" y="31767"/>
                    </a:lnTo>
                    <a:lnTo>
                      <a:pt x="8948" y="31867"/>
                    </a:lnTo>
                    <a:lnTo>
                      <a:pt x="8998" y="32018"/>
                    </a:lnTo>
                    <a:lnTo>
                      <a:pt x="9048" y="32119"/>
                    </a:lnTo>
                    <a:lnTo>
                      <a:pt x="9149" y="32219"/>
                    </a:lnTo>
                    <a:lnTo>
                      <a:pt x="9249" y="32119"/>
                    </a:lnTo>
                    <a:lnTo>
                      <a:pt x="9299" y="32068"/>
                    </a:lnTo>
                    <a:lnTo>
                      <a:pt x="9400" y="31968"/>
                    </a:lnTo>
                    <a:lnTo>
                      <a:pt x="9500" y="31968"/>
                    </a:lnTo>
                    <a:lnTo>
                      <a:pt x="9601" y="32018"/>
                    </a:lnTo>
                    <a:lnTo>
                      <a:pt x="9702" y="32119"/>
                    </a:lnTo>
                    <a:lnTo>
                      <a:pt x="9852" y="32169"/>
                    </a:lnTo>
                    <a:lnTo>
                      <a:pt x="10104" y="32219"/>
                    </a:lnTo>
                    <a:lnTo>
                      <a:pt x="10657" y="32169"/>
                    </a:lnTo>
                    <a:lnTo>
                      <a:pt x="10707" y="32119"/>
                    </a:lnTo>
                    <a:lnTo>
                      <a:pt x="10707" y="32018"/>
                    </a:lnTo>
                    <a:lnTo>
                      <a:pt x="10707" y="31867"/>
                    </a:lnTo>
                    <a:lnTo>
                      <a:pt x="10657" y="31767"/>
                    </a:lnTo>
                    <a:lnTo>
                      <a:pt x="10657" y="31767"/>
                    </a:lnTo>
                    <a:lnTo>
                      <a:pt x="11109" y="31968"/>
                    </a:lnTo>
                    <a:lnTo>
                      <a:pt x="11360" y="32018"/>
                    </a:lnTo>
                    <a:lnTo>
                      <a:pt x="12114" y="32018"/>
                    </a:lnTo>
                    <a:lnTo>
                      <a:pt x="12265" y="32169"/>
                    </a:lnTo>
                    <a:lnTo>
                      <a:pt x="12366" y="32169"/>
                    </a:lnTo>
                    <a:lnTo>
                      <a:pt x="12416" y="32119"/>
                    </a:lnTo>
                    <a:lnTo>
                      <a:pt x="12466" y="32018"/>
                    </a:lnTo>
                    <a:lnTo>
                      <a:pt x="12516" y="32018"/>
                    </a:lnTo>
                    <a:lnTo>
                      <a:pt x="12717" y="32169"/>
                    </a:lnTo>
                    <a:lnTo>
                      <a:pt x="12818" y="32219"/>
                    </a:lnTo>
                    <a:lnTo>
                      <a:pt x="12969" y="32169"/>
                    </a:lnTo>
                    <a:lnTo>
                      <a:pt x="13119" y="32018"/>
                    </a:lnTo>
                    <a:lnTo>
                      <a:pt x="13220" y="31968"/>
                    </a:lnTo>
                    <a:lnTo>
                      <a:pt x="13371" y="31968"/>
                    </a:lnTo>
                    <a:lnTo>
                      <a:pt x="13622" y="32068"/>
                    </a:lnTo>
                    <a:lnTo>
                      <a:pt x="13773" y="32169"/>
                    </a:lnTo>
                    <a:lnTo>
                      <a:pt x="13873" y="32219"/>
                    </a:lnTo>
                    <a:lnTo>
                      <a:pt x="14929" y="32219"/>
                    </a:lnTo>
                    <a:lnTo>
                      <a:pt x="15080" y="32269"/>
                    </a:lnTo>
                    <a:lnTo>
                      <a:pt x="15180" y="32370"/>
                    </a:lnTo>
                    <a:lnTo>
                      <a:pt x="15281" y="32420"/>
                    </a:lnTo>
                    <a:lnTo>
                      <a:pt x="15331" y="32470"/>
                    </a:lnTo>
                    <a:lnTo>
                      <a:pt x="15281" y="32571"/>
                    </a:lnTo>
                    <a:lnTo>
                      <a:pt x="15231" y="32621"/>
                    </a:lnTo>
                    <a:lnTo>
                      <a:pt x="14979" y="32621"/>
                    </a:lnTo>
                    <a:lnTo>
                      <a:pt x="14828" y="32672"/>
                    </a:lnTo>
                    <a:lnTo>
                      <a:pt x="14728" y="32722"/>
                    </a:lnTo>
                    <a:lnTo>
                      <a:pt x="14728" y="32923"/>
                    </a:lnTo>
                    <a:lnTo>
                      <a:pt x="14678" y="32973"/>
                    </a:lnTo>
                    <a:lnTo>
                      <a:pt x="14577" y="33023"/>
                    </a:lnTo>
                    <a:lnTo>
                      <a:pt x="14074" y="32470"/>
                    </a:lnTo>
                    <a:lnTo>
                      <a:pt x="13974" y="32420"/>
                    </a:lnTo>
                    <a:lnTo>
                      <a:pt x="13924" y="32470"/>
                    </a:lnTo>
                    <a:lnTo>
                      <a:pt x="13773" y="32621"/>
                    </a:lnTo>
                    <a:lnTo>
                      <a:pt x="13321" y="32621"/>
                    </a:lnTo>
                    <a:lnTo>
                      <a:pt x="13170" y="32672"/>
                    </a:lnTo>
                    <a:lnTo>
                      <a:pt x="13069" y="32722"/>
                    </a:lnTo>
                    <a:lnTo>
                      <a:pt x="12818" y="32973"/>
                    </a:lnTo>
                    <a:lnTo>
                      <a:pt x="12667" y="33074"/>
                    </a:lnTo>
                    <a:lnTo>
                      <a:pt x="12617" y="33275"/>
                    </a:lnTo>
                    <a:lnTo>
                      <a:pt x="13019" y="33425"/>
                    </a:lnTo>
                    <a:lnTo>
                      <a:pt x="13270" y="33476"/>
                    </a:lnTo>
                    <a:lnTo>
                      <a:pt x="14627" y="33476"/>
                    </a:lnTo>
                    <a:lnTo>
                      <a:pt x="14728" y="33576"/>
                    </a:lnTo>
                    <a:lnTo>
                      <a:pt x="14778" y="33627"/>
                    </a:lnTo>
                    <a:lnTo>
                      <a:pt x="14879" y="33627"/>
                    </a:lnTo>
                    <a:lnTo>
                      <a:pt x="14979" y="33576"/>
                    </a:lnTo>
                    <a:lnTo>
                      <a:pt x="15130" y="33476"/>
                    </a:lnTo>
                    <a:lnTo>
                      <a:pt x="15231" y="33425"/>
                    </a:lnTo>
                    <a:lnTo>
                      <a:pt x="15281" y="33476"/>
                    </a:lnTo>
                    <a:lnTo>
                      <a:pt x="15582" y="33476"/>
                    </a:lnTo>
                    <a:lnTo>
                      <a:pt x="15683" y="33526"/>
                    </a:lnTo>
                    <a:lnTo>
                      <a:pt x="15834" y="33627"/>
                    </a:lnTo>
                    <a:lnTo>
                      <a:pt x="15934" y="33677"/>
                    </a:lnTo>
                    <a:lnTo>
                      <a:pt x="16236" y="33677"/>
                    </a:lnTo>
                    <a:lnTo>
                      <a:pt x="16336" y="33727"/>
                    </a:lnTo>
                    <a:lnTo>
                      <a:pt x="16437" y="33777"/>
                    </a:lnTo>
                    <a:lnTo>
                      <a:pt x="16487" y="33878"/>
                    </a:lnTo>
                    <a:lnTo>
                      <a:pt x="16588" y="33828"/>
                    </a:lnTo>
                    <a:lnTo>
                      <a:pt x="16688" y="33677"/>
                    </a:lnTo>
                    <a:lnTo>
                      <a:pt x="16839" y="33526"/>
                    </a:lnTo>
                    <a:lnTo>
                      <a:pt x="16990" y="33375"/>
                    </a:lnTo>
                    <a:lnTo>
                      <a:pt x="17040" y="33174"/>
                    </a:lnTo>
                    <a:lnTo>
                      <a:pt x="17090" y="33074"/>
                    </a:lnTo>
                    <a:lnTo>
                      <a:pt x="17191" y="33023"/>
                    </a:lnTo>
                    <a:lnTo>
                      <a:pt x="17291" y="33023"/>
                    </a:lnTo>
                    <a:lnTo>
                      <a:pt x="17342" y="33074"/>
                    </a:lnTo>
                    <a:lnTo>
                      <a:pt x="17442" y="33174"/>
                    </a:lnTo>
                    <a:lnTo>
                      <a:pt x="17492" y="33174"/>
                    </a:lnTo>
                    <a:lnTo>
                      <a:pt x="17693" y="33224"/>
                    </a:lnTo>
                    <a:lnTo>
                      <a:pt x="17844" y="33224"/>
                    </a:lnTo>
                    <a:lnTo>
                      <a:pt x="17995" y="33325"/>
                    </a:lnTo>
                    <a:lnTo>
                      <a:pt x="18196" y="33425"/>
                    </a:lnTo>
                    <a:lnTo>
                      <a:pt x="18397" y="33476"/>
                    </a:lnTo>
                    <a:lnTo>
                      <a:pt x="19805" y="33476"/>
                    </a:lnTo>
                    <a:lnTo>
                      <a:pt x="19905" y="33526"/>
                    </a:lnTo>
                    <a:lnTo>
                      <a:pt x="20006" y="33627"/>
                    </a:lnTo>
                    <a:lnTo>
                      <a:pt x="20156" y="33627"/>
                    </a:lnTo>
                    <a:lnTo>
                      <a:pt x="20207" y="33425"/>
                    </a:lnTo>
                    <a:lnTo>
                      <a:pt x="20257" y="33275"/>
                    </a:lnTo>
                    <a:lnTo>
                      <a:pt x="20609" y="33275"/>
                    </a:lnTo>
                    <a:lnTo>
                      <a:pt x="20760" y="33325"/>
                    </a:lnTo>
                    <a:lnTo>
                      <a:pt x="20961" y="33425"/>
                    </a:lnTo>
                    <a:lnTo>
                      <a:pt x="21162" y="33476"/>
                    </a:lnTo>
                    <a:lnTo>
                      <a:pt x="21312" y="33425"/>
                    </a:lnTo>
                    <a:lnTo>
                      <a:pt x="21514" y="33325"/>
                    </a:lnTo>
                    <a:lnTo>
                      <a:pt x="21564" y="33275"/>
                    </a:lnTo>
                    <a:lnTo>
                      <a:pt x="21916" y="33224"/>
                    </a:lnTo>
                    <a:lnTo>
                      <a:pt x="22066" y="33224"/>
                    </a:lnTo>
                    <a:lnTo>
                      <a:pt x="22217" y="33275"/>
                    </a:lnTo>
                    <a:lnTo>
                      <a:pt x="22368" y="33425"/>
                    </a:lnTo>
                    <a:lnTo>
                      <a:pt x="22519" y="33476"/>
                    </a:lnTo>
                    <a:lnTo>
                      <a:pt x="22619" y="33425"/>
                    </a:lnTo>
                    <a:lnTo>
                      <a:pt x="22770" y="33275"/>
                    </a:lnTo>
                    <a:lnTo>
                      <a:pt x="23625" y="33275"/>
                    </a:lnTo>
                    <a:lnTo>
                      <a:pt x="23725" y="33174"/>
                    </a:lnTo>
                    <a:lnTo>
                      <a:pt x="23876" y="33074"/>
                    </a:lnTo>
                    <a:lnTo>
                      <a:pt x="24178" y="33023"/>
                    </a:lnTo>
                    <a:lnTo>
                      <a:pt x="24781" y="33074"/>
                    </a:lnTo>
                    <a:lnTo>
                      <a:pt x="25635" y="33023"/>
                    </a:lnTo>
                    <a:lnTo>
                      <a:pt x="26037" y="33074"/>
                    </a:lnTo>
                    <a:lnTo>
                      <a:pt x="26238" y="33023"/>
                    </a:lnTo>
                    <a:lnTo>
                      <a:pt x="26289" y="32973"/>
                    </a:lnTo>
                    <a:lnTo>
                      <a:pt x="26389" y="32873"/>
                    </a:lnTo>
                    <a:lnTo>
                      <a:pt x="26439" y="32923"/>
                    </a:lnTo>
                    <a:lnTo>
                      <a:pt x="26590" y="32973"/>
                    </a:lnTo>
                    <a:lnTo>
                      <a:pt x="26691" y="33023"/>
                    </a:lnTo>
                    <a:lnTo>
                      <a:pt x="26942" y="33074"/>
                    </a:lnTo>
                    <a:lnTo>
                      <a:pt x="27193" y="33023"/>
                    </a:lnTo>
                    <a:lnTo>
                      <a:pt x="27445" y="33074"/>
                    </a:lnTo>
                    <a:lnTo>
                      <a:pt x="27595" y="32923"/>
                    </a:lnTo>
                    <a:lnTo>
                      <a:pt x="27696" y="32873"/>
                    </a:lnTo>
                    <a:lnTo>
                      <a:pt x="27847" y="32822"/>
                    </a:lnTo>
                    <a:lnTo>
                      <a:pt x="28299" y="32822"/>
                    </a:lnTo>
                    <a:lnTo>
                      <a:pt x="28601" y="32873"/>
                    </a:lnTo>
                    <a:lnTo>
                      <a:pt x="29304" y="32822"/>
                    </a:lnTo>
                    <a:lnTo>
                      <a:pt x="30310" y="32822"/>
                    </a:lnTo>
                    <a:lnTo>
                      <a:pt x="30662" y="32873"/>
                    </a:lnTo>
                    <a:lnTo>
                      <a:pt x="30963" y="32822"/>
                    </a:lnTo>
                    <a:lnTo>
                      <a:pt x="31114" y="32772"/>
                    </a:lnTo>
                    <a:lnTo>
                      <a:pt x="31265" y="32672"/>
                    </a:lnTo>
                    <a:lnTo>
                      <a:pt x="31315" y="32672"/>
                    </a:lnTo>
                    <a:lnTo>
                      <a:pt x="31365" y="32772"/>
                    </a:lnTo>
                    <a:lnTo>
                      <a:pt x="31466" y="32822"/>
                    </a:lnTo>
                    <a:lnTo>
                      <a:pt x="31516" y="32772"/>
                    </a:lnTo>
                    <a:lnTo>
                      <a:pt x="31566" y="32722"/>
                    </a:lnTo>
                    <a:lnTo>
                      <a:pt x="31667" y="32672"/>
                    </a:lnTo>
                    <a:lnTo>
                      <a:pt x="31767" y="32722"/>
                    </a:lnTo>
                    <a:lnTo>
                      <a:pt x="31818" y="32822"/>
                    </a:lnTo>
                    <a:lnTo>
                      <a:pt x="32019" y="32672"/>
                    </a:lnTo>
                    <a:lnTo>
                      <a:pt x="32270" y="32621"/>
                    </a:lnTo>
                    <a:lnTo>
                      <a:pt x="34934" y="32621"/>
                    </a:lnTo>
                    <a:lnTo>
                      <a:pt x="35085" y="32571"/>
                    </a:lnTo>
                    <a:lnTo>
                      <a:pt x="35185" y="32470"/>
                    </a:lnTo>
                    <a:lnTo>
                      <a:pt x="35286" y="32470"/>
                    </a:lnTo>
                    <a:lnTo>
                      <a:pt x="35386" y="32571"/>
                    </a:lnTo>
                    <a:lnTo>
                      <a:pt x="35537" y="32722"/>
                    </a:lnTo>
                    <a:lnTo>
                      <a:pt x="35688" y="32772"/>
                    </a:lnTo>
                    <a:lnTo>
                      <a:pt x="35839" y="32772"/>
                    </a:lnTo>
                    <a:lnTo>
                      <a:pt x="36040" y="32672"/>
                    </a:lnTo>
                    <a:lnTo>
                      <a:pt x="36844" y="32269"/>
                    </a:lnTo>
                    <a:lnTo>
                      <a:pt x="36894" y="32219"/>
                    </a:lnTo>
                    <a:lnTo>
                      <a:pt x="36995" y="32269"/>
                    </a:lnTo>
                    <a:lnTo>
                      <a:pt x="37045" y="32370"/>
                    </a:lnTo>
                    <a:lnTo>
                      <a:pt x="37146" y="32420"/>
                    </a:lnTo>
                    <a:lnTo>
                      <a:pt x="37749" y="32420"/>
                    </a:lnTo>
                    <a:lnTo>
                      <a:pt x="37799" y="32470"/>
                    </a:lnTo>
                    <a:lnTo>
                      <a:pt x="37849" y="32521"/>
                    </a:lnTo>
                    <a:lnTo>
                      <a:pt x="37749" y="32621"/>
                    </a:lnTo>
                    <a:lnTo>
                      <a:pt x="37699" y="32722"/>
                    </a:lnTo>
                    <a:lnTo>
                      <a:pt x="37699" y="32772"/>
                    </a:lnTo>
                    <a:lnTo>
                      <a:pt x="37749" y="32822"/>
                    </a:lnTo>
                    <a:lnTo>
                      <a:pt x="38101" y="32822"/>
                    </a:lnTo>
                    <a:lnTo>
                      <a:pt x="38251" y="32772"/>
                    </a:lnTo>
                    <a:lnTo>
                      <a:pt x="38352" y="32672"/>
                    </a:lnTo>
                    <a:lnTo>
                      <a:pt x="38503" y="32621"/>
                    </a:lnTo>
                    <a:lnTo>
                      <a:pt x="38654" y="32672"/>
                    </a:lnTo>
                    <a:lnTo>
                      <a:pt x="38804" y="32822"/>
                    </a:lnTo>
                    <a:lnTo>
                      <a:pt x="38855" y="32772"/>
                    </a:lnTo>
                    <a:lnTo>
                      <a:pt x="38905" y="32621"/>
                    </a:lnTo>
                    <a:lnTo>
                      <a:pt x="39005" y="32420"/>
                    </a:lnTo>
                    <a:lnTo>
                      <a:pt x="39156" y="32269"/>
                    </a:lnTo>
                    <a:lnTo>
                      <a:pt x="39307" y="32219"/>
                    </a:lnTo>
                    <a:lnTo>
                      <a:pt x="39810" y="32219"/>
                    </a:lnTo>
                    <a:lnTo>
                      <a:pt x="39910" y="32269"/>
                    </a:lnTo>
                    <a:lnTo>
                      <a:pt x="40011" y="32370"/>
                    </a:lnTo>
                    <a:lnTo>
                      <a:pt x="40111" y="32420"/>
                    </a:lnTo>
                    <a:lnTo>
                      <a:pt x="40262" y="32470"/>
                    </a:lnTo>
                    <a:lnTo>
                      <a:pt x="40413" y="32420"/>
                    </a:lnTo>
                    <a:lnTo>
                      <a:pt x="40513" y="32370"/>
                    </a:lnTo>
                    <a:lnTo>
                      <a:pt x="40614" y="32269"/>
                    </a:lnTo>
                    <a:lnTo>
                      <a:pt x="40765" y="32219"/>
                    </a:lnTo>
                    <a:lnTo>
                      <a:pt x="41217" y="32219"/>
                    </a:lnTo>
                    <a:lnTo>
                      <a:pt x="41368" y="32119"/>
                    </a:lnTo>
                    <a:lnTo>
                      <a:pt x="41519" y="32018"/>
                    </a:lnTo>
                    <a:lnTo>
                      <a:pt x="41720" y="32018"/>
                    </a:lnTo>
                    <a:lnTo>
                      <a:pt x="42273" y="31968"/>
                    </a:lnTo>
                    <a:lnTo>
                      <a:pt x="42574" y="31968"/>
                    </a:lnTo>
                    <a:lnTo>
                      <a:pt x="42876" y="32018"/>
                    </a:lnTo>
                    <a:lnTo>
                      <a:pt x="43127" y="32018"/>
                    </a:lnTo>
                    <a:lnTo>
                      <a:pt x="43378" y="31918"/>
                    </a:lnTo>
                    <a:lnTo>
                      <a:pt x="43680" y="31817"/>
                    </a:lnTo>
                    <a:lnTo>
                      <a:pt x="43931" y="31817"/>
                    </a:lnTo>
                    <a:lnTo>
                      <a:pt x="44082" y="31767"/>
                    </a:lnTo>
                    <a:lnTo>
                      <a:pt x="44283" y="31716"/>
                    </a:lnTo>
                    <a:lnTo>
                      <a:pt x="44434" y="31666"/>
                    </a:lnTo>
                    <a:lnTo>
                      <a:pt x="44534" y="31515"/>
                    </a:lnTo>
                    <a:lnTo>
                      <a:pt x="44685" y="31415"/>
                    </a:lnTo>
                    <a:lnTo>
                      <a:pt x="44786" y="31365"/>
                    </a:lnTo>
                    <a:lnTo>
                      <a:pt x="44886" y="31415"/>
                    </a:lnTo>
                    <a:lnTo>
                      <a:pt x="45037" y="31515"/>
                    </a:lnTo>
                    <a:lnTo>
                      <a:pt x="45138" y="31566"/>
                    </a:lnTo>
                    <a:lnTo>
                      <a:pt x="45339" y="31566"/>
                    </a:lnTo>
                    <a:lnTo>
                      <a:pt x="45439" y="31515"/>
                    </a:lnTo>
                    <a:lnTo>
                      <a:pt x="45540" y="31415"/>
                    </a:lnTo>
                    <a:lnTo>
                      <a:pt x="45590" y="31264"/>
                    </a:lnTo>
                    <a:lnTo>
                      <a:pt x="45640" y="31113"/>
                    </a:lnTo>
                    <a:lnTo>
                      <a:pt x="45640" y="30963"/>
                    </a:lnTo>
                    <a:lnTo>
                      <a:pt x="45640" y="30862"/>
                    </a:lnTo>
                    <a:lnTo>
                      <a:pt x="45590" y="30812"/>
                    </a:lnTo>
                    <a:lnTo>
                      <a:pt x="45489" y="30761"/>
                    </a:lnTo>
                    <a:lnTo>
                      <a:pt x="45389" y="30711"/>
                    </a:lnTo>
                    <a:lnTo>
                      <a:pt x="45288" y="30711"/>
                    </a:lnTo>
                    <a:lnTo>
                      <a:pt x="45238" y="30661"/>
                    </a:lnTo>
                    <a:lnTo>
                      <a:pt x="45389" y="30460"/>
                    </a:lnTo>
                    <a:lnTo>
                      <a:pt x="45439" y="30359"/>
                    </a:lnTo>
                    <a:lnTo>
                      <a:pt x="45489" y="30209"/>
                    </a:lnTo>
                    <a:lnTo>
                      <a:pt x="45439" y="30058"/>
                    </a:lnTo>
                    <a:lnTo>
                      <a:pt x="45339" y="29907"/>
                    </a:lnTo>
                    <a:lnTo>
                      <a:pt x="45288" y="29806"/>
                    </a:lnTo>
                    <a:lnTo>
                      <a:pt x="45288" y="29756"/>
                    </a:lnTo>
                    <a:lnTo>
                      <a:pt x="45389" y="29605"/>
                    </a:lnTo>
                    <a:lnTo>
                      <a:pt x="45389" y="29555"/>
                    </a:lnTo>
                    <a:lnTo>
                      <a:pt x="45339" y="29455"/>
                    </a:lnTo>
                    <a:lnTo>
                      <a:pt x="45188" y="29505"/>
                    </a:lnTo>
                    <a:lnTo>
                      <a:pt x="45087" y="29505"/>
                    </a:lnTo>
                    <a:lnTo>
                      <a:pt x="45037" y="29605"/>
                    </a:lnTo>
                    <a:lnTo>
                      <a:pt x="45037" y="29605"/>
                    </a:lnTo>
                    <a:lnTo>
                      <a:pt x="45087" y="29304"/>
                    </a:lnTo>
                    <a:lnTo>
                      <a:pt x="45238" y="29153"/>
                    </a:lnTo>
                    <a:lnTo>
                      <a:pt x="45439" y="29053"/>
                    </a:lnTo>
                    <a:lnTo>
                      <a:pt x="45841" y="29053"/>
                    </a:lnTo>
                    <a:lnTo>
                      <a:pt x="45841" y="28851"/>
                    </a:lnTo>
                    <a:lnTo>
                      <a:pt x="45841" y="28751"/>
                    </a:lnTo>
                    <a:lnTo>
                      <a:pt x="45791" y="28650"/>
                    </a:lnTo>
                    <a:lnTo>
                      <a:pt x="45741" y="28550"/>
                    </a:lnTo>
                    <a:lnTo>
                      <a:pt x="45690" y="28500"/>
                    </a:lnTo>
                    <a:lnTo>
                      <a:pt x="45741" y="28449"/>
                    </a:lnTo>
                    <a:lnTo>
                      <a:pt x="45841" y="28399"/>
                    </a:lnTo>
                    <a:lnTo>
                      <a:pt x="47048" y="28399"/>
                    </a:lnTo>
                    <a:lnTo>
                      <a:pt x="47098" y="28349"/>
                    </a:lnTo>
                    <a:lnTo>
                      <a:pt x="47048" y="28248"/>
                    </a:lnTo>
                    <a:lnTo>
                      <a:pt x="46997" y="28148"/>
                    </a:lnTo>
                    <a:lnTo>
                      <a:pt x="46897" y="27997"/>
                    </a:lnTo>
                    <a:lnTo>
                      <a:pt x="46193" y="27997"/>
                    </a:lnTo>
                    <a:lnTo>
                      <a:pt x="46143" y="27947"/>
                    </a:lnTo>
                    <a:lnTo>
                      <a:pt x="46093" y="27896"/>
                    </a:lnTo>
                    <a:lnTo>
                      <a:pt x="46143" y="27796"/>
                    </a:lnTo>
                    <a:lnTo>
                      <a:pt x="46193" y="27695"/>
                    </a:lnTo>
                    <a:lnTo>
                      <a:pt x="46294" y="27645"/>
                    </a:lnTo>
                    <a:lnTo>
                      <a:pt x="46394" y="27595"/>
                    </a:lnTo>
                    <a:lnTo>
                      <a:pt x="46746" y="27545"/>
                    </a:lnTo>
                    <a:lnTo>
                      <a:pt x="46947" y="27595"/>
                    </a:lnTo>
                    <a:lnTo>
                      <a:pt x="47148" y="27695"/>
                    </a:lnTo>
                    <a:lnTo>
                      <a:pt x="47148" y="27796"/>
                    </a:lnTo>
                    <a:lnTo>
                      <a:pt x="47249" y="27796"/>
                    </a:lnTo>
                    <a:lnTo>
                      <a:pt x="47299" y="27695"/>
                    </a:lnTo>
                    <a:lnTo>
                      <a:pt x="47399" y="27645"/>
                    </a:lnTo>
                    <a:lnTo>
                      <a:pt x="47450" y="27595"/>
                    </a:lnTo>
                    <a:lnTo>
                      <a:pt x="47550" y="27645"/>
                    </a:lnTo>
                    <a:lnTo>
                      <a:pt x="47600" y="27695"/>
                    </a:lnTo>
                    <a:lnTo>
                      <a:pt x="47701" y="27746"/>
                    </a:lnTo>
                    <a:lnTo>
                      <a:pt x="47802" y="27796"/>
                    </a:lnTo>
                    <a:lnTo>
                      <a:pt x="47902" y="27796"/>
                    </a:lnTo>
                    <a:lnTo>
                      <a:pt x="47952" y="27896"/>
                    </a:lnTo>
                    <a:lnTo>
                      <a:pt x="47952" y="28098"/>
                    </a:lnTo>
                    <a:lnTo>
                      <a:pt x="48053" y="28148"/>
                    </a:lnTo>
                    <a:lnTo>
                      <a:pt x="48204" y="28098"/>
                    </a:lnTo>
                    <a:lnTo>
                      <a:pt x="48354" y="27896"/>
                    </a:lnTo>
                    <a:lnTo>
                      <a:pt x="48555" y="27746"/>
                    </a:lnTo>
                    <a:lnTo>
                      <a:pt x="48606" y="27545"/>
                    </a:lnTo>
                    <a:lnTo>
                      <a:pt x="48656" y="27444"/>
                    </a:lnTo>
                    <a:lnTo>
                      <a:pt x="48706" y="27394"/>
                    </a:lnTo>
                    <a:lnTo>
                      <a:pt x="48757" y="27293"/>
                    </a:lnTo>
                    <a:lnTo>
                      <a:pt x="48757" y="27243"/>
                    </a:lnTo>
                    <a:lnTo>
                      <a:pt x="48706" y="27193"/>
                    </a:lnTo>
                    <a:lnTo>
                      <a:pt x="48656" y="27092"/>
                    </a:lnTo>
                    <a:lnTo>
                      <a:pt x="48606" y="27042"/>
                    </a:lnTo>
                    <a:lnTo>
                      <a:pt x="48656" y="26992"/>
                    </a:lnTo>
                    <a:lnTo>
                      <a:pt x="48757" y="26891"/>
                    </a:lnTo>
                    <a:lnTo>
                      <a:pt x="48757" y="26791"/>
                    </a:lnTo>
                    <a:lnTo>
                      <a:pt x="48656" y="26740"/>
                    </a:lnTo>
                    <a:lnTo>
                      <a:pt x="48405" y="26640"/>
                    </a:lnTo>
                    <a:lnTo>
                      <a:pt x="48153" y="26539"/>
                    </a:lnTo>
                    <a:lnTo>
                      <a:pt x="48003" y="26539"/>
                    </a:lnTo>
                    <a:lnTo>
                      <a:pt x="47852" y="26590"/>
                    </a:lnTo>
                    <a:lnTo>
                      <a:pt x="47651" y="26740"/>
                    </a:lnTo>
                    <a:lnTo>
                      <a:pt x="47500" y="26891"/>
                    </a:lnTo>
                    <a:lnTo>
                      <a:pt x="47450" y="26941"/>
                    </a:lnTo>
                    <a:lnTo>
                      <a:pt x="47349" y="26891"/>
                    </a:lnTo>
                    <a:lnTo>
                      <a:pt x="47249" y="26740"/>
                    </a:lnTo>
                    <a:lnTo>
                      <a:pt x="47098" y="26740"/>
                    </a:lnTo>
                    <a:lnTo>
                      <a:pt x="46997" y="26791"/>
                    </a:lnTo>
                    <a:lnTo>
                      <a:pt x="46847" y="26891"/>
                    </a:lnTo>
                    <a:lnTo>
                      <a:pt x="46746" y="26941"/>
                    </a:lnTo>
                    <a:lnTo>
                      <a:pt x="46595" y="26992"/>
                    </a:lnTo>
                    <a:lnTo>
                      <a:pt x="46495" y="27042"/>
                    </a:lnTo>
                    <a:lnTo>
                      <a:pt x="46495" y="27143"/>
                    </a:lnTo>
                    <a:lnTo>
                      <a:pt x="46495" y="27243"/>
                    </a:lnTo>
                    <a:lnTo>
                      <a:pt x="46444" y="27293"/>
                    </a:lnTo>
                    <a:lnTo>
                      <a:pt x="46344" y="27344"/>
                    </a:lnTo>
                    <a:lnTo>
                      <a:pt x="45942" y="27394"/>
                    </a:lnTo>
                    <a:lnTo>
                      <a:pt x="45741" y="27344"/>
                    </a:lnTo>
                    <a:lnTo>
                      <a:pt x="45640" y="27293"/>
                    </a:lnTo>
                    <a:lnTo>
                      <a:pt x="45590" y="27193"/>
                    </a:lnTo>
                    <a:lnTo>
                      <a:pt x="45238" y="27143"/>
                    </a:lnTo>
                    <a:lnTo>
                      <a:pt x="44936" y="27042"/>
                    </a:lnTo>
                    <a:lnTo>
                      <a:pt x="44635" y="26941"/>
                    </a:lnTo>
                    <a:lnTo>
                      <a:pt x="43077" y="26941"/>
                    </a:lnTo>
                    <a:lnTo>
                      <a:pt x="42976" y="26891"/>
                    </a:lnTo>
                    <a:lnTo>
                      <a:pt x="42926" y="26841"/>
                    </a:lnTo>
                    <a:lnTo>
                      <a:pt x="43026" y="26740"/>
                    </a:lnTo>
                    <a:lnTo>
                      <a:pt x="43177" y="26590"/>
                    </a:lnTo>
                    <a:lnTo>
                      <a:pt x="43328" y="26539"/>
                    </a:lnTo>
                    <a:lnTo>
                      <a:pt x="43780" y="26539"/>
                    </a:lnTo>
                    <a:lnTo>
                      <a:pt x="43981" y="26489"/>
                    </a:lnTo>
                    <a:lnTo>
                      <a:pt x="44132" y="26439"/>
                    </a:lnTo>
                    <a:lnTo>
                      <a:pt x="44434" y="26338"/>
                    </a:lnTo>
                    <a:lnTo>
                      <a:pt x="44635" y="26137"/>
                    </a:lnTo>
                    <a:lnTo>
                      <a:pt x="44735" y="26137"/>
                    </a:lnTo>
                    <a:lnTo>
                      <a:pt x="44836" y="26238"/>
                    </a:lnTo>
                    <a:lnTo>
                      <a:pt x="44886" y="26288"/>
                    </a:lnTo>
                    <a:lnTo>
                      <a:pt x="44987" y="26338"/>
                    </a:lnTo>
                    <a:lnTo>
                      <a:pt x="45389" y="26338"/>
                    </a:lnTo>
                    <a:lnTo>
                      <a:pt x="45590" y="26288"/>
                    </a:lnTo>
                    <a:lnTo>
                      <a:pt x="45640" y="26238"/>
                    </a:lnTo>
                    <a:lnTo>
                      <a:pt x="45741" y="26137"/>
                    </a:lnTo>
                    <a:lnTo>
                      <a:pt x="45992" y="26137"/>
                    </a:lnTo>
                    <a:lnTo>
                      <a:pt x="46143" y="26238"/>
                    </a:lnTo>
                    <a:lnTo>
                      <a:pt x="46243" y="26288"/>
                    </a:lnTo>
                    <a:lnTo>
                      <a:pt x="46495" y="26338"/>
                    </a:lnTo>
                    <a:lnTo>
                      <a:pt x="46746" y="26288"/>
                    </a:lnTo>
                    <a:lnTo>
                      <a:pt x="46997" y="26338"/>
                    </a:lnTo>
                    <a:lnTo>
                      <a:pt x="47249" y="25886"/>
                    </a:lnTo>
                    <a:lnTo>
                      <a:pt x="47349" y="25785"/>
                    </a:lnTo>
                    <a:lnTo>
                      <a:pt x="47450" y="25685"/>
                    </a:lnTo>
                    <a:lnTo>
                      <a:pt x="47651" y="25685"/>
                    </a:lnTo>
                    <a:lnTo>
                      <a:pt x="47701" y="25785"/>
                    </a:lnTo>
                    <a:lnTo>
                      <a:pt x="47701" y="25836"/>
                    </a:lnTo>
                    <a:lnTo>
                      <a:pt x="47651" y="25936"/>
                    </a:lnTo>
                    <a:lnTo>
                      <a:pt x="47550" y="25986"/>
                    </a:lnTo>
                    <a:lnTo>
                      <a:pt x="47600" y="26087"/>
                    </a:lnTo>
                    <a:lnTo>
                      <a:pt x="47802" y="26087"/>
                    </a:lnTo>
                    <a:lnTo>
                      <a:pt x="48153" y="26037"/>
                    </a:lnTo>
                    <a:lnTo>
                      <a:pt x="48254" y="26087"/>
                    </a:lnTo>
                    <a:lnTo>
                      <a:pt x="48354" y="26187"/>
                    </a:lnTo>
                    <a:lnTo>
                      <a:pt x="48505" y="26288"/>
                    </a:lnTo>
                    <a:lnTo>
                      <a:pt x="48555" y="26238"/>
                    </a:lnTo>
                    <a:lnTo>
                      <a:pt x="48606" y="26187"/>
                    </a:lnTo>
                    <a:lnTo>
                      <a:pt x="48706" y="26137"/>
                    </a:lnTo>
                    <a:lnTo>
                      <a:pt x="49008" y="26137"/>
                    </a:lnTo>
                    <a:lnTo>
                      <a:pt x="49108" y="26087"/>
                    </a:lnTo>
                    <a:lnTo>
                      <a:pt x="49259" y="25986"/>
                    </a:lnTo>
                    <a:lnTo>
                      <a:pt x="49410" y="25936"/>
                    </a:lnTo>
                    <a:lnTo>
                      <a:pt x="49661" y="25886"/>
                    </a:lnTo>
                    <a:lnTo>
                      <a:pt x="49762" y="25886"/>
                    </a:lnTo>
                    <a:lnTo>
                      <a:pt x="49812" y="25836"/>
                    </a:lnTo>
                    <a:lnTo>
                      <a:pt x="49862" y="25685"/>
                    </a:lnTo>
                    <a:lnTo>
                      <a:pt x="49963" y="25534"/>
                    </a:lnTo>
                    <a:lnTo>
                      <a:pt x="50013" y="25534"/>
                    </a:lnTo>
                    <a:lnTo>
                      <a:pt x="50063" y="25584"/>
                    </a:lnTo>
                    <a:lnTo>
                      <a:pt x="50214" y="25735"/>
                    </a:lnTo>
                    <a:lnTo>
                      <a:pt x="50365" y="25836"/>
                    </a:lnTo>
                    <a:lnTo>
                      <a:pt x="50566" y="25936"/>
                    </a:lnTo>
                    <a:lnTo>
                      <a:pt x="50767" y="25886"/>
                    </a:lnTo>
                    <a:lnTo>
                      <a:pt x="50868" y="25986"/>
                    </a:lnTo>
                    <a:lnTo>
                      <a:pt x="50918" y="26137"/>
                    </a:lnTo>
                    <a:lnTo>
                      <a:pt x="51018" y="26288"/>
                    </a:lnTo>
                    <a:lnTo>
                      <a:pt x="51069" y="26238"/>
                    </a:lnTo>
                    <a:lnTo>
                      <a:pt x="51270" y="26087"/>
                    </a:lnTo>
                    <a:lnTo>
                      <a:pt x="51421" y="25936"/>
                    </a:lnTo>
                    <a:lnTo>
                      <a:pt x="51622" y="25886"/>
                    </a:lnTo>
                    <a:lnTo>
                      <a:pt x="52325" y="25886"/>
                    </a:lnTo>
                    <a:lnTo>
                      <a:pt x="52577" y="25836"/>
                    </a:lnTo>
                    <a:lnTo>
                      <a:pt x="52727" y="25685"/>
                    </a:lnTo>
                    <a:lnTo>
                      <a:pt x="53079" y="25685"/>
                    </a:lnTo>
                    <a:lnTo>
                      <a:pt x="53180" y="25735"/>
                    </a:lnTo>
                    <a:lnTo>
                      <a:pt x="53230" y="25836"/>
                    </a:lnTo>
                    <a:lnTo>
                      <a:pt x="53230" y="25986"/>
                    </a:lnTo>
                    <a:lnTo>
                      <a:pt x="53180" y="26187"/>
                    </a:lnTo>
                    <a:lnTo>
                      <a:pt x="53079" y="26338"/>
                    </a:lnTo>
                    <a:lnTo>
                      <a:pt x="52928" y="26489"/>
                    </a:lnTo>
                    <a:lnTo>
                      <a:pt x="52727" y="26539"/>
                    </a:lnTo>
                    <a:lnTo>
                      <a:pt x="52627" y="26590"/>
                    </a:lnTo>
                    <a:lnTo>
                      <a:pt x="52577" y="26740"/>
                    </a:lnTo>
                    <a:lnTo>
                      <a:pt x="52577" y="26992"/>
                    </a:lnTo>
                    <a:lnTo>
                      <a:pt x="52627" y="27092"/>
                    </a:lnTo>
                    <a:lnTo>
                      <a:pt x="52677" y="27143"/>
                    </a:lnTo>
                    <a:lnTo>
                      <a:pt x="52878" y="27143"/>
                    </a:lnTo>
                    <a:lnTo>
                      <a:pt x="53029" y="27042"/>
                    </a:lnTo>
                    <a:lnTo>
                      <a:pt x="53180" y="26891"/>
                    </a:lnTo>
                    <a:lnTo>
                      <a:pt x="53230" y="26791"/>
                    </a:lnTo>
                    <a:lnTo>
                      <a:pt x="53230" y="26690"/>
                    </a:lnTo>
                    <a:lnTo>
                      <a:pt x="53280" y="26590"/>
                    </a:lnTo>
                    <a:lnTo>
                      <a:pt x="53331" y="26539"/>
                    </a:lnTo>
                    <a:lnTo>
                      <a:pt x="53381" y="26640"/>
                    </a:lnTo>
                    <a:lnTo>
                      <a:pt x="53431" y="26690"/>
                    </a:lnTo>
                    <a:lnTo>
                      <a:pt x="53431" y="26941"/>
                    </a:lnTo>
                    <a:lnTo>
                      <a:pt x="53481" y="27092"/>
                    </a:lnTo>
                    <a:lnTo>
                      <a:pt x="53582" y="27193"/>
                    </a:lnTo>
                    <a:lnTo>
                      <a:pt x="53632" y="27293"/>
                    </a:lnTo>
                    <a:lnTo>
                      <a:pt x="53682" y="27444"/>
                    </a:lnTo>
                    <a:lnTo>
                      <a:pt x="53733" y="27545"/>
                    </a:lnTo>
                    <a:lnTo>
                      <a:pt x="53783" y="27595"/>
                    </a:lnTo>
                    <a:lnTo>
                      <a:pt x="53984" y="27595"/>
                    </a:lnTo>
                    <a:lnTo>
                      <a:pt x="54034" y="27645"/>
                    </a:lnTo>
                    <a:lnTo>
                      <a:pt x="54085" y="27746"/>
                    </a:lnTo>
                    <a:lnTo>
                      <a:pt x="54085" y="27896"/>
                    </a:lnTo>
                    <a:lnTo>
                      <a:pt x="54085" y="27947"/>
                    </a:lnTo>
                    <a:lnTo>
                      <a:pt x="54135" y="27947"/>
                    </a:lnTo>
                    <a:lnTo>
                      <a:pt x="54286" y="27997"/>
                    </a:lnTo>
                    <a:lnTo>
                      <a:pt x="54436" y="27947"/>
                    </a:lnTo>
                    <a:lnTo>
                      <a:pt x="54637" y="27896"/>
                    </a:lnTo>
                    <a:lnTo>
                      <a:pt x="54637" y="27947"/>
                    </a:lnTo>
                    <a:lnTo>
                      <a:pt x="54688" y="28047"/>
                    </a:lnTo>
                    <a:lnTo>
                      <a:pt x="54738" y="28148"/>
                    </a:lnTo>
                    <a:lnTo>
                      <a:pt x="54788" y="28198"/>
                    </a:lnTo>
                    <a:lnTo>
                      <a:pt x="54889" y="28148"/>
                    </a:lnTo>
                    <a:lnTo>
                      <a:pt x="55090" y="27896"/>
                    </a:lnTo>
                    <a:lnTo>
                      <a:pt x="55190" y="27846"/>
                    </a:lnTo>
                    <a:lnTo>
                      <a:pt x="55341" y="27896"/>
                    </a:lnTo>
                    <a:lnTo>
                      <a:pt x="55341" y="27997"/>
                    </a:lnTo>
                    <a:lnTo>
                      <a:pt x="55391" y="28148"/>
                    </a:lnTo>
                    <a:lnTo>
                      <a:pt x="55492" y="28248"/>
                    </a:lnTo>
                    <a:lnTo>
                      <a:pt x="55542" y="28349"/>
                    </a:lnTo>
                    <a:lnTo>
                      <a:pt x="55542" y="28500"/>
                    </a:lnTo>
                    <a:lnTo>
                      <a:pt x="55542" y="28650"/>
                    </a:lnTo>
                    <a:lnTo>
                      <a:pt x="55442" y="28801"/>
                    </a:lnTo>
                    <a:lnTo>
                      <a:pt x="55341" y="28952"/>
                    </a:lnTo>
                    <a:lnTo>
                      <a:pt x="55190" y="29053"/>
                    </a:lnTo>
                    <a:lnTo>
                      <a:pt x="55090" y="29053"/>
                    </a:lnTo>
                    <a:lnTo>
                      <a:pt x="54989" y="29002"/>
                    </a:lnTo>
                    <a:lnTo>
                      <a:pt x="54889" y="28902"/>
                    </a:lnTo>
                    <a:lnTo>
                      <a:pt x="54738" y="28851"/>
                    </a:lnTo>
                    <a:lnTo>
                      <a:pt x="53783" y="28851"/>
                    </a:lnTo>
                    <a:lnTo>
                      <a:pt x="53682" y="28952"/>
                    </a:lnTo>
                    <a:lnTo>
                      <a:pt x="53582" y="29002"/>
                    </a:lnTo>
                    <a:lnTo>
                      <a:pt x="53381" y="29053"/>
                    </a:lnTo>
                    <a:lnTo>
                      <a:pt x="52928" y="29053"/>
                    </a:lnTo>
                    <a:lnTo>
                      <a:pt x="52828" y="29153"/>
                    </a:lnTo>
                    <a:lnTo>
                      <a:pt x="52727" y="29203"/>
                    </a:lnTo>
                    <a:lnTo>
                      <a:pt x="52677" y="29203"/>
                    </a:lnTo>
                    <a:lnTo>
                      <a:pt x="52526" y="29103"/>
                    </a:lnTo>
                    <a:lnTo>
                      <a:pt x="52426" y="29002"/>
                    </a:lnTo>
                    <a:lnTo>
                      <a:pt x="52376" y="28902"/>
                    </a:lnTo>
                    <a:lnTo>
                      <a:pt x="52376" y="28851"/>
                    </a:lnTo>
                    <a:lnTo>
                      <a:pt x="52275" y="28851"/>
                    </a:lnTo>
                    <a:lnTo>
                      <a:pt x="52225" y="28902"/>
                    </a:lnTo>
                    <a:lnTo>
                      <a:pt x="52174" y="29153"/>
                    </a:lnTo>
                    <a:lnTo>
                      <a:pt x="52024" y="29304"/>
                    </a:lnTo>
                    <a:lnTo>
                      <a:pt x="51873" y="29455"/>
                    </a:lnTo>
                    <a:lnTo>
                      <a:pt x="51622" y="29505"/>
                    </a:lnTo>
                    <a:lnTo>
                      <a:pt x="51571" y="29555"/>
                    </a:lnTo>
                    <a:lnTo>
                      <a:pt x="51622" y="29656"/>
                    </a:lnTo>
                    <a:lnTo>
                      <a:pt x="51672" y="29656"/>
                    </a:lnTo>
                    <a:lnTo>
                      <a:pt x="52225" y="29706"/>
                    </a:lnTo>
                    <a:lnTo>
                      <a:pt x="52476" y="29706"/>
                    </a:lnTo>
                    <a:lnTo>
                      <a:pt x="52677" y="29656"/>
                    </a:lnTo>
                    <a:lnTo>
                      <a:pt x="52878" y="29555"/>
                    </a:lnTo>
                    <a:lnTo>
                      <a:pt x="53029" y="29354"/>
                    </a:lnTo>
                    <a:lnTo>
                      <a:pt x="53079" y="29304"/>
                    </a:lnTo>
                    <a:lnTo>
                      <a:pt x="53130" y="29304"/>
                    </a:lnTo>
                    <a:lnTo>
                      <a:pt x="53230" y="29404"/>
                    </a:lnTo>
                    <a:lnTo>
                      <a:pt x="53331" y="29455"/>
                    </a:lnTo>
                    <a:lnTo>
                      <a:pt x="56246" y="29455"/>
                    </a:lnTo>
                    <a:lnTo>
                      <a:pt x="56296" y="29404"/>
                    </a:lnTo>
                    <a:lnTo>
                      <a:pt x="56497" y="29304"/>
                    </a:lnTo>
                    <a:lnTo>
                      <a:pt x="56598" y="29254"/>
                    </a:lnTo>
                    <a:lnTo>
                      <a:pt x="56749" y="29304"/>
                    </a:lnTo>
                    <a:lnTo>
                      <a:pt x="56899" y="29455"/>
                    </a:lnTo>
                    <a:lnTo>
                      <a:pt x="58709" y="29455"/>
                    </a:lnTo>
                    <a:lnTo>
                      <a:pt x="58860" y="29404"/>
                    </a:lnTo>
                    <a:lnTo>
                      <a:pt x="59010" y="29304"/>
                    </a:lnTo>
                    <a:lnTo>
                      <a:pt x="59161" y="29254"/>
                    </a:lnTo>
                    <a:lnTo>
                      <a:pt x="59312" y="29203"/>
                    </a:lnTo>
                    <a:lnTo>
                      <a:pt x="59463" y="29053"/>
                    </a:lnTo>
                    <a:lnTo>
                      <a:pt x="59563" y="29053"/>
                    </a:lnTo>
                    <a:lnTo>
                      <a:pt x="59563" y="28851"/>
                    </a:lnTo>
                    <a:lnTo>
                      <a:pt x="59563" y="28751"/>
                    </a:lnTo>
                    <a:lnTo>
                      <a:pt x="59563" y="28701"/>
                    </a:lnTo>
                    <a:lnTo>
                      <a:pt x="59664" y="28701"/>
                    </a:lnTo>
                    <a:lnTo>
                      <a:pt x="59764" y="28751"/>
                    </a:lnTo>
                    <a:lnTo>
                      <a:pt x="59865" y="28801"/>
                    </a:lnTo>
                    <a:lnTo>
                      <a:pt x="60166" y="28500"/>
                    </a:lnTo>
                    <a:lnTo>
                      <a:pt x="59915" y="28399"/>
                    </a:lnTo>
                    <a:lnTo>
                      <a:pt x="59815" y="28399"/>
                    </a:lnTo>
                    <a:lnTo>
                      <a:pt x="59764" y="28349"/>
                    </a:lnTo>
                    <a:lnTo>
                      <a:pt x="59915" y="28148"/>
                    </a:lnTo>
                    <a:lnTo>
                      <a:pt x="59965" y="27997"/>
                    </a:lnTo>
                    <a:lnTo>
                      <a:pt x="59010" y="27997"/>
                    </a:lnTo>
                    <a:lnTo>
                      <a:pt x="58960" y="27896"/>
                    </a:lnTo>
                    <a:lnTo>
                      <a:pt x="58910" y="27746"/>
                    </a:lnTo>
                    <a:lnTo>
                      <a:pt x="59061" y="27545"/>
                    </a:lnTo>
                    <a:lnTo>
                      <a:pt x="59111" y="27344"/>
                    </a:lnTo>
                    <a:lnTo>
                      <a:pt x="59111" y="26891"/>
                    </a:lnTo>
                    <a:lnTo>
                      <a:pt x="59161" y="26791"/>
                    </a:lnTo>
                    <a:lnTo>
                      <a:pt x="59211" y="26740"/>
                    </a:lnTo>
                    <a:lnTo>
                      <a:pt x="59563" y="26740"/>
                    </a:lnTo>
                    <a:lnTo>
                      <a:pt x="59614" y="26539"/>
                    </a:lnTo>
                    <a:lnTo>
                      <a:pt x="59714" y="26439"/>
                    </a:lnTo>
                    <a:lnTo>
                      <a:pt x="59714" y="26389"/>
                    </a:lnTo>
                    <a:lnTo>
                      <a:pt x="59664" y="26338"/>
                    </a:lnTo>
                    <a:lnTo>
                      <a:pt x="59563" y="26338"/>
                    </a:lnTo>
                    <a:lnTo>
                      <a:pt x="59412" y="26288"/>
                    </a:lnTo>
                    <a:lnTo>
                      <a:pt x="59362" y="26238"/>
                    </a:lnTo>
                    <a:lnTo>
                      <a:pt x="59362" y="26187"/>
                    </a:lnTo>
                    <a:lnTo>
                      <a:pt x="59513" y="26037"/>
                    </a:lnTo>
                    <a:lnTo>
                      <a:pt x="59513" y="25986"/>
                    </a:lnTo>
                    <a:lnTo>
                      <a:pt x="59463" y="25936"/>
                    </a:lnTo>
                    <a:lnTo>
                      <a:pt x="59262" y="25735"/>
                    </a:lnTo>
                    <a:lnTo>
                      <a:pt x="59211" y="25685"/>
                    </a:lnTo>
                    <a:lnTo>
                      <a:pt x="59111" y="25785"/>
                    </a:lnTo>
                    <a:lnTo>
                      <a:pt x="59010" y="25886"/>
                    </a:lnTo>
                    <a:lnTo>
                      <a:pt x="58960" y="25836"/>
                    </a:lnTo>
                    <a:lnTo>
                      <a:pt x="58910" y="25785"/>
                    </a:lnTo>
                    <a:lnTo>
                      <a:pt x="58910" y="25685"/>
                    </a:lnTo>
                    <a:lnTo>
                      <a:pt x="58910" y="25584"/>
                    </a:lnTo>
                    <a:lnTo>
                      <a:pt x="58960" y="25484"/>
                    </a:lnTo>
                    <a:lnTo>
                      <a:pt x="59061" y="25434"/>
                    </a:lnTo>
                    <a:lnTo>
                      <a:pt x="59161" y="25333"/>
                    </a:lnTo>
                    <a:lnTo>
                      <a:pt x="59262" y="25283"/>
                    </a:lnTo>
                    <a:lnTo>
                      <a:pt x="59412" y="25283"/>
                    </a:lnTo>
                    <a:lnTo>
                      <a:pt x="59563" y="25383"/>
                    </a:lnTo>
                    <a:lnTo>
                      <a:pt x="59614" y="25484"/>
                    </a:lnTo>
                    <a:lnTo>
                      <a:pt x="59915" y="25383"/>
                    </a:lnTo>
                    <a:lnTo>
                      <a:pt x="59865" y="25283"/>
                    </a:lnTo>
                    <a:lnTo>
                      <a:pt x="59614" y="25031"/>
                    </a:lnTo>
                    <a:lnTo>
                      <a:pt x="59563" y="24981"/>
                    </a:lnTo>
                    <a:lnTo>
                      <a:pt x="59563" y="24881"/>
                    </a:lnTo>
                    <a:lnTo>
                      <a:pt x="59664" y="24830"/>
                    </a:lnTo>
                    <a:lnTo>
                      <a:pt x="59815" y="24830"/>
                    </a:lnTo>
                    <a:lnTo>
                      <a:pt x="59865" y="24780"/>
                    </a:lnTo>
                    <a:lnTo>
                      <a:pt x="60016" y="24680"/>
                    </a:lnTo>
                    <a:lnTo>
                      <a:pt x="60116" y="24579"/>
                    </a:lnTo>
                    <a:lnTo>
                      <a:pt x="60166" y="24529"/>
                    </a:lnTo>
                    <a:lnTo>
                      <a:pt x="59764" y="23926"/>
                    </a:lnTo>
                    <a:lnTo>
                      <a:pt x="59614" y="23825"/>
                    </a:lnTo>
                    <a:lnTo>
                      <a:pt x="59563" y="23875"/>
                    </a:lnTo>
                    <a:lnTo>
                      <a:pt x="59463" y="23976"/>
                    </a:lnTo>
                    <a:lnTo>
                      <a:pt x="59362" y="24026"/>
                    </a:lnTo>
                    <a:lnTo>
                      <a:pt x="58407" y="24026"/>
                    </a:lnTo>
                    <a:lnTo>
                      <a:pt x="58106" y="24177"/>
                    </a:lnTo>
                    <a:lnTo>
                      <a:pt x="57854" y="24227"/>
                    </a:lnTo>
                    <a:lnTo>
                      <a:pt x="57553" y="24177"/>
                    </a:lnTo>
                    <a:lnTo>
                      <a:pt x="57151" y="24026"/>
                    </a:lnTo>
                    <a:lnTo>
                      <a:pt x="57000" y="24026"/>
                    </a:lnTo>
                    <a:lnTo>
                      <a:pt x="56849" y="24076"/>
                    </a:lnTo>
                    <a:lnTo>
                      <a:pt x="56698" y="24177"/>
                    </a:lnTo>
                    <a:lnTo>
                      <a:pt x="56598" y="24227"/>
                    </a:lnTo>
                    <a:lnTo>
                      <a:pt x="56447" y="24177"/>
                    </a:lnTo>
                    <a:lnTo>
                      <a:pt x="56346" y="24076"/>
                    </a:lnTo>
                    <a:lnTo>
                      <a:pt x="56196" y="24026"/>
                    </a:lnTo>
                    <a:lnTo>
                      <a:pt x="56045" y="23976"/>
                    </a:lnTo>
                    <a:lnTo>
                      <a:pt x="55995" y="23926"/>
                    </a:lnTo>
                    <a:lnTo>
                      <a:pt x="55995" y="23825"/>
                    </a:lnTo>
                    <a:lnTo>
                      <a:pt x="56145" y="23674"/>
                    </a:lnTo>
                    <a:lnTo>
                      <a:pt x="56346" y="23574"/>
                    </a:lnTo>
                    <a:lnTo>
                      <a:pt x="56547" y="23574"/>
                    </a:lnTo>
                    <a:lnTo>
                      <a:pt x="56749" y="23624"/>
                    </a:lnTo>
                    <a:lnTo>
                      <a:pt x="56899" y="23725"/>
                    </a:lnTo>
                    <a:lnTo>
                      <a:pt x="56950" y="23725"/>
                    </a:lnTo>
                    <a:lnTo>
                      <a:pt x="57050" y="23674"/>
                    </a:lnTo>
                    <a:lnTo>
                      <a:pt x="57151" y="23574"/>
                    </a:lnTo>
                    <a:lnTo>
                      <a:pt x="57251" y="23574"/>
                    </a:lnTo>
                    <a:lnTo>
                      <a:pt x="57352" y="23524"/>
                    </a:lnTo>
                    <a:lnTo>
                      <a:pt x="57502" y="23473"/>
                    </a:lnTo>
                    <a:lnTo>
                      <a:pt x="57603" y="23373"/>
                    </a:lnTo>
                    <a:lnTo>
                      <a:pt x="58508" y="23373"/>
                    </a:lnTo>
                    <a:lnTo>
                      <a:pt x="58608" y="23423"/>
                    </a:lnTo>
                    <a:lnTo>
                      <a:pt x="58759" y="23524"/>
                    </a:lnTo>
                    <a:lnTo>
                      <a:pt x="58910" y="23574"/>
                    </a:lnTo>
                    <a:lnTo>
                      <a:pt x="59010" y="23574"/>
                    </a:lnTo>
                    <a:lnTo>
                      <a:pt x="59161" y="23423"/>
                    </a:lnTo>
                    <a:lnTo>
                      <a:pt x="59262" y="23373"/>
                    </a:lnTo>
                    <a:lnTo>
                      <a:pt x="59362" y="23373"/>
                    </a:lnTo>
                    <a:lnTo>
                      <a:pt x="59513" y="23322"/>
                    </a:lnTo>
                    <a:lnTo>
                      <a:pt x="59513" y="23272"/>
                    </a:lnTo>
                    <a:lnTo>
                      <a:pt x="59412" y="23121"/>
                    </a:lnTo>
                    <a:lnTo>
                      <a:pt x="59312" y="22971"/>
                    </a:lnTo>
                    <a:lnTo>
                      <a:pt x="59312" y="22870"/>
                    </a:lnTo>
                    <a:lnTo>
                      <a:pt x="59412" y="22770"/>
                    </a:lnTo>
                    <a:lnTo>
                      <a:pt x="59513" y="22719"/>
                    </a:lnTo>
                    <a:lnTo>
                      <a:pt x="59915" y="22719"/>
                    </a:lnTo>
                    <a:lnTo>
                      <a:pt x="59965" y="22669"/>
                    </a:lnTo>
                    <a:lnTo>
                      <a:pt x="59965" y="22569"/>
                    </a:lnTo>
                    <a:lnTo>
                      <a:pt x="59965" y="22518"/>
                    </a:lnTo>
                    <a:lnTo>
                      <a:pt x="59865" y="22317"/>
                    </a:lnTo>
                    <a:lnTo>
                      <a:pt x="59714" y="22468"/>
                    </a:lnTo>
                    <a:lnTo>
                      <a:pt x="59664" y="22518"/>
                    </a:lnTo>
                    <a:lnTo>
                      <a:pt x="59563" y="22468"/>
                    </a:lnTo>
                    <a:lnTo>
                      <a:pt x="59412" y="22367"/>
                    </a:lnTo>
                    <a:lnTo>
                      <a:pt x="59312" y="22317"/>
                    </a:lnTo>
                    <a:lnTo>
                      <a:pt x="58910" y="22518"/>
                    </a:lnTo>
                    <a:lnTo>
                      <a:pt x="58709" y="22619"/>
                    </a:lnTo>
                    <a:lnTo>
                      <a:pt x="58558" y="22770"/>
                    </a:lnTo>
                    <a:lnTo>
                      <a:pt x="58508" y="22870"/>
                    </a:lnTo>
                    <a:lnTo>
                      <a:pt x="58558" y="22920"/>
                    </a:lnTo>
                    <a:lnTo>
                      <a:pt x="58659" y="23021"/>
                    </a:lnTo>
                    <a:lnTo>
                      <a:pt x="58659" y="23071"/>
                    </a:lnTo>
                    <a:lnTo>
                      <a:pt x="58608" y="23172"/>
                    </a:lnTo>
                    <a:lnTo>
                      <a:pt x="58407" y="23172"/>
                    </a:lnTo>
                    <a:lnTo>
                      <a:pt x="58357" y="23121"/>
                    </a:lnTo>
                    <a:lnTo>
                      <a:pt x="58307" y="23071"/>
                    </a:lnTo>
                    <a:lnTo>
                      <a:pt x="58307" y="23021"/>
                    </a:lnTo>
                    <a:lnTo>
                      <a:pt x="58256" y="22770"/>
                    </a:lnTo>
                    <a:lnTo>
                      <a:pt x="58307" y="22619"/>
                    </a:lnTo>
                    <a:lnTo>
                      <a:pt x="58357" y="22518"/>
                    </a:lnTo>
                    <a:lnTo>
                      <a:pt x="58457" y="22418"/>
                    </a:lnTo>
                    <a:lnTo>
                      <a:pt x="58457" y="22367"/>
                    </a:lnTo>
                    <a:lnTo>
                      <a:pt x="58357" y="22317"/>
                    </a:lnTo>
                    <a:lnTo>
                      <a:pt x="58256" y="22317"/>
                    </a:lnTo>
                    <a:lnTo>
                      <a:pt x="58106" y="22267"/>
                    </a:lnTo>
                    <a:lnTo>
                      <a:pt x="58055" y="22116"/>
                    </a:lnTo>
                    <a:lnTo>
                      <a:pt x="58055" y="22016"/>
                    </a:lnTo>
                    <a:lnTo>
                      <a:pt x="58106" y="21965"/>
                    </a:lnTo>
                    <a:lnTo>
                      <a:pt x="58206" y="21915"/>
                    </a:lnTo>
                    <a:lnTo>
                      <a:pt x="58307" y="21915"/>
                    </a:lnTo>
                    <a:lnTo>
                      <a:pt x="58407" y="21865"/>
                    </a:lnTo>
                    <a:lnTo>
                      <a:pt x="58457" y="21815"/>
                    </a:lnTo>
                    <a:lnTo>
                      <a:pt x="58307" y="21614"/>
                    </a:lnTo>
                    <a:lnTo>
                      <a:pt x="58256" y="21513"/>
                    </a:lnTo>
                    <a:lnTo>
                      <a:pt x="58256" y="21362"/>
                    </a:lnTo>
                    <a:lnTo>
                      <a:pt x="58206" y="21312"/>
                    </a:lnTo>
                    <a:lnTo>
                      <a:pt x="58106" y="21262"/>
                    </a:lnTo>
                    <a:lnTo>
                      <a:pt x="57301" y="21211"/>
                    </a:lnTo>
                    <a:lnTo>
                      <a:pt x="57251" y="21161"/>
                    </a:lnTo>
                    <a:lnTo>
                      <a:pt x="57251" y="21010"/>
                    </a:lnTo>
                    <a:lnTo>
                      <a:pt x="57251" y="20910"/>
                    </a:lnTo>
                    <a:lnTo>
                      <a:pt x="57301" y="20860"/>
                    </a:lnTo>
                    <a:lnTo>
                      <a:pt x="57402" y="20910"/>
                    </a:lnTo>
                    <a:lnTo>
                      <a:pt x="57452" y="21010"/>
                    </a:lnTo>
                    <a:lnTo>
                      <a:pt x="57553" y="21061"/>
                    </a:lnTo>
                    <a:lnTo>
                      <a:pt x="57754" y="21061"/>
                    </a:lnTo>
                    <a:lnTo>
                      <a:pt x="57955" y="21010"/>
                    </a:lnTo>
                    <a:lnTo>
                      <a:pt x="58106" y="20910"/>
                    </a:lnTo>
                    <a:lnTo>
                      <a:pt x="58256" y="20759"/>
                    </a:lnTo>
                    <a:lnTo>
                      <a:pt x="58256" y="20608"/>
                    </a:lnTo>
                    <a:lnTo>
                      <a:pt x="58206" y="20457"/>
                    </a:lnTo>
                    <a:lnTo>
                      <a:pt x="58055" y="20357"/>
                    </a:lnTo>
                    <a:lnTo>
                      <a:pt x="57905" y="20206"/>
                    </a:lnTo>
                    <a:lnTo>
                      <a:pt x="57151" y="20005"/>
                    </a:lnTo>
                    <a:lnTo>
                      <a:pt x="56950" y="19854"/>
                    </a:lnTo>
                    <a:lnTo>
                      <a:pt x="56799" y="19854"/>
                    </a:lnTo>
                    <a:lnTo>
                      <a:pt x="56698" y="20005"/>
                    </a:lnTo>
                    <a:lnTo>
                      <a:pt x="56598" y="20106"/>
                    </a:lnTo>
                    <a:lnTo>
                      <a:pt x="56447" y="20206"/>
                    </a:lnTo>
                    <a:lnTo>
                      <a:pt x="56346" y="20206"/>
                    </a:lnTo>
                    <a:lnTo>
                      <a:pt x="56196" y="20106"/>
                    </a:lnTo>
                    <a:lnTo>
                      <a:pt x="56145" y="20055"/>
                    </a:lnTo>
                    <a:lnTo>
                      <a:pt x="56196" y="19955"/>
                    </a:lnTo>
                    <a:lnTo>
                      <a:pt x="56296" y="19804"/>
                    </a:lnTo>
                    <a:lnTo>
                      <a:pt x="56397" y="19653"/>
                    </a:lnTo>
                    <a:lnTo>
                      <a:pt x="56547" y="19603"/>
                    </a:lnTo>
                    <a:lnTo>
                      <a:pt x="56749" y="19553"/>
                    </a:lnTo>
                    <a:lnTo>
                      <a:pt x="56899" y="19553"/>
                    </a:lnTo>
                    <a:lnTo>
                      <a:pt x="57000" y="19452"/>
                    </a:lnTo>
                    <a:lnTo>
                      <a:pt x="57000" y="19301"/>
                    </a:lnTo>
                    <a:lnTo>
                      <a:pt x="57100" y="19201"/>
                    </a:lnTo>
                    <a:lnTo>
                      <a:pt x="57251" y="19151"/>
                    </a:lnTo>
                    <a:lnTo>
                      <a:pt x="57804" y="19151"/>
                    </a:lnTo>
                    <a:lnTo>
                      <a:pt x="58005" y="19100"/>
                    </a:lnTo>
                    <a:lnTo>
                      <a:pt x="58055" y="19050"/>
                    </a:lnTo>
                    <a:lnTo>
                      <a:pt x="58156" y="18950"/>
                    </a:lnTo>
                    <a:lnTo>
                      <a:pt x="58206" y="19050"/>
                    </a:lnTo>
                    <a:lnTo>
                      <a:pt x="58256" y="19100"/>
                    </a:lnTo>
                    <a:lnTo>
                      <a:pt x="58256" y="19201"/>
                    </a:lnTo>
                    <a:lnTo>
                      <a:pt x="58256" y="19301"/>
                    </a:lnTo>
                    <a:lnTo>
                      <a:pt x="58206" y="19352"/>
                    </a:lnTo>
                    <a:lnTo>
                      <a:pt x="58055" y="19402"/>
                    </a:lnTo>
                    <a:lnTo>
                      <a:pt x="57955" y="19402"/>
                    </a:lnTo>
                    <a:lnTo>
                      <a:pt x="57905" y="19452"/>
                    </a:lnTo>
                    <a:lnTo>
                      <a:pt x="57905" y="19502"/>
                    </a:lnTo>
                    <a:lnTo>
                      <a:pt x="57955" y="19603"/>
                    </a:lnTo>
                    <a:lnTo>
                      <a:pt x="58055" y="19653"/>
                    </a:lnTo>
                    <a:lnTo>
                      <a:pt x="58106" y="19703"/>
                    </a:lnTo>
                    <a:lnTo>
                      <a:pt x="58357" y="19603"/>
                    </a:lnTo>
                    <a:lnTo>
                      <a:pt x="58608" y="19603"/>
                    </a:lnTo>
                    <a:lnTo>
                      <a:pt x="58709" y="19703"/>
                    </a:lnTo>
                    <a:lnTo>
                      <a:pt x="58860" y="19754"/>
                    </a:lnTo>
                    <a:lnTo>
                      <a:pt x="58910" y="19653"/>
                    </a:lnTo>
                    <a:lnTo>
                      <a:pt x="58910" y="19553"/>
                    </a:lnTo>
                    <a:lnTo>
                      <a:pt x="58860" y="19452"/>
                    </a:lnTo>
                    <a:lnTo>
                      <a:pt x="58809" y="19402"/>
                    </a:lnTo>
                    <a:lnTo>
                      <a:pt x="58759" y="19251"/>
                    </a:lnTo>
                    <a:lnTo>
                      <a:pt x="58759" y="19201"/>
                    </a:lnTo>
                    <a:lnTo>
                      <a:pt x="58809" y="19201"/>
                    </a:lnTo>
                    <a:lnTo>
                      <a:pt x="59563" y="19151"/>
                    </a:lnTo>
                    <a:lnTo>
                      <a:pt x="60367" y="19151"/>
                    </a:lnTo>
                    <a:lnTo>
                      <a:pt x="60518" y="19201"/>
                    </a:lnTo>
                    <a:lnTo>
                      <a:pt x="60619" y="19301"/>
                    </a:lnTo>
                    <a:lnTo>
                      <a:pt x="60870" y="19502"/>
                    </a:lnTo>
                    <a:lnTo>
                      <a:pt x="60971" y="19603"/>
                    </a:lnTo>
                    <a:lnTo>
                      <a:pt x="61021" y="19603"/>
                    </a:lnTo>
                    <a:lnTo>
                      <a:pt x="61121" y="19553"/>
                    </a:lnTo>
                    <a:lnTo>
                      <a:pt x="61222" y="19502"/>
                    </a:lnTo>
                    <a:lnTo>
                      <a:pt x="61373" y="19352"/>
                    </a:lnTo>
                    <a:lnTo>
                      <a:pt x="61423" y="19251"/>
                    </a:lnTo>
                    <a:lnTo>
                      <a:pt x="61373" y="19151"/>
                    </a:lnTo>
                    <a:lnTo>
                      <a:pt x="61272" y="19100"/>
                    </a:lnTo>
                    <a:lnTo>
                      <a:pt x="61272" y="19050"/>
                    </a:lnTo>
                    <a:lnTo>
                      <a:pt x="61323" y="19000"/>
                    </a:lnTo>
                    <a:lnTo>
                      <a:pt x="61373" y="19000"/>
                    </a:lnTo>
                    <a:lnTo>
                      <a:pt x="61423" y="19050"/>
                    </a:lnTo>
                    <a:lnTo>
                      <a:pt x="61423" y="19151"/>
                    </a:lnTo>
                    <a:lnTo>
                      <a:pt x="61725" y="19151"/>
                    </a:lnTo>
                    <a:lnTo>
                      <a:pt x="61825" y="19100"/>
                    </a:lnTo>
                    <a:lnTo>
                      <a:pt x="61875" y="19000"/>
                    </a:lnTo>
                    <a:lnTo>
                      <a:pt x="61976" y="18950"/>
                    </a:lnTo>
                    <a:lnTo>
                      <a:pt x="62177" y="18950"/>
                    </a:lnTo>
                    <a:lnTo>
                      <a:pt x="62479" y="19050"/>
                    </a:lnTo>
                    <a:lnTo>
                      <a:pt x="62378" y="19100"/>
                    </a:lnTo>
                    <a:lnTo>
                      <a:pt x="62227" y="19151"/>
                    </a:lnTo>
                    <a:lnTo>
                      <a:pt x="62127" y="19201"/>
                    </a:lnTo>
                    <a:lnTo>
                      <a:pt x="62076" y="19251"/>
                    </a:lnTo>
                    <a:lnTo>
                      <a:pt x="62127" y="19352"/>
                    </a:lnTo>
                    <a:lnTo>
                      <a:pt x="62227" y="19402"/>
                    </a:lnTo>
                    <a:lnTo>
                      <a:pt x="62278" y="19502"/>
                    </a:lnTo>
                    <a:lnTo>
                      <a:pt x="62227" y="19553"/>
                    </a:lnTo>
                    <a:lnTo>
                      <a:pt x="62177" y="19553"/>
                    </a:lnTo>
                    <a:lnTo>
                      <a:pt x="62026" y="19603"/>
                    </a:lnTo>
                    <a:lnTo>
                      <a:pt x="61926" y="19653"/>
                    </a:lnTo>
                    <a:lnTo>
                      <a:pt x="61674" y="19854"/>
                    </a:lnTo>
                    <a:lnTo>
                      <a:pt x="61423" y="20106"/>
                    </a:lnTo>
                    <a:lnTo>
                      <a:pt x="61323" y="20206"/>
                    </a:lnTo>
                    <a:lnTo>
                      <a:pt x="61121" y="20256"/>
                    </a:lnTo>
                    <a:lnTo>
                      <a:pt x="61071" y="20357"/>
                    </a:lnTo>
                    <a:lnTo>
                      <a:pt x="61021" y="20508"/>
                    </a:lnTo>
                    <a:lnTo>
                      <a:pt x="61121" y="20608"/>
                    </a:lnTo>
                    <a:lnTo>
                      <a:pt x="61272" y="20608"/>
                    </a:lnTo>
                    <a:lnTo>
                      <a:pt x="61373" y="20558"/>
                    </a:lnTo>
                    <a:lnTo>
                      <a:pt x="61423" y="20508"/>
                    </a:lnTo>
                    <a:lnTo>
                      <a:pt x="61473" y="20457"/>
                    </a:lnTo>
                    <a:lnTo>
                      <a:pt x="61674" y="20558"/>
                    </a:lnTo>
                    <a:lnTo>
                      <a:pt x="61825" y="20608"/>
                    </a:lnTo>
                    <a:lnTo>
                      <a:pt x="61976" y="20608"/>
                    </a:lnTo>
                    <a:lnTo>
                      <a:pt x="62076" y="20508"/>
                    </a:lnTo>
                    <a:lnTo>
                      <a:pt x="62076" y="20357"/>
                    </a:lnTo>
                    <a:lnTo>
                      <a:pt x="62127" y="20256"/>
                    </a:lnTo>
                    <a:lnTo>
                      <a:pt x="62278" y="20106"/>
                    </a:lnTo>
                    <a:lnTo>
                      <a:pt x="62378" y="20005"/>
                    </a:lnTo>
                    <a:lnTo>
                      <a:pt x="62428" y="20055"/>
                    </a:lnTo>
                    <a:lnTo>
                      <a:pt x="62479" y="20156"/>
                    </a:lnTo>
                    <a:lnTo>
                      <a:pt x="62529" y="20307"/>
                    </a:lnTo>
                    <a:lnTo>
                      <a:pt x="62579" y="20407"/>
                    </a:lnTo>
                    <a:lnTo>
                      <a:pt x="62830" y="20457"/>
                    </a:lnTo>
                    <a:lnTo>
                      <a:pt x="62931" y="20457"/>
                    </a:lnTo>
                    <a:lnTo>
                      <a:pt x="63031" y="20407"/>
                    </a:lnTo>
                    <a:lnTo>
                      <a:pt x="63182" y="20206"/>
                    </a:lnTo>
                    <a:lnTo>
                      <a:pt x="63383" y="20106"/>
                    </a:lnTo>
                    <a:lnTo>
                      <a:pt x="63635" y="20005"/>
                    </a:lnTo>
                    <a:lnTo>
                      <a:pt x="63886" y="19955"/>
                    </a:lnTo>
                    <a:lnTo>
                      <a:pt x="63936" y="19905"/>
                    </a:lnTo>
                    <a:lnTo>
                      <a:pt x="63936" y="19804"/>
                    </a:lnTo>
                    <a:lnTo>
                      <a:pt x="63936" y="19703"/>
                    </a:lnTo>
                    <a:lnTo>
                      <a:pt x="63886" y="19603"/>
                    </a:lnTo>
                    <a:lnTo>
                      <a:pt x="63484" y="19603"/>
                    </a:lnTo>
                    <a:lnTo>
                      <a:pt x="63383" y="19553"/>
                    </a:lnTo>
                    <a:lnTo>
                      <a:pt x="63333" y="19452"/>
                    </a:lnTo>
                    <a:lnTo>
                      <a:pt x="63484" y="19301"/>
                    </a:lnTo>
                    <a:lnTo>
                      <a:pt x="63584" y="19100"/>
                    </a:lnTo>
                    <a:lnTo>
                      <a:pt x="63685" y="18899"/>
                    </a:lnTo>
                    <a:lnTo>
                      <a:pt x="63735" y="18799"/>
                    </a:lnTo>
                    <a:lnTo>
                      <a:pt x="63836" y="18748"/>
                    </a:lnTo>
                    <a:lnTo>
                      <a:pt x="64087" y="18748"/>
                    </a:lnTo>
                    <a:lnTo>
                      <a:pt x="64238" y="18899"/>
                    </a:lnTo>
                    <a:lnTo>
                      <a:pt x="64338" y="19050"/>
                    </a:lnTo>
                    <a:lnTo>
                      <a:pt x="64489" y="19251"/>
                    </a:lnTo>
                    <a:lnTo>
                      <a:pt x="64640" y="19352"/>
                    </a:lnTo>
                    <a:lnTo>
                      <a:pt x="64942" y="19352"/>
                    </a:lnTo>
                    <a:lnTo>
                      <a:pt x="64992" y="19301"/>
                    </a:lnTo>
                    <a:lnTo>
                      <a:pt x="64942" y="19201"/>
                    </a:lnTo>
                    <a:lnTo>
                      <a:pt x="64791" y="19050"/>
                    </a:lnTo>
                    <a:lnTo>
                      <a:pt x="64891" y="19000"/>
                    </a:lnTo>
                    <a:lnTo>
                      <a:pt x="64992" y="18950"/>
                    </a:lnTo>
                    <a:lnTo>
                      <a:pt x="67304" y="18950"/>
                    </a:lnTo>
                    <a:lnTo>
                      <a:pt x="67455" y="18899"/>
                    </a:lnTo>
                    <a:lnTo>
                      <a:pt x="67555" y="18849"/>
                    </a:lnTo>
                    <a:lnTo>
                      <a:pt x="67656" y="18748"/>
                    </a:lnTo>
                    <a:lnTo>
                      <a:pt x="67807" y="18748"/>
                    </a:lnTo>
                    <a:lnTo>
                      <a:pt x="67907" y="18698"/>
                    </a:lnTo>
                    <a:lnTo>
                      <a:pt x="67957" y="18598"/>
                    </a:lnTo>
                    <a:lnTo>
                      <a:pt x="67957" y="18497"/>
                    </a:lnTo>
                    <a:lnTo>
                      <a:pt x="67907" y="18397"/>
                    </a:lnTo>
                    <a:lnTo>
                      <a:pt x="67857" y="18346"/>
                    </a:lnTo>
                    <a:lnTo>
                      <a:pt x="67756" y="18397"/>
                    </a:lnTo>
                    <a:lnTo>
                      <a:pt x="67656" y="18447"/>
                    </a:lnTo>
                    <a:lnTo>
                      <a:pt x="67505" y="18547"/>
                    </a:lnTo>
                    <a:lnTo>
                      <a:pt x="67404" y="18497"/>
                    </a:lnTo>
                    <a:lnTo>
                      <a:pt x="67354" y="18397"/>
                    </a:lnTo>
                    <a:lnTo>
                      <a:pt x="67455" y="18296"/>
                    </a:lnTo>
                    <a:lnTo>
                      <a:pt x="67505" y="18196"/>
                    </a:lnTo>
                    <a:lnTo>
                      <a:pt x="67555" y="18045"/>
                    </a:lnTo>
                    <a:lnTo>
                      <a:pt x="67605" y="17944"/>
                    </a:lnTo>
                    <a:lnTo>
                      <a:pt x="67706" y="17793"/>
                    </a:lnTo>
                    <a:lnTo>
                      <a:pt x="67706" y="17743"/>
                    </a:lnTo>
                    <a:lnTo>
                      <a:pt x="67555" y="17693"/>
                    </a:lnTo>
                    <a:lnTo>
                      <a:pt x="66399" y="17693"/>
                    </a:lnTo>
                    <a:lnTo>
                      <a:pt x="66349" y="17643"/>
                    </a:lnTo>
                    <a:lnTo>
                      <a:pt x="66299" y="17592"/>
                    </a:lnTo>
                    <a:lnTo>
                      <a:pt x="66349" y="17492"/>
                    </a:lnTo>
                    <a:lnTo>
                      <a:pt x="66500" y="17391"/>
                    </a:lnTo>
                    <a:lnTo>
                      <a:pt x="66701" y="17241"/>
                    </a:lnTo>
                    <a:lnTo>
                      <a:pt x="66852" y="17190"/>
                    </a:lnTo>
                    <a:lnTo>
                      <a:pt x="66902" y="17140"/>
                    </a:lnTo>
                    <a:lnTo>
                      <a:pt x="66902" y="16989"/>
                    </a:lnTo>
                    <a:lnTo>
                      <a:pt x="66801" y="16838"/>
                    </a:lnTo>
                    <a:lnTo>
                      <a:pt x="66751" y="16738"/>
                    </a:lnTo>
                    <a:lnTo>
                      <a:pt x="66751" y="16688"/>
                    </a:lnTo>
                    <a:lnTo>
                      <a:pt x="66801" y="16637"/>
                    </a:lnTo>
                    <a:lnTo>
                      <a:pt x="67153" y="16637"/>
                    </a:lnTo>
                    <a:lnTo>
                      <a:pt x="67254" y="16587"/>
                    </a:lnTo>
                    <a:lnTo>
                      <a:pt x="67304" y="16537"/>
                    </a:lnTo>
                    <a:lnTo>
                      <a:pt x="67354" y="16034"/>
                    </a:lnTo>
                    <a:lnTo>
                      <a:pt x="67304" y="15783"/>
                    </a:lnTo>
                    <a:lnTo>
                      <a:pt x="67254" y="15682"/>
                    </a:lnTo>
                    <a:lnTo>
                      <a:pt x="67203" y="15582"/>
                    </a:lnTo>
                    <a:lnTo>
                      <a:pt x="67103" y="15431"/>
                    </a:lnTo>
                    <a:lnTo>
                      <a:pt x="67103" y="15331"/>
                    </a:lnTo>
                    <a:lnTo>
                      <a:pt x="67103" y="15079"/>
                    </a:lnTo>
                    <a:lnTo>
                      <a:pt x="67254" y="14979"/>
                    </a:lnTo>
                    <a:lnTo>
                      <a:pt x="67254" y="14828"/>
                    </a:lnTo>
                    <a:lnTo>
                      <a:pt x="67203" y="14727"/>
                    </a:lnTo>
                    <a:lnTo>
                      <a:pt x="67103" y="14627"/>
                    </a:lnTo>
                    <a:lnTo>
                      <a:pt x="67002" y="14426"/>
                    </a:lnTo>
                    <a:lnTo>
                      <a:pt x="66902" y="14325"/>
                    </a:lnTo>
                    <a:lnTo>
                      <a:pt x="66801" y="14325"/>
                    </a:lnTo>
                    <a:lnTo>
                      <a:pt x="66650" y="14476"/>
                    </a:lnTo>
                    <a:lnTo>
                      <a:pt x="66500" y="14526"/>
                    </a:lnTo>
                    <a:lnTo>
                      <a:pt x="66399" y="14727"/>
                    </a:lnTo>
                    <a:lnTo>
                      <a:pt x="66299" y="14878"/>
                    </a:lnTo>
                    <a:lnTo>
                      <a:pt x="66248" y="15029"/>
                    </a:lnTo>
                    <a:lnTo>
                      <a:pt x="66299" y="15079"/>
                    </a:lnTo>
                    <a:lnTo>
                      <a:pt x="66449" y="15129"/>
                    </a:lnTo>
                    <a:lnTo>
                      <a:pt x="66650" y="15230"/>
                    </a:lnTo>
                    <a:lnTo>
                      <a:pt x="66801" y="15381"/>
                    </a:lnTo>
                    <a:lnTo>
                      <a:pt x="66852" y="15481"/>
                    </a:lnTo>
                    <a:lnTo>
                      <a:pt x="66902" y="15632"/>
                    </a:lnTo>
                    <a:lnTo>
                      <a:pt x="66902" y="15783"/>
                    </a:lnTo>
                    <a:lnTo>
                      <a:pt x="66852" y="15934"/>
                    </a:lnTo>
                    <a:lnTo>
                      <a:pt x="66751" y="16034"/>
                    </a:lnTo>
                    <a:lnTo>
                      <a:pt x="66650" y="16135"/>
                    </a:lnTo>
                    <a:lnTo>
                      <a:pt x="66550" y="16185"/>
                    </a:lnTo>
                    <a:lnTo>
                      <a:pt x="66500" y="16185"/>
                    </a:lnTo>
                    <a:lnTo>
                      <a:pt x="66449" y="16034"/>
                    </a:lnTo>
                    <a:lnTo>
                      <a:pt x="66198" y="15833"/>
                    </a:lnTo>
                    <a:lnTo>
                      <a:pt x="65997" y="15632"/>
                    </a:lnTo>
                    <a:lnTo>
                      <a:pt x="65846" y="15582"/>
                    </a:lnTo>
                    <a:lnTo>
                      <a:pt x="65695" y="15632"/>
                    </a:lnTo>
                    <a:lnTo>
                      <a:pt x="65494" y="15833"/>
                    </a:lnTo>
                    <a:lnTo>
                      <a:pt x="65344" y="15984"/>
                    </a:lnTo>
                    <a:lnTo>
                      <a:pt x="65243" y="16085"/>
                    </a:lnTo>
                    <a:lnTo>
                      <a:pt x="65243" y="16135"/>
                    </a:lnTo>
                    <a:lnTo>
                      <a:pt x="65444" y="16235"/>
                    </a:lnTo>
                    <a:lnTo>
                      <a:pt x="65645" y="16286"/>
                    </a:lnTo>
                    <a:lnTo>
                      <a:pt x="65545" y="16436"/>
                    </a:lnTo>
                    <a:lnTo>
                      <a:pt x="65444" y="16537"/>
                    </a:lnTo>
                    <a:lnTo>
                      <a:pt x="65344" y="16788"/>
                    </a:lnTo>
                    <a:lnTo>
                      <a:pt x="65193" y="16738"/>
                    </a:lnTo>
                    <a:lnTo>
                      <a:pt x="65092" y="16637"/>
                    </a:lnTo>
                    <a:lnTo>
                      <a:pt x="64992" y="16637"/>
                    </a:lnTo>
                    <a:lnTo>
                      <a:pt x="64891" y="16688"/>
                    </a:lnTo>
                    <a:lnTo>
                      <a:pt x="64791" y="16738"/>
                    </a:lnTo>
                    <a:lnTo>
                      <a:pt x="64690" y="16838"/>
                    </a:lnTo>
                    <a:lnTo>
                      <a:pt x="64640" y="16788"/>
                    </a:lnTo>
                    <a:lnTo>
                      <a:pt x="64590" y="16688"/>
                    </a:lnTo>
                    <a:lnTo>
                      <a:pt x="64590" y="16436"/>
                    </a:lnTo>
                    <a:lnTo>
                      <a:pt x="64590" y="16286"/>
                    </a:lnTo>
                    <a:lnTo>
                      <a:pt x="64539" y="16235"/>
                    </a:lnTo>
                    <a:lnTo>
                      <a:pt x="64489" y="16235"/>
                    </a:lnTo>
                    <a:lnTo>
                      <a:pt x="64338" y="16185"/>
                    </a:lnTo>
                    <a:lnTo>
                      <a:pt x="64188" y="16135"/>
                    </a:lnTo>
                    <a:lnTo>
                      <a:pt x="64087" y="16034"/>
                    </a:lnTo>
                    <a:lnTo>
                      <a:pt x="63936" y="15984"/>
                    </a:lnTo>
                    <a:lnTo>
                      <a:pt x="63836" y="15934"/>
                    </a:lnTo>
                    <a:lnTo>
                      <a:pt x="63735" y="15883"/>
                    </a:lnTo>
                    <a:lnTo>
                      <a:pt x="63735" y="15783"/>
                    </a:lnTo>
                    <a:lnTo>
                      <a:pt x="63785" y="15632"/>
                    </a:lnTo>
                    <a:lnTo>
                      <a:pt x="63886" y="15532"/>
                    </a:lnTo>
                    <a:lnTo>
                      <a:pt x="63936" y="15381"/>
                    </a:lnTo>
                    <a:lnTo>
                      <a:pt x="63936" y="15280"/>
                    </a:lnTo>
                    <a:lnTo>
                      <a:pt x="63836" y="15129"/>
                    </a:lnTo>
                    <a:lnTo>
                      <a:pt x="63735" y="15029"/>
                    </a:lnTo>
                    <a:lnTo>
                      <a:pt x="63735" y="14928"/>
                    </a:lnTo>
                    <a:lnTo>
                      <a:pt x="63735" y="14727"/>
                    </a:lnTo>
                    <a:lnTo>
                      <a:pt x="63635" y="14727"/>
                    </a:lnTo>
                    <a:lnTo>
                      <a:pt x="63584" y="14677"/>
                    </a:lnTo>
                    <a:lnTo>
                      <a:pt x="63484" y="14426"/>
                    </a:lnTo>
                    <a:lnTo>
                      <a:pt x="63434" y="14325"/>
                    </a:lnTo>
                    <a:lnTo>
                      <a:pt x="63283" y="14325"/>
                    </a:lnTo>
                    <a:lnTo>
                      <a:pt x="63132" y="14275"/>
                    </a:lnTo>
                    <a:lnTo>
                      <a:pt x="63031" y="14174"/>
                    </a:lnTo>
                    <a:lnTo>
                      <a:pt x="62931" y="14074"/>
                    </a:lnTo>
                    <a:lnTo>
                      <a:pt x="62931" y="13923"/>
                    </a:lnTo>
                    <a:lnTo>
                      <a:pt x="62830" y="13923"/>
                    </a:lnTo>
                    <a:lnTo>
                      <a:pt x="62780" y="13873"/>
                    </a:lnTo>
                    <a:lnTo>
                      <a:pt x="62680" y="13722"/>
                    </a:lnTo>
                    <a:lnTo>
                      <a:pt x="62680" y="13571"/>
                    </a:lnTo>
                    <a:lnTo>
                      <a:pt x="62579" y="13421"/>
                    </a:lnTo>
                    <a:lnTo>
                      <a:pt x="62428" y="13320"/>
                    </a:lnTo>
                    <a:lnTo>
                      <a:pt x="62278" y="13270"/>
                    </a:lnTo>
                    <a:lnTo>
                      <a:pt x="62227" y="13421"/>
                    </a:lnTo>
                    <a:lnTo>
                      <a:pt x="62177" y="13521"/>
                    </a:lnTo>
                    <a:lnTo>
                      <a:pt x="61976" y="13672"/>
                    </a:lnTo>
                    <a:lnTo>
                      <a:pt x="61875" y="13722"/>
                    </a:lnTo>
                    <a:lnTo>
                      <a:pt x="61825" y="13672"/>
                    </a:lnTo>
                    <a:lnTo>
                      <a:pt x="61725" y="13622"/>
                    </a:lnTo>
                    <a:lnTo>
                      <a:pt x="61624" y="13571"/>
                    </a:lnTo>
                    <a:lnTo>
                      <a:pt x="61524" y="13370"/>
                    </a:lnTo>
                    <a:lnTo>
                      <a:pt x="61423" y="13270"/>
                    </a:lnTo>
                    <a:lnTo>
                      <a:pt x="61323" y="13270"/>
                    </a:lnTo>
                    <a:lnTo>
                      <a:pt x="61172" y="13421"/>
                    </a:lnTo>
                    <a:lnTo>
                      <a:pt x="61071" y="13521"/>
                    </a:lnTo>
                    <a:lnTo>
                      <a:pt x="61021" y="13622"/>
                    </a:lnTo>
                    <a:lnTo>
                      <a:pt x="61021" y="13873"/>
                    </a:lnTo>
                    <a:lnTo>
                      <a:pt x="60971" y="14024"/>
                    </a:lnTo>
                    <a:lnTo>
                      <a:pt x="60920" y="14074"/>
                    </a:lnTo>
                    <a:lnTo>
                      <a:pt x="60820" y="14124"/>
                    </a:lnTo>
                    <a:lnTo>
                      <a:pt x="60669" y="14124"/>
                    </a:lnTo>
                    <a:lnTo>
                      <a:pt x="60518" y="14074"/>
                    </a:lnTo>
                    <a:lnTo>
                      <a:pt x="60418" y="14024"/>
                    </a:lnTo>
                    <a:lnTo>
                      <a:pt x="60267" y="13923"/>
                    </a:lnTo>
                    <a:lnTo>
                      <a:pt x="60116" y="13923"/>
                    </a:lnTo>
                    <a:lnTo>
                      <a:pt x="60016" y="13973"/>
                    </a:lnTo>
                    <a:lnTo>
                      <a:pt x="59865" y="14074"/>
                    </a:lnTo>
                    <a:lnTo>
                      <a:pt x="59764" y="14124"/>
                    </a:lnTo>
                    <a:lnTo>
                      <a:pt x="59614" y="14074"/>
                    </a:lnTo>
                    <a:lnTo>
                      <a:pt x="59563" y="13973"/>
                    </a:lnTo>
                    <a:lnTo>
                      <a:pt x="59614" y="13923"/>
                    </a:lnTo>
                    <a:lnTo>
                      <a:pt x="59664" y="13873"/>
                    </a:lnTo>
                    <a:lnTo>
                      <a:pt x="59714" y="13823"/>
                    </a:lnTo>
                    <a:lnTo>
                      <a:pt x="59664" y="13722"/>
                    </a:lnTo>
                    <a:lnTo>
                      <a:pt x="59463" y="13672"/>
                    </a:lnTo>
                    <a:lnTo>
                      <a:pt x="59262" y="13722"/>
                    </a:lnTo>
                    <a:lnTo>
                      <a:pt x="59211" y="13722"/>
                    </a:lnTo>
                    <a:lnTo>
                      <a:pt x="59161" y="13823"/>
                    </a:lnTo>
                    <a:lnTo>
                      <a:pt x="59111" y="13923"/>
                    </a:lnTo>
                    <a:lnTo>
                      <a:pt x="59061" y="14024"/>
                    </a:lnTo>
                    <a:lnTo>
                      <a:pt x="59010" y="14124"/>
                    </a:lnTo>
                    <a:lnTo>
                      <a:pt x="58910" y="14124"/>
                    </a:lnTo>
                    <a:lnTo>
                      <a:pt x="58809" y="14074"/>
                    </a:lnTo>
                    <a:lnTo>
                      <a:pt x="58709" y="14024"/>
                    </a:lnTo>
                    <a:lnTo>
                      <a:pt x="58709" y="13873"/>
                    </a:lnTo>
                    <a:lnTo>
                      <a:pt x="58659" y="13772"/>
                    </a:lnTo>
                    <a:lnTo>
                      <a:pt x="58558" y="13672"/>
                    </a:lnTo>
                    <a:lnTo>
                      <a:pt x="58357" y="13672"/>
                    </a:lnTo>
                    <a:lnTo>
                      <a:pt x="58307" y="13622"/>
                    </a:lnTo>
                    <a:lnTo>
                      <a:pt x="58206" y="13521"/>
                    </a:lnTo>
                    <a:lnTo>
                      <a:pt x="58106" y="13421"/>
                    </a:lnTo>
                    <a:lnTo>
                      <a:pt x="58055" y="13370"/>
                    </a:lnTo>
                    <a:lnTo>
                      <a:pt x="58156" y="13320"/>
                    </a:lnTo>
                    <a:lnTo>
                      <a:pt x="58307" y="13119"/>
                    </a:lnTo>
                    <a:lnTo>
                      <a:pt x="58357" y="13069"/>
                    </a:lnTo>
                    <a:lnTo>
                      <a:pt x="58508" y="13169"/>
                    </a:lnTo>
                    <a:lnTo>
                      <a:pt x="58608" y="13270"/>
                    </a:lnTo>
                    <a:lnTo>
                      <a:pt x="58960" y="13270"/>
                    </a:lnTo>
                    <a:lnTo>
                      <a:pt x="59061" y="13219"/>
                    </a:lnTo>
                    <a:lnTo>
                      <a:pt x="59111" y="13169"/>
                    </a:lnTo>
                    <a:lnTo>
                      <a:pt x="59111" y="13018"/>
                    </a:lnTo>
                    <a:lnTo>
                      <a:pt x="59111" y="12817"/>
                    </a:lnTo>
                    <a:lnTo>
                      <a:pt x="59061" y="12717"/>
                    </a:lnTo>
                    <a:lnTo>
                      <a:pt x="59010" y="12667"/>
                    </a:lnTo>
                    <a:lnTo>
                      <a:pt x="58910" y="12667"/>
                    </a:lnTo>
                    <a:lnTo>
                      <a:pt x="58558" y="12616"/>
                    </a:lnTo>
                    <a:lnTo>
                      <a:pt x="58357" y="12667"/>
                    </a:lnTo>
                    <a:lnTo>
                      <a:pt x="58206" y="12767"/>
                    </a:lnTo>
                    <a:lnTo>
                      <a:pt x="58156" y="12817"/>
                    </a:lnTo>
                    <a:lnTo>
                      <a:pt x="58106" y="12767"/>
                    </a:lnTo>
                    <a:lnTo>
                      <a:pt x="58055" y="12717"/>
                    </a:lnTo>
                    <a:lnTo>
                      <a:pt x="57955" y="12667"/>
                    </a:lnTo>
                    <a:lnTo>
                      <a:pt x="57804" y="12616"/>
                    </a:lnTo>
                    <a:lnTo>
                      <a:pt x="57704" y="12616"/>
                    </a:lnTo>
                    <a:lnTo>
                      <a:pt x="57653" y="12516"/>
                    </a:lnTo>
                    <a:lnTo>
                      <a:pt x="57603" y="12466"/>
                    </a:lnTo>
                    <a:lnTo>
                      <a:pt x="57653" y="12315"/>
                    </a:lnTo>
                    <a:lnTo>
                      <a:pt x="57603" y="12264"/>
                    </a:lnTo>
                    <a:lnTo>
                      <a:pt x="57502" y="12214"/>
                    </a:lnTo>
                    <a:lnTo>
                      <a:pt x="57251" y="12214"/>
                    </a:lnTo>
                    <a:lnTo>
                      <a:pt x="57050" y="12114"/>
                    </a:lnTo>
                    <a:lnTo>
                      <a:pt x="56849" y="12013"/>
                    </a:lnTo>
                    <a:lnTo>
                      <a:pt x="56648" y="11963"/>
                    </a:lnTo>
                    <a:lnTo>
                      <a:pt x="56547" y="11862"/>
                    </a:lnTo>
                    <a:lnTo>
                      <a:pt x="56447" y="11862"/>
                    </a:lnTo>
                    <a:lnTo>
                      <a:pt x="56246" y="12013"/>
                    </a:lnTo>
                    <a:lnTo>
                      <a:pt x="56145" y="11963"/>
                    </a:lnTo>
                    <a:lnTo>
                      <a:pt x="55995" y="11913"/>
                    </a:lnTo>
                    <a:lnTo>
                      <a:pt x="56095" y="11762"/>
                    </a:lnTo>
                    <a:lnTo>
                      <a:pt x="56246" y="11661"/>
                    </a:lnTo>
                    <a:lnTo>
                      <a:pt x="56296" y="11611"/>
                    </a:lnTo>
                    <a:lnTo>
                      <a:pt x="56447" y="11561"/>
                    </a:lnTo>
                    <a:lnTo>
                      <a:pt x="56950" y="11561"/>
                    </a:lnTo>
                    <a:lnTo>
                      <a:pt x="57000" y="11460"/>
                    </a:lnTo>
                    <a:lnTo>
                      <a:pt x="57050" y="11259"/>
                    </a:lnTo>
                    <a:lnTo>
                      <a:pt x="57000" y="11058"/>
                    </a:lnTo>
                    <a:lnTo>
                      <a:pt x="56950" y="10958"/>
                    </a:lnTo>
                    <a:lnTo>
                      <a:pt x="56648" y="10958"/>
                    </a:lnTo>
                    <a:lnTo>
                      <a:pt x="56196" y="11108"/>
                    </a:lnTo>
                    <a:lnTo>
                      <a:pt x="55944" y="11159"/>
                    </a:lnTo>
                    <a:lnTo>
                      <a:pt x="55241" y="11159"/>
                    </a:lnTo>
                    <a:lnTo>
                      <a:pt x="54989" y="11108"/>
                    </a:lnTo>
                    <a:lnTo>
                      <a:pt x="54889" y="11058"/>
                    </a:lnTo>
                    <a:lnTo>
                      <a:pt x="54838" y="10958"/>
                    </a:lnTo>
                    <a:lnTo>
                      <a:pt x="54738" y="11008"/>
                    </a:lnTo>
                    <a:lnTo>
                      <a:pt x="54587" y="11159"/>
                    </a:lnTo>
                    <a:lnTo>
                      <a:pt x="54085" y="11159"/>
                    </a:lnTo>
                    <a:lnTo>
                      <a:pt x="54085" y="11259"/>
                    </a:lnTo>
                    <a:lnTo>
                      <a:pt x="54135" y="11360"/>
                    </a:lnTo>
                    <a:lnTo>
                      <a:pt x="54286" y="11511"/>
                    </a:lnTo>
                    <a:lnTo>
                      <a:pt x="54386" y="11561"/>
                    </a:lnTo>
                    <a:lnTo>
                      <a:pt x="54537" y="11611"/>
                    </a:lnTo>
                    <a:lnTo>
                      <a:pt x="54637" y="11561"/>
                    </a:lnTo>
                    <a:lnTo>
                      <a:pt x="54738" y="11460"/>
                    </a:lnTo>
                    <a:lnTo>
                      <a:pt x="54788" y="11410"/>
                    </a:lnTo>
                    <a:lnTo>
                      <a:pt x="54889" y="11460"/>
                    </a:lnTo>
                    <a:lnTo>
                      <a:pt x="54889" y="11511"/>
                    </a:lnTo>
                    <a:lnTo>
                      <a:pt x="54889" y="11661"/>
                    </a:lnTo>
                    <a:lnTo>
                      <a:pt x="54838" y="11762"/>
                    </a:lnTo>
                    <a:lnTo>
                      <a:pt x="54637" y="11963"/>
                    </a:lnTo>
                    <a:lnTo>
                      <a:pt x="54386" y="12013"/>
                    </a:lnTo>
                    <a:lnTo>
                      <a:pt x="54286" y="12013"/>
                    </a:lnTo>
                    <a:lnTo>
                      <a:pt x="54185" y="11963"/>
                    </a:lnTo>
                    <a:lnTo>
                      <a:pt x="54135" y="11963"/>
                    </a:lnTo>
                    <a:lnTo>
                      <a:pt x="54085" y="11862"/>
                    </a:lnTo>
                    <a:lnTo>
                      <a:pt x="54085" y="11712"/>
                    </a:lnTo>
                    <a:lnTo>
                      <a:pt x="53984" y="11661"/>
                    </a:lnTo>
                    <a:lnTo>
                      <a:pt x="53934" y="11611"/>
                    </a:lnTo>
                    <a:lnTo>
                      <a:pt x="53431" y="11913"/>
                    </a:lnTo>
                    <a:lnTo>
                      <a:pt x="53431" y="12013"/>
                    </a:lnTo>
                    <a:lnTo>
                      <a:pt x="53481" y="12114"/>
                    </a:lnTo>
                    <a:lnTo>
                      <a:pt x="53532" y="12164"/>
                    </a:lnTo>
                    <a:lnTo>
                      <a:pt x="54788" y="12214"/>
                    </a:lnTo>
                    <a:lnTo>
                      <a:pt x="55140" y="12214"/>
                    </a:lnTo>
                    <a:lnTo>
                      <a:pt x="55291" y="12264"/>
                    </a:lnTo>
                    <a:lnTo>
                      <a:pt x="55442" y="12415"/>
                    </a:lnTo>
                    <a:lnTo>
                      <a:pt x="55844" y="12415"/>
                    </a:lnTo>
                    <a:lnTo>
                      <a:pt x="55995" y="12315"/>
                    </a:lnTo>
                    <a:lnTo>
                      <a:pt x="56145" y="12214"/>
                    </a:lnTo>
                    <a:lnTo>
                      <a:pt x="56698" y="12214"/>
                    </a:lnTo>
                    <a:lnTo>
                      <a:pt x="56749" y="12264"/>
                    </a:lnTo>
                    <a:lnTo>
                      <a:pt x="56799" y="12365"/>
                    </a:lnTo>
                    <a:lnTo>
                      <a:pt x="56799" y="12616"/>
                    </a:lnTo>
                    <a:lnTo>
                      <a:pt x="56849" y="12767"/>
                    </a:lnTo>
                    <a:lnTo>
                      <a:pt x="56899" y="12868"/>
                    </a:lnTo>
                    <a:lnTo>
                      <a:pt x="57000" y="12918"/>
                    </a:lnTo>
                    <a:lnTo>
                      <a:pt x="57000" y="12968"/>
                    </a:lnTo>
                    <a:lnTo>
                      <a:pt x="56950" y="13018"/>
                    </a:lnTo>
                    <a:lnTo>
                      <a:pt x="56899" y="13069"/>
                    </a:lnTo>
                    <a:lnTo>
                      <a:pt x="56698" y="13018"/>
                    </a:lnTo>
                    <a:lnTo>
                      <a:pt x="56598" y="12968"/>
                    </a:lnTo>
                    <a:lnTo>
                      <a:pt x="56598" y="12817"/>
                    </a:lnTo>
                    <a:lnTo>
                      <a:pt x="56598" y="12767"/>
                    </a:lnTo>
                    <a:lnTo>
                      <a:pt x="56547" y="12667"/>
                    </a:lnTo>
                    <a:lnTo>
                      <a:pt x="56497" y="12667"/>
                    </a:lnTo>
                    <a:lnTo>
                      <a:pt x="56296" y="12616"/>
                    </a:lnTo>
                    <a:lnTo>
                      <a:pt x="56145" y="12667"/>
                    </a:lnTo>
                    <a:lnTo>
                      <a:pt x="55995" y="12667"/>
                    </a:lnTo>
                    <a:lnTo>
                      <a:pt x="55995" y="12717"/>
                    </a:lnTo>
                    <a:lnTo>
                      <a:pt x="56045" y="12817"/>
                    </a:lnTo>
                    <a:lnTo>
                      <a:pt x="56095" y="12918"/>
                    </a:lnTo>
                    <a:lnTo>
                      <a:pt x="56145" y="13069"/>
                    </a:lnTo>
                    <a:lnTo>
                      <a:pt x="56196" y="13320"/>
                    </a:lnTo>
                    <a:lnTo>
                      <a:pt x="56246" y="13421"/>
                    </a:lnTo>
                    <a:lnTo>
                      <a:pt x="56346" y="13521"/>
                    </a:lnTo>
                    <a:lnTo>
                      <a:pt x="56397" y="13622"/>
                    </a:lnTo>
                    <a:lnTo>
                      <a:pt x="56397" y="13722"/>
                    </a:lnTo>
                    <a:lnTo>
                      <a:pt x="56296" y="13873"/>
                    </a:lnTo>
                    <a:lnTo>
                      <a:pt x="56246" y="14024"/>
                    </a:lnTo>
                    <a:lnTo>
                      <a:pt x="56196" y="14074"/>
                    </a:lnTo>
                    <a:lnTo>
                      <a:pt x="56246" y="14074"/>
                    </a:lnTo>
                    <a:lnTo>
                      <a:pt x="56397" y="14124"/>
                    </a:lnTo>
                    <a:lnTo>
                      <a:pt x="56497" y="14124"/>
                    </a:lnTo>
                    <a:lnTo>
                      <a:pt x="56598" y="14057"/>
                    </a:lnTo>
                    <a:lnTo>
                      <a:pt x="56598" y="14057"/>
                    </a:lnTo>
                    <a:lnTo>
                      <a:pt x="56598" y="14024"/>
                    </a:lnTo>
                    <a:lnTo>
                      <a:pt x="56648" y="13973"/>
                    </a:lnTo>
                    <a:lnTo>
                      <a:pt x="56648" y="14024"/>
                    </a:lnTo>
                    <a:lnTo>
                      <a:pt x="56749" y="13973"/>
                    </a:lnTo>
                    <a:lnTo>
                      <a:pt x="56799" y="13973"/>
                    </a:lnTo>
                    <a:lnTo>
                      <a:pt x="56698" y="14124"/>
                    </a:lnTo>
                    <a:lnTo>
                      <a:pt x="56628" y="14124"/>
                    </a:lnTo>
                    <a:lnTo>
                      <a:pt x="56598" y="14275"/>
                    </a:lnTo>
                    <a:lnTo>
                      <a:pt x="56598" y="14426"/>
                    </a:lnTo>
                    <a:lnTo>
                      <a:pt x="56648" y="14677"/>
                    </a:lnTo>
                    <a:lnTo>
                      <a:pt x="56799" y="14878"/>
                    </a:lnTo>
                    <a:lnTo>
                      <a:pt x="57050" y="14979"/>
                    </a:lnTo>
                    <a:lnTo>
                      <a:pt x="57301" y="14979"/>
                    </a:lnTo>
                    <a:lnTo>
                      <a:pt x="57352" y="14928"/>
                    </a:lnTo>
                    <a:lnTo>
                      <a:pt x="57452" y="14828"/>
                    </a:lnTo>
                    <a:lnTo>
                      <a:pt x="57502" y="14778"/>
                    </a:lnTo>
                    <a:lnTo>
                      <a:pt x="57603" y="14828"/>
                    </a:lnTo>
                    <a:lnTo>
                      <a:pt x="57704" y="14928"/>
                    </a:lnTo>
                    <a:lnTo>
                      <a:pt x="57804" y="15029"/>
                    </a:lnTo>
                    <a:lnTo>
                      <a:pt x="57854" y="15180"/>
                    </a:lnTo>
                    <a:lnTo>
                      <a:pt x="57854" y="15331"/>
                    </a:lnTo>
                    <a:lnTo>
                      <a:pt x="57804" y="15532"/>
                    </a:lnTo>
                    <a:lnTo>
                      <a:pt x="57754" y="15582"/>
                    </a:lnTo>
                    <a:lnTo>
                      <a:pt x="56698" y="15582"/>
                    </a:lnTo>
                    <a:lnTo>
                      <a:pt x="56648" y="15532"/>
                    </a:lnTo>
                    <a:lnTo>
                      <a:pt x="56648" y="15431"/>
                    </a:lnTo>
                    <a:lnTo>
                      <a:pt x="56648" y="15280"/>
                    </a:lnTo>
                    <a:lnTo>
                      <a:pt x="56648" y="15180"/>
                    </a:lnTo>
                    <a:lnTo>
                      <a:pt x="56598" y="15029"/>
                    </a:lnTo>
                    <a:lnTo>
                      <a:pt x="56497" y="14979"/>
                    </a:lnTo>
                    <a:lnTo>
                      <a:pt x="56447" y="15029"/>
                    </a:lnTo>
                    <a:lnTo>
                      <a:pt x="56397" y="15079"/>
                    </a:lnTo>
                    <a:lnTo>
                      <a:pt x="56397" y="15180"/>
                    </a:lnTo>
                    <a:lnTo>
                      <a:pt x="56346" y="15280"/>
                    </a:lnTo>
                    <a:lnTo>
                      <a:pt x="56296" y="15381"/>
                    </a:lnTo>
                    <a:lnTo>
                      <a:pt x="56095" y="15381"/>
                    </a:lnTo>
                    <a:lnTo>
                      <a:pt x="55793" y="15280"/>
                    </a:lnTo>
                    <a:lnTo>
                      <a:pt x="55693" y="15331"/>
                    </a:lnTo>
                    <a:lnTo>
                      <a:pt x="55643" y="15381"/>
                    </a:lnTo>
                    <a:lnTo>
                      <a:pt x="55442" y="15582"/>
                    </a:lnTo>
                    <a:lnTo>
                      <a:pt x="55090" y="15280"/>
                    </a:lnTo>
                    <a:lnTo>
                      <a:pt x="55341" y="15079"/>
                    </a:lnTo>
                    <a:lnTo>
                      <a:pt x="55542" y="14828"/>
                    </a:lnTo>
                    <a:lnTo>
                      <a:pt x="55743" y="14627"/>
                    </a:lnTo>
                    <a:lnTo>
                      <a:pt x="55894" y="14577"/>
                    </a:lnTo>
                    <a:lnTo>
                      <a:pt x="56045" y="14526"/>
                    </a:lnTo>
                    <a:lnTo>
                      <a:pt x="56095" y="14476"/>
                    </a:lnTo>
                    <a:lnTo>
                      <a:pt x="56145" y="14376"/>
                    </a:lnTo>
                    <a:lnTo>
                      <a:pt x="55995" y="14225"/>
                    </a:lnTo>
                    <a:lnTo>
                      <a:pt x="55944" y="14024"/>
                    </a:lnTo>
                    <a:lnTo>
                      <a:pt x="55944" y="13973"/>
                    </a:lnTo>
                    <a:lnTo>
                      <a:pt x="55894" y="13923"/>
                    </a:lnTo>
                    <a:lnTo>
                      <a:pt x="55844" y="13923"/>
                    </a:lnTo>
                    <a:lnTo>
                      <a:pt x="55743" y="13973"/>
                    </a:lnTo>
                    <a:lnTo>
                      <a:pt x="55592" y="14074"/>
                    </a:lnTo>
                    <a:lnTo>
                      <a:pt x="55492" y="14124"/>
                    </a:lnTo>
                    <a:lnTo>
                      <a:pt x="55391" y="14174"/>
                    </a:lnTo>
                    <a:lnTo>
                      <a:pt x="55291" y="14225"/>
                    </a:lnTo>
                    <a:lnTo>
                      <a:pt x="55190" y="14275"/>
                    </a:lnTo>
                    <a:lnTo>
                      <a:pt x="55140" y="14225"/>
                    </a:lnTo>
                    <a:lnTo>
                      <a:pt x="55040" y="14124"/>
                    </a:lnTo>
                    <a:lnTo>
                      <a:pt x="54637" y="14124"/>
                    </a:lnTo>
                    <a:lnTo>
                      <a:pt x="54587" y="14074"/>
                    </a:lnTo>
                    <a:lnTo>
                      <a:pt x="54537" y="13973"/>
                    </a:lnTo>
                    <a:lnTo>
                      <a:pt x="54587" y="13923"/>
                    </a:lnTo>
                    <a:lnTo>
                      <a:pt x="55090" y="13923"/>
                    </a:lnTo>
                    <a:lnTo>
                      <a:pt x="55241" y="13873"/>
                    </a:lnTo>
                    <a:lnTo>
                      <a:pt x="55291" y="13823"/>
                    </a:lnTo>
                    <a:lnTo>
                      <a:pt x="55341" y="13772"/>
                    </a:lnTo>
                    <a:lnTo>
                      <a:pt x="55341" y="13421"/>
                    </a:lnTo>
                    <a:lnTo>
                      <a:pt x="55391" y="13320"/>
                    </a:lnTo>
                    <a:lnTo>
                      <a:pt x="55492" y="13219"/>
                    </a:lnTo>
                    <a:lnTo>
                      <a:pt x="55442" y="13119"/>
                    </a:lnTo>
                    <a:lnTo>
                      <a:pt x="55442" y="13069"/>
                    </a:lnTo>
                    <a:lnTo>
                      <a:pt x="55241" y="13069"/>
                    </a:lnTo>
                    <a:lnTo>
                      <a:pt x="55090" y="13018"/>
                    </a:lnTo>
                    <a:lnTo>
                      <a:pt x="54889" y="12968"/>
                    </a:lnTo>
                    <a:lnTo>
                      <a:pt x="54788" y="12868"/>
                    </a:lnTo>
                    <a:lnTo>
                      <a:pt x="54688" y="12868"/>
                    </a:lnTo>
                    <a:lnTo>
                      <a:pt x="54436" y="12968"/>
                    </a:lnTo>
                    <a:lnTo>
                      <a:pt x="54235" y="13069"/>
                    </a:lnTo>
                    <a:lnTo>
                      <a:pt x="54135" y="13018"/>
                    </a:lnTo>
                    <a:lnTo>
                      <a:pt x="54034" y="12918"/>
                    </a:lnTo>
                    <a:lnTo>
                      <a:pt x="53934" y="12868"/>
                    </a:lnTo>
                    <a:lnTo>
                      <a:pt x="53582" y="12868"/>
                    </a:lnTo>
                    <a:lnTo>
                      <a:pt x="53532" y="12918"/>
                    </a:lnTo>
                    <a:lnTo>
                      <a:pt x="53431" y="12968"/>
                    </a:lnTo>
                    <a:lnTo>
                      <a:pt x="53280" y="13018"/>
                    </a:lnTo>
                    <a:lnTo>
                      <a:pt x="53180" y="13069"/>
                    </a:lnTo>
                    <a:lnTo>
                      <a:pt x="52979" y="12918"/>
                    </a:lnTo>
                    <a:lnTo>
                      <a:pt x="52778" y="12868"/>
                    </a:lnTo>
                    <a:lnTo>
                      <a:pt x="51571" y="12868"/>
                    </a:lnTo>
                    <a:lnTo>
                      <a:pt x="51421" y="12817"/>
                    </a:lnTo>
                    <a:lnTo>
                      <a:pt x="51370" y="12767"/>
                    </a:lnTo>
                    <a:lnTo>
                      <a:pt x="51320" y="12717"/>
                    </a:lnTo>
                    <a:lnTo>
                      <a:pt x="51370" y="12566"/>
                    </a:lnTo>
                    <a:lnTo>
                      <a:pt x="51421" y="12415"/>
                    </a:lnTo>
                    <a:lnTo>
                      <a:pt x="51521" y="12315"/>
                    </a:lnTo>
                    <a:lnTo>
                      <a:pt x="51672" y="12264"/>
                    </a:lnTo>
                    <a:lnTo>
                      <a:pt x="51772" y="12315"/>
                    </a:lnTo>
                    <a:lnTo>
                      <a:pt x="51873" y="12415"/>
                    </a:lnTo>
                    <a:lnTo>
                      <a:pt x="51973" y="12315"/>
                    </a:lnTo>
                    <a:lnTo>
                      <a:pt x="52074" y="12264"/>
                    </a:lnTo>
                    <a:lnTo>
                      <a:pt x="52275" y="12214"/>
                    </a:lnTo>
                    <a:lnTo>
                      <a:pt x="53130" y="12214"/>
                    </a:lnTo>
                    <a:lnTo>
                      <a:pt x="53230" y="12114"/>
                    </a:lnTo>
                    <a:lnTo>
                      <a:pt x="52928" y="11812"/>
                    </a:lnTo>
                    <a:lnTo>
                      <a:pt x="52828" y="11661"/>
                    </a:lnTo>
                    <a:lnTo>
                      <a:pt x="53029" y="11611"/>
                    </a:lnTo>
                    <a:lnTo>
                      <a:pt x="53431" y="11611"/>
                    </a:lnTo>
                    <a:lnTo>
                      <a:pt x="53582" y="11561"/>
                    </a:lnTo>
                    <a:lnTo>
                      <a:pt x="53632" y="11511"/>
                    </a:lnTo>
                    <a:lnTo>
                      <a:pt x="53632" y="11460"/>
                    </a:lnTo>
                    <a:lnTo>
                      <a:pt x="53682" y="11259"/>
                    </a:lnTo>
                    <a:lnTo>
                      <a:pt x="53783" y="11159"/>
                    </a:lnTo>
                    <a:lnTo>
                      <a:pt x="54085" y="11159"/>
                    </a:lnTo>
                    <a:lnTo>
                      <a:pt x="54085" y="11058"/>
                    </a:lnTo>
                    <a:lnTo>
                      <a:pt x="53934" y="10907"/>
                    </a:lnTo>
                    <a:lnTo>
                      <a:pt x="53733" y="10757"/>
                    </a:lnTo>
                    <a:lnTo>
                      <a:pt x="53582" y="10757"/>
                    </a:lnTo>
                    <a:lnTo>
                      <a:pt x="53431" y="10807"/>
                    </a:lnTo>
                    <a:lnTo>
                      <a:pt x="53331" y="10958"/>
                    </a:lnTo>
                    <a:lnTo>
                      <a:pt x="53230" y="10958"/>
                    </a:lnTo>
                    <a:lnTo>
                      <a:pt x="53079" y="10907"/>
                    </a:lnTo>
                    <a:lnTo>
                      <a:pt x="52979" y="10807"/>
                    </a:lnTo>
                    <a:lnTo>
                      <a:pt x="52828" y="10757"/>
                    </a:lnTo>
                    <a:lnTo>
                      <a:pt x="52577" y="10807"/>
                    </a:lnTo>
                    <a:lnTo>
                      <a:pt x="52526" y="10907"/>
                    </a:lnTo>
                    <a:lnTo>
                      <a:pt x="52476" y="10907"/>
                    </a:lnTo>
                    <a:lnTo>
                      <a:pt x="52426" y="10857"/>
                    </a:lnTo>
                    <a:lnTo>
                      <a:pt x="52426" y="10807"/>
                    </a:lnTo>
                    <a:lnTo>
                      <a:pt x="52526" y="10757"/>
                    </a:lnTo>
                    <a:lnTo>
                      <a:pt x="52577" y="10757"/>
                    </a:lnTo>
                    <a:lnTo>
                      <a:pt x="52577" y="10656"/>
                    </a:lnTo>
                    <a:lnTo>
                      <a:pt x="52426" y="10556"/>
                    </a:lnTo>
                    <a:lnTo>
                      <a:pt x="52225" y="10505"/>
                    </a:lnTo>
                    <a:lnTo>
                      <a:pt x="52074" y="10304"/>
                    </a:lnTo>
                    <a:lnTo>
                      <a:pt x="51873" y="10103"/>
                    </a:lnTo>
                    <a:lnTo>
                      <a:pt x="51772" y="10003"/>
                    </a:lnTo>
                    <a:lnTo>
                      <a:pt x="51823" y="9952"/>
                    </a:lnTo>
                    <a:lnTo>
                      <a:pt x="51923" y="9852"/>
                    </a:lnTo>
                    <a:lnTo>
                      <a:pt x="52074" y="9701"/>
                    </a:lnTo>
                    <a:lnTo>
                      <a:pt x="52275" y="9651"/>
                    </a:lnTo>
                    <a:lnTo>
                      <a:pt x="52426" y="9701"/>
                    </a:lnTo>
                    <a:lnTo>
                      <a:pt x="52577" y="9802"/>
                    </a:lnTo>
                    <a:lnTo>
                      <a:pt x="52677" y="9852"/>
                    </a:lnTo>
                    <a:lnTo>
                      <a:pt x="52727" y="9852"/>
                    </a:lnTo>
                    <a:lnTo>
                      <a:pt x="52778" y="9802"/>
                    </a:lnTo>
                    <a:lnTo>
                      <a:pt x="52828" y="9701"/>
                    </a:lnTo>
                    <a:lnTo>
                      <a:pt x="52828" y="9601"/>
                    </a:lnTo>
                    <a:lnTo>
                      <a:pt x="52878" y="9550"/>
                    </a:lnTo>
                    <a:lnTo>
                      <a:pt x="52979" y="9550"/>
                    </a:lnTo>
                    <a:lnTo>
                      <a:pt x="53029" y="9701"/>
                    </a:lnTo>
                    <a:lnTo>
                      <a:pt x="53029" y="9802"/>
                    </a:lnTo>
                    <a:lnTo>
                      <a:pt x="53079" y="9852"/>
                    </a:lnTo>
                    <a:lnTo>
                      <a:pt x="53180" y="9902"/>
                    </a:lnTo>
                    <a:lnTo>
                      <a:pt x="53381" y="9902"/>
                    </a:lnTo>
                    <a:lnTo>
                      <a:pt x="53532" y="9852"/>
                    </a:lnTo>
                    <a:lnTo>
                      <a:pt x="53682" y="9751"/>
                    </a:lnTo>
                    <a:lnTo>
                      <a:pt x="53833" y="9701"/>
                    </a:lnTo>
                    <a:lnTo>
                      <a:pt x="53984" y="9701"/>
                    </a:lnTo>
                    <a:lnTo>
                      <a:pt x="54034" y="9751"/>
                    </a:lnTo>
                    <a:lnTo>
                      <a:pt x="54085" y="9852"/>
                    </a:lnTo>
                    <a:lnTo>
                      <a:pt x="54034" y="10003"/>
                    </a:lnTo>
                    <a:lnTo>
                      <a:pt x="53984" y="10103"/>
                    </a:lnTo>
                    <a:lnTo>
                      <a:pt x="53532" y="10103"/>
                    </a:lnTo>
                    <a:lnTo>
                      <a:pt x="53481" y="10204"/>
                    </a:lnTo>
                    <a:lnTo>
                      <a:pt x="53481" y="10254"/>
                    </a:lnTo>
                    <a:lnTo>
                      <a:pt x="53632" y="10304"/>
                    </a:lnTo>
                    <a:lnTo>
                      <a:pt x="53783" y="10354"/>
                    </a:lnTo>
                    <a:lnTo>
                      <a:pt x="54085" y="10556"/>
                    </a:lnTo>
                    <a:lnTo>
                      <a:pt x="54286" y="10656"/>
                    </a:lnTo>
                    <a:lnTo>
                      <a:pt x="54436" y="10706"/>
                    </a:lnTo>
                    <a:lnTo>
                      <a:pt x="54637" y="10706"/>
                    </a:lnTo>
                    <a:lnTo>
                      <a:pt x="54838" y="10556"/>
                    </a:lnTo>
                    <a:lnTo>
                      <a:pt x="54989" y="10354"/>
                    </a:lnTo>
                    <a:lnTo>
                      <a:pt x="55140" y="10204"/>
                    </a:lnTo>
                    <a:lnTo>
                      <a:pt x="55241" y="10153"/>
                    </a:lnTo>
                    <a:lnTo>
                      <a:pt x="55291" y="10204"/>
                    </a:lnTo>
                    <a:lnTo>
                      <a:pt x="55442" y="10304"/>
                    </a:lnTo>
                    <a:lnTo>
                      <a:pt x="55492" y="10304"/>
                    </a:lnTo>
                    <a:lnTo>
                      <a:pt x="55492" y="10254"/>
                    </a:lnTo>
                    <a:lnTo>
                      <a:pt x="55542" y="10053"/>
                    </a:lnTo>
                    <a:lnTo>
                      <a:pt x="55592" y="9952"/>
                    </a:lnTo>
                    <a:lnTo>
                      <a:pt x="55693" y="9902"/>
                    </a:lnTo>
                    <a:lnTo>
                      <a:pt x="55894" y="9902"/>
                    </a:lnTo>
                    <a:lnTo>
                      <a:pt x="56045" y="9952"/>
                    </a:lnTo>
                    <a:lnTo>
                      <a:pt x="56145" y="10003"/>
                    </a:lnTo>
                    <a:lnTo>
                      <a:pt x="56246" y="9952"/>
                    </a:lnTo>
                    <a:lnTo>
                      <a:pt x="56346" y="9852"/>
                    </a:lnTo>
                    <a:lnTo>
                      <a:pt x="56397" y="9751"/>
                    </a:lnTo>
                    <a:lnTo>
                      <a:pt x="56497" y="9751"/>
                    </a:lnTo>
                    <a:lnTo>
                      <a:pt x="56598" y="9802"/>
                    </a:lnTo>
                    <a:lnTo>
                      <a:pt x="56749" y="9902"/>
                    </a:lnTo>
                    <a:lnTo>
                      <a:pt x="57100" y="9902"/>
                    </a:lnTo>
                    <a:lnTo>
                      <a:pt x="57301" y="9952"/>
                    </a:lnTo>
                    <a:lnTo>
                      <a:pt x="57452" y="10053"/>
                    </a:lnTo>
                    <a:lnTo>
                      <a:pt x="57653" y="10204"/>
                    </a:lnTo>
                    <a:lnTo>
                      <a:pt x="57804" y="10455"/>
                    </a:lnTo>
                    <a:lnTo>
                      <a:pt x="57905" y="10706"/>
                    </a:lnTo>
                    <a:lnTo>
                      <a:pt x="58005" y="10656"/>
                    </a:lnTo>
                    <a:lnTo>
                      <a:pt x="58055" y="10656"/>
                    </a:lnTo>
                    <a:lnTo>
                      <a:pt x="58055" y="10455"/>
                    </a:lnTo>
                    <a:lnTo>
                      <a:pt x="58106" y="10354"/>
                    </a:lnTo>
                    <a:lnTo>
                      <a:pt x="58206" y="10354"/>
                    </a:lnTo>
                    <a:lnTo>
                      <a:pt x="58357" y="10304"/>
                    </a:lnTo>
                    <a:lnTo>
                      <a:pt x="58457" y="10254"/>
                    </a:lnTo>
                    <a:lnTo>
                      <a:pt x="58508" y="10153"/>
                    </a:lnTo>
                    <a:lnTo>
                      <a:pt x="58508" y="10003"/>
                    </a:lnTo>
                    <a:lnTo>
                      <a:pt x="58558" y="9952"/>
                    </a:lnTo>
                    <a:lnTo>
                      <a:pt x="58659" y="9952"/>
                    </a:lnTo>
                    <a:lnTo>
                      <a:pt x="58759" y="10103"/>
                    </a:lnTo>
                    <a:lnTo>
                      <a:pt x="58860" y="10204"/>
                    </a:lnTo>
                    <a:lnTo>
                      <a:pt x="58910" y="10405"/>
                    </a:lnTo>
                    <a:lnTo>
                      <a:pt x="58910" y="10606"/>
                    </a:lnTo>
                    <a:lnTo>
                      <a:pt x="58910" y="10656"/>
                    </a:lnTo>
                    <a:lnTo>
                      <a:pt x="58960" y="10706"/>
                    </a:lnTo>
                    <a:lnTo>
                      <a:pt x="59010" y="10757"/>
                    </a:lnTo>
                    <a:lnTo>
                      <a:pt x="59111" y="10757"/>
                    </a:lnTo>
                    <a:lnTo>
                      <a:pt x="59211" y="10706"/>
                    </a:lnTo>
                    <a:lnTo>
                      <a:pt x="59312" y="10656"/>
                    </a:lnTo>
                    <a:lnTo>
                      <a:pt x="59312" y="10556"/>
                    </a:lnTo>
                    <a:lnTo>
                      <a:pt x="59312" y="10455"/>
                    </a:lnTo>
                    <a:lnTo>
                      <a:pt x="59211" y="10304"/>
                    </a:lnTo>
                    <a:lnTo>
                      <a:pt x="59161" y="10204"/>
                    </a:lnTo>
                    <a:lnTo>
                      <a:pt x="59161" y="10153"/>
                    </a:lnTo>
                    <a:lnTo>
                      <a:pt x="59262" y="10053"/>
                    </a:lnTo>
                    <a:lnTo>
                      <a:pt x="59312" y="10003"/>
                    </a:lnTo>
                    <a:lnTo>
                      <a:pt x="59362" y="9952"/>
                    </a:lnTo>
                    <a:lnTo>
                      <a:pt x="59412" y="9952"/>
                    </a:lnTo>
                    <a:lnTo>
                      <a:pt x="59563" y="10003"/>
                    </a:lnTo>
                    <a:lnTo>
                      <a:pt x="59965" y="10455"/>
                    </a:lnTo>
                    <a:lnTo>
                      <a:pt x="60066" y="10505"/>
                    </a:lnTo>
                    <a:lnTo>
                      <a:pt x="60116" y="10505"/>
                    </a:lnTo>
                    <a:lnTo>
                      <a:pt x="60166" y="10354"/>
                    </a:lnTo>
                    <a:lnTo>
                      <a:pt x="60217" y="10204"/>
                    </a:lnTo>
                    <a:lnTo>
                      <a:pt x="60317" y="10153"/>
                    </a:lnTo>
                    <a:lnTo>
                      <a:pt x="60518" y="10103"/>
                    </a:lnTo>
                    <a:lnTo>
                      <a:pt x="60870" y="10053"/>
                    </a:lnTo>
                    <a:lnTo>
                      <a:pt x="60971" y="10003"/>
                    </a:lnTo>
                    <a:lnTo>
                      <a:pt x="61071" y="9952"/>
                    </a:lnTo>
                    <a:lnTo>
                      <a:pt x="61222" y="9751"/>
                    </a:lnTo>
                    <a:lnTo>
                      <a:pt x="61222" y="9651"/>
                    </a:lnTo>
                    <a:lnTo>
                      <a:pt x="61222" y="9601"/>
                    </a:lnTo>
                    <a:lnTo>
                      <a:pt x="61071" y="9500"/>
                    </a:lnTo>
                    <a:lnTo>
                      <a:pt x="60920" y="9500"/>
                    </a:lnTo>
                    <a:lnTo>
                      <a:pt x="60770" y="9601"/>
                    </a:lnTo>
                    <a:lnTo>
                      <a:pt x="60619" y="9701"/>
                    </a:lnTo>
                    <a:lnTo>
                      <a:pt x="60267" y="9701"/>
                    </a:lnTo>
                    <a:lnTo>
                      <a:pt x="60166" y="9601"/>
                    </a:lnTo>
                    <a:lnTo>
                      <a:pt x="60066" y="9500"/>
                    </a:lnTo>
                    <a:lnTo>
                      <a:pt x="60016" y="9550"/>
                    </a:lnTo>
                    <a:lnTo>
                      <a:pt x="59915" y="9601"/>
                    </a:lnTo>
                    <a:lnTo>
                      <a:pt x="59865" y="9651"/>
                    </a:lnTo>
                    <a:lnTo>
                      <a:pt x="59764" y="9601"/>
                    </a:lnTo>
                    <a:lnTo>
                      <a:pt x="59664" y="9500"/>
                    </a:lnTo>
                    <a:lnTo>
                      <a:pt x="58759" y="9500"/>
                    </a:lnTo>
                    <a:lnTo>
                      <a:pt x="58608" y="9651"/>
                    </a:lnTo>
                    <a:lnTo>
                      <a:pt x="58558" y="9601"/>
                    </a:lnTo>
                    <a:lnTo>
                      <a:pt x="58508" y="9550"/>
                    </a:lnTo>
                    <a:lnTo>
                      <a:pt x="58457" y="9399"/>
                    </a:lnTo>
                    <a:lnTo>
                      <a:pt x="58407" y="9299"/>
                    </a:lnTo>
                    <a:lnTo>
                      <a:pt x="58307" y="9249"/>
                    </a:lnTo>
                    <a:lnTo>
                      <a:pt x="58005" y="9249"/>
                    </a:lnTo>
                    <a:lnTo>
                      <a:pt x="57704" y="9299"/>
                    </a:lnTo>
                    <a:lnTo>
                      <a:pt x="57553" y="9299"/>
                    </a:lnTo>
                    <a:lnTo>
                      <a:pt x="57402" y="9249"/>
                    </a:lnTo>
                    <a:lnTo>
                      <a:pt x="57251" y="9198"/>
                    </a:lnTo>
                    <a:lnTo>
                      <a:pt x="57151" y="9098"/>
                    </a:lnTo>
                    <a:lnTo>
                      <a:pt x="57000" y="9198"/>
                    </a:lnTo>
                    <a:lnTo>
                      <a:pt x="56849" y="9249"/>
                    </a:lnTo>
                    <a:lnTo>
                      <a:pt x="56698" y="9299"/>
                    </a:lnTo>
                    <a:lnTo>
                      <a:pt x="56497" y="9299"/>
                    </a:lnTo>
                    <a:lnTo>
                      <a:pt x="56196" y="9249"/>
                    </a:lnTo>
                    <a:lnTo>
                      <a:pt x="55844" y="9249"/>
                    </a:lnTo>
                    <a:lnTo>
                      <a:pt x="55793" y="9349"/>
                    </a:lnTo>
                    <a:lnTo>
                      <a:pt x="55743" y="9399"/>
                    </a:lnTo>
                    <a:lnTo>
                      <a:pt x="55643" y="9450"/>
                    </a:lnTo>
                    <a:lnTo>
                      <a:pt x="55542" y="9399"/>
                    </a:lnTo>
                    <a:lnTo>
                      <a:pt x="55442" y="9299"/>
                    </a:lnTo>
                    <a:lnTo>
                      <a:pt x="55341" y="9299"/>
                    </a:lnTo>
                    <a:lnTo>
                      <a:pt x="55090" y="9249"/>
                    </a:lnTo>
                    <a:lnTo>
                      <a:pt x="54889" y="9148"/>
                    </a:lnTo>
                    <a:lnTo>
                      <a:pt x="54637" y="9048"/>
                    </a:lnTo>
                    <a:lnTo>
                      <a:pt x="53280" y="9048"/>
                    </a:lnTo>
                    <a:lnTo>
                      <a:pt x="53230" y="8947"/>
                    </a:lnTo>
                    <a:lnTo>
                      <a:pt x="53230" y="8746"/>
                    </a:lnTo>
                    <a:lnTo>
                      <a:pt x="53230" y="8645"/>
                    </a:lnTo>
                    <a:lnTo>
                      <a:pt x="52979" y="8645"/>
                    </a:lnTo>
                    <a:lnTo>
                      <a:pt x="52878" y="8696"/>
                    </a:lnTo>
                    <a:lnTo>
                      <a:pt x="52778" y="8796"/>
                    </a:lnTo>
                    <a:lnTo>
                      <a:pt x="52677" y="8847"/>
                    </a:lnTo>
                    <a:lnTo>
                      <a:pt x="52627" y="8746"/>
                    </a:lnTo>
                    <a:lnTo>
                      <a:pt x="52526" y="8696"/>
                    </a:lnTo>
                    <a:lnTo>
                      <a:pt x="52476" y="8645"/>
                    </a:lnTo>
                    <a:lnTo>
                      <a:pt x="52426" y="8696"/>
                    </a:lnTo>
                    <a:lnTo>
                      <a:pt x="52376" y="8847"/>
                    </a:lnTo>
                    <a:lnTo>
                      <a:pt x="52325" y="9048"/>
                    </a:lnTo>
                    <a:lnTo>
                      <a:pt x="51973" y="8746"/>
                    </a:lnTo>
                    <a:lnTo>
                      <a:pt x="52074" y="8645"/>
                    </a:lnTo>
                    <a:lnTo>
                      <a:pt x="52124" y="8545"/>
                    </a:lnTo>
                    <a:lnTo>
                      <a:pt x="52225" y="8294"/>
                    </a:lnTo>
                    <a:lnTo>
                      <a:pt x="52325" y="8243"/>
                    </a:lnTo>
                    <a:lnTo>
                      <a:pt x="52476" y="8243"/>
                    </a:lnTo>
                    <a:lnTo>
                      <a:pt x="52677" y="8193"/>
                    </a:lnTo>
                    <a:lnTo>
                      <a:pt x="52828" y="8243"/>
                    </a:lnTo>
                    <a:lnTo>
                      <a:pt x="53029" y="8243"/>
                    </a:lnTo>
                    <a:lnTo>
                      <a:pt x="53180" y="8143"/>
                    </a:lnTo>
                    <a:lnTo>
                      <a:pt x="53381" y="8042"/>
                    </a:lnTo>
                    <a:lnTo>
                      <a:pt x="53632" y="7992"/>
                    </a:lnTo>
                    <a:lnTo>
                      <a:pt x="53783" y="8093"/>
                    </a:lnTo>
                    <a:lnTo>
                      <a:pt x="53984" y="8243"/>
                    </a:lnTo>
                    <a:lnTo>
                      <a:pt x="54336" y="8595"/>
                    </a:lnTo>
                    <a:lnTo>
                      <a:pt x="54436" y="8595"/>
                    </a:lnTo>
                    <a:lnTo>
                      <a:pt x="54487" y="8545"/>
                    </a:lnTo>
                    <a:lnTo>
                      <a:pt x="54487" y="8294"/>
                    </a:lnTo>
                    <a:lnTo>
                      <a:pt x="54487" y="8193"/>
                    </a:lnTo>
                    <a:lnTo>
                      <a:pt x="54487" y="8093"/>
                    </a:lnTo>
                    <a:lnTo>
                      <a:pt x="54587" y="8042"/>
                    </a:lnTo>
                    <a:lnTo>
                      <a:pt x="54738" y="7992"/>
                    </a:lnTo>
                    <a:lnTo>
                      <a:pt x="55894" y="7992"/>
                    </a:lnTo>
                    <a:lnTo>
                      <a:pt x="55944" y="7942"/>
                    </a:lnTo>
                    <a:lnTo>
                      <a:pt x="55944" y="7791"/>
                    </a:lnTo>
                    <a:lnTo>
                      <a:pt x="55944" y="7590"/>
                    </a:lnTo>
                    <a:lnTo>
                      <a:pt x="55995" y="7439"/>
                    </a:lnTo>
                    <a:lnTo>
                      <a:pt x="56045" y="7389"/>
                    </a:lnTo>
                    <a:lnTo>
                      <a:pt x="56095" y="7439"/>
                    </a:lnTo>
                    <a:lnTo>
                      <a:pt x="56196" y="7489"/>
                    </a:lnTo>
                    <a:lnTo>
                      <a:pt x="56296" y="7540"/>
                    </a:lnTo>
                    <a:lnTo>
                      <a:pt x="56397" y="7590"/>
                    </a:lnTo>
                    <a:lnTo>
                      <a:pt x="56698" y="7590"/>
                    </a:lnTo>
                    <a:lnTo>
                      <a:pt x="56749" y="7640"/>
                    </a:lnTo>
                    <a:lnTo>
                      <a:pt x="56749" y="7741"/>
                    </a:lnTo>
                    <a:lnTo>
                      <a:pt x="56698" y="7791"/>
                    </a:lnTo>
                    <a:lnTo>
                      <a:pt x="56547" y="7892"/>
                    </a:lnTo>
                    <a:lnTo>
                      <a:pt x="56497" y="7942"/>
                    </a:lnTo>
                    <a:lnTo>
                      <a:pt x="56497" y="7992"/>
                    </a:lnTo>
                    <a:lnTo>
                      <a:pt x="56598" y="8093"/>
                    </a:lnTo>
                    <a:lnTo>
                      <a:pt x="56749" y="8193"/>
                    </a:lnTo>
                    <a:lnTo>
                      <a:pt x="56899" y="8243"/>
                    </a:lnTo>
                    <a:lnTo>
                      <a:pt x="57000" y="8143"/>
                    </a:lnTo>
                    <a:lnTo>
                      <a:pt x="57251" y="7892"/>
                    </a:lnTo>
                    <a:lnTo>
                      <a:pt x="57352" y="7841"/>
                    </a:lnTo>
                    <a:lnTo>
                      <a:pt x="57502" y="7791"/>
                    </a:lnTo>
                    <a:lnTo>
                      <a:pt x="57603" y="7741"/>
                    </a:lnTo>
                    <a:lnTo>
                      <a:pt x="57653" y="7590"/>
                    </a:lnTo>
                    <a:lnTo>
                      <a:pt x="57653" y="7439"/>
                    </a:lnTo>
                    <a:lnTo>
                      <a:pt x="57754" y="7389"/>
                    </a:lnTo>
                    <a:lnTo>
                      <a:pt x="57905" y="7389"/>
                    </a:lnTo>
                    <a:lnTo>
                      <a:pt x="58005" y="7489"/>
                    </a:lnTo>
                    <a:lnTo>
                      <a:pt x="58055" y="7640"/>
                    </a:lnTo>
                    <a:lnTo>
                      <a:pt x="58106" y="7942"/>
                    </a:lnTo>
                    <a:lnTo>
                      <a:pt x="58156" y="7992"/>
                    </a:lnTo>
                    <a:lnTo>
                      <a:pt x="58256" y="7942"/>
                    </a:lnTo>
                    <a:lnTo>
                      <a:pt x="58256" y="7791"/>
                    </a:lnTo>
                    <a:lnTo>
                      <a:pt x="58256" y="7590"/>
                    </a:lnTo>
                    <a:lnTo>
                      <a:pt x="58307" y="7439"/>
                    </a:lnTo>
                    <a:lnTo>
                      <a:pt x="58357" y="7339"/>
                    </a:lnTo>
                    <a:lnTo>
                      <a:pt x="58457" y="7288"/>
                    </a:lnTo>
                    <a:lnTo>
                      <a:pt x="58457" y="7238"/>
                    </a:lnTo>
                    <a:lnTo>
                      <a:pt x="58156" y="6937"/>
                    </a:lnTo>
                    <a:lnTo>
                      <a:pt x="58106" y="6836"/>
                    </a:lnTo>
                    <a:lnTo>
                      <a:pt x="58055" y="6735"/>
                    </a:lnTo>
                    <a:lnTo>
                      <a:pt x="58055" y="6585"/>
                    </a:lnTo>
                    <a:lnTo>
                      <a:pt x="58005" y="6434"/>
                    </a:lnTo>
                    <a:lnTo>
                      <a:pt x="57905" y="6333"/>
                    </a:lnTo>
                    <a:lnTo>
                      <a:pt x="57704" y="6283"/>
                    </a:lnTo>
                    <a:lnTo>
                      <a:pt x="57653" y="6132"/>
                    </a:lnTo>
                    <a:lnTo>
                      <a:pt x="57653" y="6032"/>
                    </a:lnTo>
                    <a:lnTo>
                      <a:pt x="57955" y="5831"/>
                    </a:lnTo>
                    <a:lnTo>
                      <a:pt x="58256" y="5680"/>
                    </a:lnTo>
                    <a:lnTo>
                      <a:pt x="58558" y="5680"/>
                    </a:lnTo>
                    <a:lnTo>
                      <a:pt x="58709" y="5780"/>
                    </a:lnTo>
                    <a:lnTo>
                      <a:pt x="58809" y="5881"/>
                    </a:lnTo>
                    <a:lnTo>
                      <a:pt x="58910" y="5881"/>
                    </a:lnTo>
                    <a:lnTo>
                      <a:pt x="59061" y="5931"/>
                    </a:lnTo>
                    <a:lnTo>
                      <a:pt x="59211" y="6132"/>
                    </a:lnTo>
                    <a:lnTo>
                      <a:pt x="59312" y="5982"/>
                    </a:lnTo>
                    <a:lnTo>
                      <a:pt x="59463" y="5931"/>
                    </a:lnTo>
                    <a:lnTo>
                      <a:pt x="59614" y="5881"/>
                    </a:lnTo>
                    <a:lnTo>
                      <a:pt x="59714" y="5831"/>
                    </a:lnTo>
                    <a:lnTo>
                      <a:pt x="59965" y="5579"/>
                    </a:lnTo>
                    <a:lnTo>
                      <a:pt x="60066" y="5529"/>
                    </a:lnTo>
                    <a:lnTo>
                      <a:pt x="60116" y="5529"/>
                    </a:lnTo>
                    <a:lnTo>
                      <a:pt x="60267" y="5680"/>
                    </a:lnTo>
                    <a:lnTo>
                      <a:pt x="60317" y="5780"/>
                    </a:lnTo>
                    <a:lnTo>
                      <a:pt x="60367" y="5931"/>
                    </a:lnTo>
                    <a:lnTo>
                      <a:pt x="60418" y="6132"/>
                    </a:lnTo>
                    <a:lnTo>
                      <a:pt x="60468" y="6283"/>
                    </a:lnTo>
                    <a:lnTo>
                      <a:pt x="60669" y="6384"/>
                    </a:lnTo>
                    <a:lnTo>
                      <a:pt x="60820" y="6384"/>
                    </a:lnTo>
                    <a:lnTo>
                      <a:pt x="60820" y="6032"/>
                    </a:lnTo>
                    <a:lnTo>
                      <a:pt x="60870" y="5982"/>
                    </a:lnTo>
                    <a:lnTo>
                      <a:pt x="60920" y="5931"/>
                    </a:lnTo>
                    <a:lnTo>
                      <a:pt x="60971" y="5982"/>
                    </a:lnTo>
                    <a:lnTo>
                      <a:pt x="60971" y="6132"/>
                    </a:lnTo>
                    <a:lnTo>
                      <a:pt x="60920" y="6384"/>
                    </a:lnTo>
                    <a:lnTo>
                      <a:pt x="60971" y="6333"/>
                    </a:lnTo>
                    <a:lnTo>
                      <a:pt x="60971" y="6484"/>
                    </a:lnTo>
                    <a:lnTo>
                      <a:pt x="60920" y="6534"/>
                    </a:lnTo>
                    <a:lnTo>
                      <a:pt x="60845" y="6534"/>
                    </a:lnTo>
                    <a:lnTo>
                      <a:pt x="60820" y="6585"/>
                    </a:lnTo>
                    <a:lnTo>
                      <a:pt x="60820" y="6635"/>
                    </a:lnTo>
                    <a:lnTo>
                      <a:pt x="60920" y="6735"/>
                    </a:lnTo>
                    <a:lnTo>
                      <a:pt x="61071" y="6786"/>
                    </a:lnTo>
                    <a:lnTo>
                      <a:pt x="61222" y="6836"/>
                    </a:lnTo>
                    <a:lnTo>
                      <a:pt x="61323" y="6937"/>
                    </a:lnTo>
                    <a:lnTo>
                      <a:pt x="61423" y="6836"/>
                    </a:lnTo>
                    <a:lnTo>
                      <a:pt x="61423" y="6735"/>
                    </a:lnTo>
                    <a:lnTo>
                      <a:pt x="61423" y="6585"/>
                    </a:lnTo>
                    <a:lnTo>
                      <a:pt x="61473" y="6384"/>
                    </a:lnTo>
                    <a:lnTo>
                      <a:pt x="61624" y="6183"/>
                    </a:lnTo>
                    <a:lnTo>
                      <a:pt x="61674" y="5982"/>
                    </a:lnTo>
                    <a:lnTo>
                      <a:pt x="61725" y="5931"/>
                    </a:lnTo>
                    <a:lnTo>
                      <a:pt x="61825" y="5982"/>
                    </a:lnTo>
                    <a:lnTo>
                      <a:pt x="61825" y="6032"/>
                    </a:lnTo>
                    <a:lnTo>
                      <a:pt x="61875" y="6434"/>
                    </a:lnTo>
                    <a:lnTo>
                      <a:pt x="61926" y="6484"/>
                    </a:lnTo>
                    <a:lnTo>
                      <a:pt x="61926" y="6534"/>
                    </a:lnTo>
                    <a:lnTo>
                      <a:pt x="62026" y="6484"/>
                    </a:lnTo>
                    <a:lnTo>
                      <a:pt x="62127" y="6384"/>
                    </a:lnTo>
                    <a:lnTo>
                      <a:pt x="62278" y="6333"/>
                    </a:lnTo>
                    <a:lnTo>
                      <a:pt x="62378" y="6183"/>
                    </a:lnTo>
                    <a:lnTo>
                      <a:pt x="62479" y="6082"/>
                    </a:lnTo>
                    <a:lnTo>
                      <a:pt x="62780" y="6082"/>
                    </a:lnTo>
                    <a:lnTo>
                      <a:pt x="63936" y="6132"/>
                    </a:lnTo>
                    <a:lnTo>
                      <a:pt x="64037" y="6082"/>
                    </a:lnTo>
                    <a:lnTo>
                      <a:pt x="64137" y="6082"/>
                    </a:lnTo>
                    <a:lnTo>
                      <a:pt x="64137" y="5982"/>
                    </a:lnTo>
                    <a:lnTo>
                      <a:pt x="64188" y="5881"/>
                    </a:lnTo>
                    <a:lnTo>
                      <a:pt x="64137" y="5479"/>
                    </a:lnTo>
                    <a:lnTo>
                      <a:pt x="64137" y="5328"/>
                    </a:lnTo>
                    <a:lnTo>
                      <a:pt x="64188" y="5177"/>
                    </a:lnTo>
                    <a:lnTo>
                      <a:pt x="64288" y="5077"/>
                    </a:lnTo>
                    <a:lnTo>
                      <a:pt x="64338" y="5077"/>
                    </a:lnTo>
                    <a:lnTo>
                      <a:pt x="64539" y="5027"/>
                    </a:lnTo>
                    <a:lnTo>
                      <a:pt x="64791" y="5077"/>
                    </a:lnTo>
                    <a:lnTo>
                      <a:pt x="65344" y="5077"/>
                    </a:lnTo>
                    <a:lnTo>
                      <a:pt x="65494" y="5027"/>
                    </a:lnTo>
                    <a:lnTo>
                      <a:pt x="65645" y="4926"/>
                    </a:lnTo>
                    <a:lnTo>
                      <a:pt x="65796" y="4825"/>
                    </a:lnTo>
                    <a:lnTo>
                      <a:pt x="65997" y="4825"/>
                    </a:lnTo>
                    <a:lnTo>
                      <a:pt x="66349" y="4876"/>
                    </a:lnTo>
                    <a:lnTo>
                      <a:pt x="68309" y="4876"/>
                    </a:lnTo>
                    <a:lnTo>
                      <a:pt x="68460" y="4825"/>
                    </a:lnTo>
                    <a:lnTo>
                      <a:pt x="68561" y="4775"/>
                    </a:lnTo>
                    <a:lnTo>
                      <a:pt x="68561" y="4725"/>
                    </a:lnTo>
                    <a:lnTo>
                      <a:pt x="68611" y="4524"/>
                    </a:lnTo>
                    <a:lnTo>
                      <a:pt x="68611" y="4021"/>
                    </a:lnTo>
                    <a:lnTo>
                      <a:pt x="68259" y="4021"/>
                    </a:lnTo>
                    <a:lnTo>
                      <a:pt x="68058" y="4071"/>
                    </a:lnTo>
                    <a:lnTo>
                      <a:pt x="67907" y="4122"/>
                    </a:lnTo>
                    <a:lnTo>
                      <a:pt x="67756" y="4222"/>
                    </a:lnTo>
                    <a:lnTo>
                      <a:pt x="67555" y="4273"/>
                    </a:lnTo>
                    <a:lnTo>
                      <a:pt x="67354" y="4222"/>
                    </a:lnTo>
                    <a:lnTo>
                      <a:pt x="67153" y="4122"/>
                    </a:lnTo>
                    <a:lnTo>
                      <a:pt x="66952" y="4021"/>
                    </a:lnTo>
                    <a:lnTo>
                      <a:pt x="66751" y="4021"/>
                    </a:lnTo>
                    <a:lnTo>
                      <a:pt x="66600" y="4071"/>
                    </a:lnTo>
                    <a:lnTo>
                      <a:pt x="66399" y="4172"/>
                    </a:lnTo>
                    <a:lnTo>
                      <a:pt x="66299" y="4222"/>
                    </a:lnTo>
                    <a:lnTo>
                      <a:pt x="66047" y="4222"/>
                    </a:lnTo>
                    <a:lnTo>
                      <a:pt x="65947" y="4172"/>
                    </a:lnTo>
                    <a:lnTo>
                      <a:pt x="65746" y="4021"/>
                    </a:lnTo>
                    <a:lnTo>
                      <a:pt x="64740" y="4021"/>
                    </a:lnTo>
                    <a:lnTo>
                      <a:pt x="64489" y="4071"/>
                    </a:lnTo>
                    <a:lnTo>
                      <a:pt x="64288" y="4172"/>
                    </a:lnTo>
                    <a:lnTo>
                      <a:pt x="64188" y="4222"/>
                    </a:lnTo>
                    <a:lnTo>
                      <a:pt x="64037" y="4273"/>
                    </a:lnTo>
                    <a:lnTo>
                      <a:pt x="63886" y="4222"/>
                    </a:lnTo>
                    <a:lnTo>
                      <a:pt x="63735" y="4122"/>
                    </a:lnTo>
                    <a:lnTo>
                      <a:pt x="63635" y="4021"/>
                    </a:lnTo>
                    <a:lnTo>
                      <a:pt x="63484" y="4021"/>
                    </a:lnTo>
                    <a:lnTo>
                      <a:pt x="63383" y="4071"/>
                    </a:lnTo>
                    <a:lnTo>
                      <a:pt x="63233" y="4172"/>
                    </a:lnTo>
                    <a:lnTo>
                      <a:pt x="63132" y="4222"/>
                    </a:lnTo>
                    <a:lnTo>
                      <a:pt x="61674" y="4222"/>
                    </a:lnTo>
                    <a:lnTo>
                      <a:pt x="61524" y="4172"/>
                    </a:lnTo>
                    <a:lnTo>
                      <a:pt x="61423" y="4122"/>
                    </a:lnTo>
                    <a:lnTo>
                      <a:pt x="61272" y="3921"/>
                    </a:lnTo>
                    <a:lnTo>
                      <a:pt x="61222" y="3770"/>
                    </a:lnTo>
                    <a:lnTo>
                      <a:pt x="61272" y="3669"/>
                    </a:lnTo>
                    <a:lnTo>
                      <a:pt x="61423" y="3619"/>
                    </a:lnTo>
                    <a:lnTo>
                      <a:pt x="61524" y="3619"/>
                    </a:lnTo>
                    <a:lnTo>
                      <a:pt x="61674" y="3770"/>
                    </a:lnTo>
                    <a:lnTo>
                      <a:pt x="61825" y="3820"/>
                    </a:lnTo>
                    <a:lnTo>
                      <a:pt x="61976" y="3770"/>
                    </a:lnTo>
                    <a:lnTo>
                      <a:pt x="62127" y="3619"/>
                    </a:lnTo>
                    <a:lnTo>
                      <a:pt x="62227" y="3569"/>
                    </a:lnTo>
                    <a:lnTo>
                      <a:pt x="62629" y="3569"/>
                    </a:lnTo>
                    <a:lnTo>
                      <a:pt x="63132" y="3619"/>
                    </a:lnTo>
                    <a:lnTo>
                      <a:pt x="63584" y="3569"/>
                    </a:lnTo>
                    <a:lnTo>
                      <a:pt x="64037" y="3619"/>
                    </a:lnTo>
                    <a:lnTo>
                      <a:pt x="64288" y="3569"/>
                    </a:lnTo>
                    <a:lnTo>
                      <a:pt x="64389" y="3519"/>
                    </a:lnTo>
                    <a:lnTo>
                      <a:pt x="64439" y="3418"/>
                    </a:lnTo>
                    <a:lnTo>
                      <a:pt x="64590" y="3519"/>
                    </a:lnTo>
                    <a:lnTo>
                      <a:pt x="64690" y="3569"/>
                    </a:lnTo>
                    <a:lnTo>
                      <a:pt x="64791" y="3619"/>
                    </a:lnTo>
                    <a:lnTo>
                      <a:pt x="64891" y="3569"/>
                    </a:lnTo>
                    <a:lnTo>
                      <a:pt x="64942" y="3519"/>
                    </a:lnTo>
                    <a:lnTo>
                      <a:pt x="65092" y="3418"/>
                    </a:lnTo>
                    <a:lnTo>
                      <a:pt x="65193" y="3368"/>
                    </a:lnTo>
                    <a:lnTo>
                      <a:pt x="65344" y="3418"/>
                    </a:lnTo>
                    <a:lnTo>
                      <a:pt x="65494" y="3519"/>
                    </a:lnTo>
                    <a:lnTo>
                      <a:pt x="65595" y="3569"/>
                    </a:lnTo>
                    <a:lnTo>
                      <a:pt x="65645" y="3619"/>
                    </a:lnTo>
                    <a:lnTo>
                      <a:pt x="65746" y="3569"/>
                    </a:lnTo>
                    <a:lnTo>
                      <a:pt x="65846" y="3519"/>
                    </a:lnTo>
                    <a:lnTo>
                      <a:pt x="65947" y="3418"/>
                    </a:lnTo>
                    <a:lnTo>
                      <a:pt x="65997" y="3368"/>
                    </a:lnTo>
                    <a:lnTo>
                      <a:pt x="66047" y="3267"/>
                    </a:lnTo>
                    <a:lnTo>
                      <a:pt x="66047" y="3116"/>
                    </a:lnTo>
                    <a:lnTo>
                      <a:pt x="66148" y="3016"/>
                    </a:lnTo>
                    <a:lnTo>
                      <a:pt x="66349" y="2765"/>
                    </a:lnTo>
                    <a:lnTo>
                      <a:pt x="66449" y="2664"/>
                    </a:lnTo>
                    <a:lnTo>
                      <a:pt x="66449" y="2614"/>
                    </a:lnTo>
                    <a:lnTo>
                      <a:pt x="66399" y="2564"/>
                    </a:lnTo>
                    <a:lnTo>
                      <a:pt x="66248" y="2564"/>
                    </a:lnTo>
                    <a:lnTo>
                      <a:pt x="66148" y="2614"/>
                    </a:lnTo>
                    <a:lnTo>
                      <a:pt x="65997" y="2714"/>
                    </a:lnTo>
                    <a:lnTo>
                      <a:pt x="65897" y="2714"/>
                    </a:lnTo>
                    <a:lnTo>
                      <a:pt x="65645" y="2765"/>
                    </a:lnTo>
                    <a:lnTo>
                      <a:pt x="65545" y="2714"/>
                    </a:lnTo>
                    <a:lnTo>
                      <a:pt x="65444" y="2664"/>
                    </a:lnTo>
                    <a:lnTo>
                      <a:pt x="65394" y="2614"/>
                    </a:lnTo>
                    <a:lnTo>
                      <a:pt x="65344" y="2564"/>
                    </a:lnTo>
                    <a:lnTo>
                      <a:pt x="65193" y="2513"/>
                    </a:lnTo>
                    <a:lnTo>
                      <a:pt x="64942" y="2513"/>
                    </a:lnTo>
                    <a:lnTo>
                      <a:pt x="64841" y="2463"/>
                    </a:lnTo>
                    <a:lnTo>
                      <a:pt x="64539" y="2363"/>
                    </a:lnTo>
                    <a:lnTo>
                      <a:pt x="64288" y="2312"/>
                    </a:lnTo>
                    <a:lnTo>
                      <a:pt x="63986" y="2363"/>
                    </a:lnTo>
                    <a:lnTo>
                      <a:pt x="63685" y="2463"/>
                    </a:lnTo>
                    <a:lnTo>
                      <a:pt x="63534" y="2463"/>
                    </a:lnTo>
                    <a:lnTo>
                      <a:pt x="63534" y="2312"/>
                    </a:lnTo>
                    <a:lnTo>
                      <a:pt x="63534" y="2262"/>
                    </a:lnTo>
                    <a:lnTo>
                      <a:pt x="63735" y="2061"/>
                    </a:lnTo>
                    <a:lnTo>
                      <a:pt x="63836" y="1960"/>
                    </a:lnTo>
                    <a:lnTo>
                      <a:pt x="63936" y="1910"/>
                    </a:lnTo>
                    <a:lnTo>
                      <a:pt x="64137" y="1810"/>
                    </a:lnTo>
                    <a:lnTo>
                      <a:pt x="64288" y="1659"/>
                    </a:lnTo>
                    <a:lnTo>
                      <a:pt x="64389" y="1508"/>
                    </a:lnTo>
                    <a:lnTo>
                      <a:pt x="64389" y="1257"/>
                    </a:lnTo>
                    <a:lnTo>
                      <a:pt x="64389" y="1156"/>
                    </a:lnTo>
                    <a:lnTo>
                      <a:pt x="64439" y="1106"/>
                    </a:lnTo>
                    <a:lnTo>
                      <a:pt x="64590" y="1056"/>
                    </a:lnTo>
                    <a:lnTo>
                      <a:pt x="64942" y="905"/>
                    </a:lnTo>
                    <a:lnTo>
                      <a:pt x="65143" y="855"/>
                    </a:lnTo>
                    <a:lnTo>
                      <a:pt x="66751" y="855"/>
                    </a:lnTo>
                    <a:lnTo>
                      <a:pt x="66852" y="905"/>
                    </a:lnTo>
                    <a:lnTo>
                      <a:pt x="66902" y="1005"/>
                    </a:lnTo>
                    <a:lnTo>
                      <a:pt x="66902" y="1206"/>
                    </a:lnTo>
                    <a:lnTo>
                      <a:pt x="66952" y="1609"/>
                    </a:lnTo>
                    <a:lnTo>
                      <a:pt x="67002" y="1659"/>
                    </a:lnTo>
                    <a:lnTo>
                      <a:pt x="67103" y="1709"/>
                    </a:lnTo>
                    <a:lnTo>
                      <a:pt x="67203" y="1709"/>
                    </a:lnTo>
                    <a:lnTo>
                      <a:pt x="67254" y="1558"/>
                    </a:lnTo>
                    <a:lnTo>
                      <a:pt x="67153" y="1408"/>
                    </a:lnTo>
                    <a:lnTo>
                      <a:pt x="67103" y="1307"/>
                    </a:lnTo>
                    <a:lnTo>
                      <a:pt x="67153" y="1156"/>
                    </a:lnTo>
                    <a:lnTo>
                      <a:pt x="67254" y="1056"/>
                    </a:lnTo>
                    <a:lnTo>
                      <a:pt x="67304" y="955"/>
                    </a:lnTo>
                    <a:lnTo>
                      <a:pt x="67354" y="855"/>
                    </a:lnTo>
                    <a:lnTo>
                      <a:pt x="67304" y="654"/>
                    </a:lnTo>
                    <a:lnTo>
                      <a:pt x="67103" y="654"/>
                    </a:lnTo>
                    <a:lnTo>
                      <a:pt x="66952" y="603"/>
                    </a:lnTo>
                    <a:lnTo>
                      <a:pt x="66852" y="503"/>
                    </a:lnTo>
                    <a:lnTo>
                      <a:pt x="66801" y="453"/>
                    </a:lnTo>
                    <a:lnTo>
                      <a:pt x="66701" y="402"/>
                    </a:lnTo>
                    <a:lnTo>
                      <a:pt x="66500" y="503"/>
                    </a:lnTo>
                    <a:lnTo>
                      <a:pt x="66399" y="603"/>
                    </a:lnTo>
                    <a:lnTo>
                      <a:pt x="66349" y="603"/>
                    </a:lnTo>
                    <a:lnTo>
                      <a:pt x="66299" y="553"/>
                    </a:lnTo>
                    <a:lnTo>
                      <a:pt x="66198" y="503"/>
                    </a:lnTo>
                    <a:lnTo>
                      <a:pt x="66098" y="453"/>
                    </a:lnTo>
                    <a:lnTo>
                      <a:pt x="65796" y="453"/>
                    </a:lnTo>
                    <a:lnTo>
                      <a:pt x="65695" y="402"/>
                    </a:lnTo>
                    <a:lnTo>
                      <a:pt x="65645" y="352"/>
                    </a:lnTo>
                    <a:lnTo>
                      <a:pt x="65645" y="251"/>
                    </a:lnTo>
                    <a:lnTo>
                      <a:pt x="65645" y="101"/>
                    </a:lnTo>
                    <a:lnTo>
                      <a:pt x="65595" y="50"/>
                    </a:lnTo>
                    <a:lnTo>
                      <a:pt x="6549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5553;p47">
                <a:extLst>
                  <a:ext uri="{FF2B5EF4-FFF2-40B4-BE49-F238E27FC236}">
                    <a16:creationId xmlns:a16="http://schemas.microsoft.com/office/drawing/2014/main" id="{B5BDE497-C0DD-44AD-B9A6-C3E23B6CB176}"/>
                  </a:ext>
                </a:extLst>
              </p:cNvPr>
              <p:cNvSpPr/>
              <p:nvPr/>
            </p:nvSpPr>
            <p:spPr>
              <a:xfrm>
                <a:off x="1818900" y="3705050"/>
                <a:ext cx="199825" cy="110600"/>
              </a:xfrm>
              <a:custGeom>
                <a:avLst/>
                <a:gdLst/>
                <a:ahLst/>
                <a:cxnLst/>
                <a:rect l="l" t="t" r="r" b="b"/>
                <a:pathLst>
                  <a:path w="7993" h="4424" extrusionOk="0">
                    <a:moveTo>
                      <a:pt x="4223" y="1709"/>
                    </a:moveTo>
                    <a:lnTo>
                      <a:pt x="4374" y="1760"/>
                    </a:lnTo>
                    <a:lnTo>
                      <a:pt x="4424" y="1810"/>
                    </a:lnTo>
                    <a:lnTo>
                      <a:pt x="4424" y="1910"/>
                    </a:lnTo>
                    <a:lnTo>
                      <a:pt x="4424" y="2111"/>
                    </a:lnTo>
                    <a:lnTo>
                      <a:pt x="4424" y="2312"/>
                    </a:lnTo>
                    <a:lnTo>
                      <a:pt x="4424" y="2564"/>
                    </a:lnTo>
                    <a:lnTo>
                      <a:pt x="4374" y="2664"/>
                    </a:lnTo>
                    <a:lnTo>
                      <a:pt x="4273" y="2715"/>
                    </a:lnTo>
                    <a:lnTo>
                      <a:pt x="4022" y="2664"/>
                    </a:lnTo>
                    <a:lnTo>
                      <a:pt x="3871" y="2564"/>
                    </a:lnTo>
                    <a:lnTo>
                      <a:pt x="3620" y="2262"/>
                    </a:lnTo>
                    <a:lnTo>
                      <a:pt x="3469" y="2162"/>
                    </a:lnTo>
                    <a:lnTo>
                      <a:pt x="3318" y="2111"/>
                    </a:lnTo>
                    <a:lnTo>
                      <a:pt x="3067" y="2111"/>
                    </a:lnTo>
                    <a:lnTo>
                      <a:pt x="3017" y="2011"/>
                    </a:lnTo>
                    <a:lnTo>
                      <a:pt x="2966" y="1961"/>
                    </a:lnTo>
                    <a:lnTo>
                      <a:pt x="3168" y="1760"/>
                    </a:lnTo>
                    <a:lnTo>
                      <a:pt x="3268" y="1709"/>
                    </a:lnTo>
                    <a:close/>
                    <a:moveTo>
                      <a:pt x="3067" y="2312"/>
                    </a:moveTo>
                    <a:lnTo>
                      <a:pt x="3168" y="2463"/>
                    </a:lnTo>
                    <a:lnTo>
                      <a:pt x="3117" y="2614"/>
                    </a:lnTo>
                    <a:lnTo>
                      <a:pt x="3067" y="2765"/>
                    </a:lnTo>
                    <a:lnTo>
                      <a:pt x="2816" y="2966"/>
                    </a:lnTo>
                    <a:lnTo>
                      <a:pt x="2765" y="2865"/>
                    </a:lnTo>
                    <a:lnTo>
                      <a:pt x="2715" y="2765"/>
                    </a:lnTo>
                    <a:lnTo>
                      <a:pt x="2765" y="2614"/>
                    </a:lnTo>
                    <a:lnTo>
                      <a:pt x="2816" y="2514"/>
                    </a:lnTo>
                    <a:lnTo>
                      <a:pt x="3067" y="2312"/>
                    </a:lnTo>
                    <a:close/>
                    <a:moveTo>
                      <a:pt x="4525" y="3167"/>
                    </a:moveTo>
                    <a:lnTo>
                      <a:pt x="4575" y="3217"/>
                    </a:lnTo>
                    <a:lnTo>
                      <a:pt x="4525" y="3368"/>
                    </a:lnTo>
                    <a:lnTo>
                      <a:pt x="4424" y="3318"/>
                    </a:lnTo>
                    <a:lnTo>
                      <a:pt x="4525" y="3167"/>
                    </a:lnTo>
                    <a:close/>
                    <a:moveTo>
                      <a:pt x="4927" y="3167"/>
                    </a:moveTo>
                    <a:lnTo>
                      <a:pt x="5027" y="3318"/>
                    </a:lnTo>
                    <a:lnTo>
                      <a:pt x="4927" y="3368"/>
                    </a:lnTo>
                    <a:lnTo>
                      <a:pt x="4877" y="3217"/>
                    </a:lnTo>
                    <a:lnTo>
                      <a:pt x="4927" y="3167"/>
                    </a:lnTo>
                    <a:close/>
                    <a:moveTo>
                      <a:pt x="5781" y="2966"/>
                    </a:moveTo>
                    <a:lnTo>
                      <a:pt x="5882" y="3117"/>
                    </a:lnTo>
                    <a:lnTo>
                      <a:pt x="5932" y="3267"/>
                    </a:lnTo>
                    <a:lnTo>
                      <a:pt x="5982" y="3368"/>
                    </a:lnTo>
                    <a:lnTo>
                      <a:pt x="6083" y="3469"/>
                    </a:lnTo>
                    <a:lnTo>
                      <a:pt x="6033" y="3569"/>
                    </a:lnTo>
                    <a:lnTo>
                      <a:pt x="5832" y="3569"/>
                    </a:lnTo>
                    <a:lnTo>
                      <a:pt x="5630" y="3418"/>
                    </a:lnTo>
                    <a:lnTo>
                      <a:pt x="5480" y="3267"/>
                    </a:lnTo>
                    <a:lnTo>
                      <a:pt x="5480" y="3117"/>
                    </a:lnTo>
                    <a:lnTo>
                      <a:pt x="5530" y="3016"/>
                    </a:lnTo>
                    <a:lnTo>
                      <a:pt x="5681" y="2966"/>
                    </a:lnTo>
                    <a:close/>
                    <a:moveTo>
                      <a:pt x="4424" y="3569"/>
                    </a:moveTo>
                    <a:lnTo>
                      <a:pt x="4625" y="3670"/>
                    </a:lnTo>
                    <a:lnTo>
                      <a:pt x="4525" y="3770"/>
                    </a:lnTo>
                    <a:lnTo>
                      <a:pt x="4474" y="3770"/>
                    </a:lnTo>
                    <a:lnTo>
                      <a:pt x="4324" y="3720"/>
                    </a:lnTo>
                    <a:lnTo>
                      <a:pt x="4223" y="3670"/>
                    </a:lnTo>
                    <a:lnTo>
                      <a:pt x="4424" y="3569"/>
                    </a:lnTo>
                    <a:close/>
                    <a:moveTo>
                      <a:pt x="5832" y="0"/>
                    </a:moveTo>
                    <a:lnTo>
                      <a:pt x="5731" y="51"/>
                    </a:lnTo>
                    <a:lnTo>
                      <a:pt x="5681" y="151"/>
                    </a:lnTo>
                    <a:lnTo>
                      <a:pt x="5681" y="252"/>
                    </a:lnTo>
                    <a:lnTo>
                      <a:pt x="5681" y="402"/>
                    </a:lnTo>
                    <a:lnTo>
                      <a:pt x="5630" y="553"/>
                    </a:lnTo>
                    <a:lnTo>
                      <a:pt x="5580" y="603"/>
                    </a:lnTo>
                    <a:lnTo>
                      <a:pt x="5379" y="654"/>
                    </a:lnTo>
                    <a:lnTo>
                      <a:pt x="5279" y="754"/>
                    </a:lnTo>
                    <a:lnTo>
                      <a:pt x="5128" y="855"/>
                    </a:lnTo>
                    <a:lnTo>
                      <a:pt x="5078" y="905"/>
                    </a:lnTo>
                    <a:lnTo>
                      <a:pt x="5078" y="955"/>
                    </a:lnTo>
                    <a:lnTo>
                      <a:pt x="5128" y="1056"/>
                    </a:lnTo>
                    <a:lnTo>
                      <a:pt x="5228" y="1156"/>
                    </a:lnTo>
                    <a:lnTo>
                      <a:pt x="5178" y="1207"/>
                    </a:lnTo>
                    <a:lnTo>
                      <a:pt x="5128" y="1307"/>
                    </a:lnTo>
                    <a:lnTo>
                      <a:pt x="5078" y="1357"/>
                    </a:lnTo>
                    <a:lnTo>
                      <a:pt x="5027" y="1458"/>
                    </a:lnTo>
                    <a:lnTo>
                      <a:pt x="5279" y="1458"/>
                    </a:lnTo>
                    <a:lnTo>
                      <a:pt x="5429" y="1508"/>
                    </a:lnTo>
                    <a:lnTo>
                      <a:pt x="5480" y="1659"/>
                    </a:lnTo>
                    <a:lnTo>
                      <a:pt x="5480" y="1910"/>
                    </a:lnTo>
                    <a:lnTo>
                      <a:pt x="5781" y="1910"/>
                    </a:lnTo>
                    <a:lnTo>
                      <a:pt x="5832" y="1961"/>
                    </a:lnTo>
                    <a:lnTo>
                      <a:pt x="5882" y="2212"/>
                    </a:lnTo>
                    <a:lnTo>
                      <a:pt x="5882" y="2413"/>
                    </a:lnTo>
                    <a:lnTo>
                      <a:pt x="5832" y="2463"/>
                    </a:lnTo>
                    <a:lnTo>
                      <a:pt x="5781" y="2514"/>
                    </a:lnTo>
                    <a:lnTo>
                      <a:pt x="4726" y="2514"/>
                    </a:lnTo>
                    <a:lnTo>
                      <a:pt x="4675" y="2463"/>
                    </a:lnTo>
                    <a:lnTo>
                      <a:pt x="4675" y="2363"/>
                    </a:lnTo>
                    <a:lnTo>
                      <a:pt x="4776" y="2262"/>
                    </a:lnTo>
                    <a:lnTo>
                      <a:pt x="4826" y="2162"/>
                    </a:lnTo>
                    <a:lnTo>
                      <a:pt x="4826" y="2111"/>
                    </a:lnTo>
                    <a:lnTo>
                      <a:pt x="4826" y="1961"/>
                    </a:lnTo>
                    <a:lnTo>
                      <a:pt x="4877" y="1760"/>
                    </a:lnTo>
                    <a:lnTo>
                      <a:pt x="4977" y="1659"/>
                    </a:lnTo>
                    <a:lnTo>
                      <a:pt x="5027" y="1458"/>
                    </a:lnTo>
                    <a:lnTo>
                      <a:pt x="4877" y="1458"/>
                    </a:lnTo>
                    <a:lnTo>
                      <a:pt x="4826" y="1307"/>
                    </a:lnTo>
                    <a:lnTo>
                      <a:pt x="4776" y="1106"/>
                    </a:lnTo>
                    <a:lnTo>
                      <a:pt x="4675" y="1056"/>
                    </a:lnTo>
                    <a:lnTo>
                      <a:pt x="4575" y="1056"/>
                    </a:lnTo>
                    <a:lnTo>
                      <a:pt x="4424" y="1156"/>
                    </a:lnTo>
                    <a:lnTo>
                      <a:pt x="4324" y="1207"/>
                    </a:lnTo>
                    <a:lnTo>
                      <a:pt x="4273" y="1207"/>
                    </a:lnTo>
                    <a:lnTo>
                      <a:pt x="4223" y="1156"/>
                    </a:lnTo>
                    <a:lnTo>
                      <a:pt x="4173" y="905"/>
                    </a:lnTo>
                    <a:lnTo>
                      <a:pt x="4072" y="855"/>
                    </a:lnTo>
                    <a:lnTo>
                      <a:pt x="3922" y="855"/>
                    </a:lnTo>
                    <a:lnTo>
                      <a:pt x="3218" y="905"/>
                    </a:lnTo>
                    <a:lnTo>
                      <a:pt x="3117" y="1006"/>
                    </a:lnTo>
                    <a:lnTo>
                      <a:pt x="3017" y="1006"/>
                    </a:lnTo>
                    <a:lnTo>
                      <a:pt x="2916" y="955"/>
                    </a:lnTo>
                    <a:lnTo>
                      <a:pt x="2816" y="855"/>
                    </a:lnTo>
                    <a:lnTo>
                      <a:pt x="2715" y="805"/>
                    </a:lnTo>
                    <a:lnTo>
                      <a:pt x="2615" y="805"/>
                    </a:lnTo>
                    <a:lnTo>
                      <a:pt x="2313" y="955"/>
                    </a:lnTo>
                    <a:lnTo>
                      <a:pt x="2162" y="1106"/>
                    </a:lnTo>
                    <a:lnTo>
                      <a:pt x="2112" y="1207"/>
                    </a:lnTo>
                    <a:lnTo>
                      <a:pt x="2112" y="1408"/>
                    </a:lnTo>
                    <a:lnTo>
                      <a:pt x="2162" y="1609"/>
                    </a:lnTo>
                    <a:lnTo>
                      <a:pt x="2213" y="1659"/>
                    </a:lnTo>
                    <a:lnTo>
                      <a:pt x="2263" y="1659"/>
                    </a:lnTo>
                    <a:lnTo>
                      <a:pt x="2414" y="1709"/>
                    </a:lnTo>
                    <a:lnTo>
                      <a:pt x="2715" y="1760"/>
                    </a:lnTo>
                    <a:lnTo>
                      <a:pt x="2464" y="1910"/>
                    </a:lnTo>
                    <a:lnTo>
                      <a:pt x="2363" y="1961"/>
                    </a:lnTo>
                    <a:lnTo>
                      <a:pt x="2313" y="2111"/>
                    </a:lnTo>
                    <a:lnTo>
                      <a:pt x="2313" y="2312"/>
                    </a:lnTo>
                    <a:lnTo>
                      <a:pt x="2313" y="2413"/>
                    </a:lnTo>
                    <a:lnTo>
                      <a:pt x="2263" y="2514"/>
                    </a:lnTo>
                    <a:lnTo>
                      <a:pt x="2162" y="2564"/>
                    </a:lnTo>
                    <a:lnTo>
                      <a:pt x="2162" y="2614"/>
                    </a:lnTo>
                    <a:lnTo>
                      <a:pt x="2213" y="2815"/>
                    </a:lnTo>
                    <a:lnTo>
                      <a:pt x="2263" y="2916"/>
                    </a:lnTo>
                    <a:lnTo>
                      <a:pt x="2313" y="3016"/>
                    </a:lnTo>
                    <a:lnTo>
                      <a:pt x="2263" y="3267"/>
                    </a:lnTo>
                    <a:lnTo>
                      <a:pt x="2263" y="3318"/>
                    </a:lnTo>
                    <a:lnTo>
                      <a:pt x="2213" y="3368"/>
                    </a:lnTo>
                    <a:lnTo>
                      <a:pt x="2112" y="3318"/>
                    </a:lnTo>
                    <a:lnTo>
                      <a:pt x="2062" y="3167"/>
                    </a:lnTo>
                    <a:lnTo>
                      <a:pt x="2011" y="3167"/>
                    </a:lnTo>
                    <a:lnTo>
                      <a:pt x="1911" y="3217"/>
                    </a:lnTo>
                    <a:lnTo>
                      <a:pt x="1810" y="3519"/>
                    </a:lnTo>
                    <a:lnTo>
                      <a:pt x="1710" y="3569"/>
                    </a:lnTo>
                    <a:lnTo>
                      <a:pt x="1006" y="3569"/>
                    </a:lnTo>
                    <a:lnTo>
                      <a:pt x="906" y="3619"/>
                    </a:lnTo>
                    <a:lnTo>
                      <a:pt x="554" y="3971"/>
                    </a:lnTo>
                    <a:lnTo>
                      <a:pt x="504" y="4021"/>
                    </a:lnTo>
                    <a:lnTo>
                      <a:pt x="403" y="4021"/>
                    </a:lnTo>
                    <a:lnTo>
                      <a:pt x="303" y="3971"/>
                    </a:lnTo>
                    <a:lnTo>
                      <a:pt x="202" y="3921"/>
                    </a:lnTo>
                    <a:lnTo>
                      <a:pt x="202" y="3820"/>
                    </a:lnTo>
                    <a:lnTo>
                      <a:pt x="202" y="3720"/>
                    </a:lnTo>
                    <a:lnTo>
                      <a:pt x="152" y="3619"/>
                    </a:lnTo>
                    <a:lnTo>
                      <a:pt x="51" y="3670"/>
                    </a:lnTo>
                    <a:lnTo>
                      <a:pt x="1" y="3670"/>
                    </a:lnTo>
                    <a:lnTo>
                      <a:pt x="1" y="4222"/>
                    </a:lnTo>
                    <a:lnTo>
                      <a:pt x="1" y="4323"/>
                    </a:lnTo>
                    <a:lnTo>
                      <a:pt x="51" y="4373"/>
                    </a:lnTo>
                    <a:lnTo>
                      <a:pt x="152" y="4424"/>
                    </a:lnTo>
                    <a:lnTo>
                      <a:pt x="453" y="4424"/>
                    </a:lnTo>
                    <a:lnTo>
                      <a:pt x="554" y="4373"/>
                    </a:lnTo>
                    <a:lnTo>
                      <a:pt x="654" y="4323"/>
                    </a:lnTo>
                    <a:lnTo>
                      <a:pt x="755" y="4222"/>
                    </a:lnTo>
                    <a:lnTo>
                      <a:pt x="855" y="4222"/>
                    </a:lnTo>
                    <a:lnTo>
                      <a:pt x="956" y="4273"/>
                    </a:lnTo>
                    <a:lnTo>
                      <a:pt x="1056" y="4373"/>
                    </a:lnTo>
                    <a:lnTo>
                      <a:pt x="1157" y="4424"/>
                    </a:lnTo>
                    <a:lnTo>
                      <a:pt x="1207" y="4373"/>
                    </a:lnTo>
                    <a:lnTo>
                      <a:pt x="1459" y="4222"/>
                    </a:lnTo>
                    <a:lnTo>
                      <a:pt x="1660" y="4122"/>
                    </a:lnTo>
                    <a:lnTo>
                      <a:pt x="1760" y="4072"/>
                    </a:lnTo>
                    <a:lnTo>
                      <a:pt x="1810" y="4072"/>
                    </a:lnTo>
                    <a:lnTo>
                      <a:pt x="1961" y="4172"/>
                    </a:lnTo>
                    <a:lnTo>
                      <a:pt x="2062" y="4222"/>
                    </a:lnTo>
                    <a:lnTo>
                      <a:pt x="2162" y="4222"/>
                    </a:lnTo>
                    <a:lnTo>
                      <a:pt x="2263" y="4122"/>
                    </a:lnTo>
                    <a:lnTo>
                      <a:pt x="2313" y="3971"/>
                    </a:lnTo>
                    <a:lnTo>
                      <a:pt x="2363" y="3871"/>
                    </a:lnTo>
                    <a:lnTo>
                      <a:pt x="2464" y="3770"/>
                    </a:lnTo>
                    <a:lnTo>
                      <a:pt x="2564" y="3770"/>
                    </a:lnTo>
                    <a:lnTo>
                      <a:pt x="2665" y="3820"/>
                    </a:lnTo>
                    <a:lnTo>
                      <a:pt x="2916" y="4072"/>
                    </a:lnTo>
                    <a:lnTo>
                      <a:pt x="3067" y="4222"/>
                    </a:lnTo>
                    <a:lnTo>
                      <a:pt x="3268" y="4222"/>
                    </a:lnTo>
                    <a:lnTo>
                      <a:pt x="3318" y="4122"/>
                    </a:lnTo>
                    <a:lnTo>
                      <a:pt x="3318" y="4021"/>
                    </a:lnTo>
                    <a:lnTo>
                      <a:pt x="3168" y="3921"/>
                    </a:lnTo>
                    <a:lnTo>
                      <a:pt x="3168" y="3820"/>
                    </a:lnTo>
                    <a:lnTo>
                      <a:pt x="3218" y="3619"/>
                    </a:lnTo>
                    <a:lnTo>
                      <a:pt x="3268" y="3670"/>
                    </a:lnTo>
                    <a:lnTo>
                      <a:pt x="3369" y="3670"/>
                    </a:lnTo>
                    <a:lnTo>
                      <a:pt x="3519" y="3871"/>
                    </a:lnTo>
                    <a:lnTo>
                      <a:pt x="3720" y="4021"/>
                    </a:lnTo>
                    <a:lnTo>
                      <a:pt x="3972" y="4122"/>
                    </a:lnTo>
                    <a:lnTo>
                      <a:pt x="4173" y="4172"/>
                    </a:lnTo>
                    <a:lnTo>
                      <a:pt x="4424" y="4222"/>
                    </a:lnTo>
                    <a:lnTo>
                      <a:pt x="4675" y="4273"/>
                    </a:lnTo>
                    <a:lnTo>
                      <a:pt x="4927" y="4172"/>
                    </a:lnTo>
                    <a:lnTo>
                      <a:pt x="5027" y="4122"/>
                    </a:lnTo>
                    <a:lnTo>
                      <a:pt x="5178" y="4021"/>
                    </a:lnTo>
                    <a:lnTo>
                      <a:pt x="5279" y="3971"/>
                    </a:lnTo>
                    <a:lnTo>
                      <a:pt x="5329" y="4021"/>
                    </a:lnTo>
                    <a:lnTo>
                      <a:pt x="5480" y="4122"/>
                    </a:lnTo>
                    <a:lnTo>
                      <a:pt x="5580" y="4122"/>
                    </a:lnTo>
                    <a:lnTo>
                      <a:pt x="5832" y="4021"/>
                    </a:lnTo>
                    <a:lnTo>
                      <a:pt x="6083" y="3971"/>
                    </a:lnTo>
                    <a:lnTo>
                      <a:pt x="6334" y="4021"/>
                    </a:lnTo>
                    <a:lnTo>
                      <a:pt x="6585" y="3971"/>
                    </a:lnTo>
                    <a:lnTo>
                      <a:pt x="6686" y="3921"/>
                    </a:lnTo>
                    <a:lnTo>
                      <a:pt x="6787" y="3820"/>
                    </a:lnTo>
                    <a:lnTo>
                      <a:pt x="6937" y="3921"/>
                    </a:lnTo>
                    <a:lnTo>
                      <a:pt x="7088" y="3971"/>
                    </a:lnTo>
                    <a:lnTo>
                      <a:pt x="7189" y="3971"/>
                    </a:lnTo>
                    <a:lnTo>
                      <a:pt x="7339" y="3871"/>
                    </a:lnTo>
                    <a:lnTo>
                      <a:pt x="7490" y="3820"/>
                    </a:lnTo>
                    <a:lnTo>
                      <a:pt x="7691" y="3770"/>
                    </a:lnTo>
                    <a:lnTo>
                      <a:pt x="7842" y="3770"/>
                    </a:lnTo>
                    <a:lnTo>
                      <a:pt x="7892" y="3720"/>
                    </a:lnTo>
                    <a:lnTo>
                      <a:pt x="7943" y="3670"/>
                    </a:lnTo>
                    <a:lnTo>
                      <a:pt x="7842" y="3569"/>
                    </a:lnTo>
                    <a:lnTo>
                      <a:pt x="7792" y="3469"/>
                    </a:lnTo>
                    <a:lnTo>
                      <a:pt x="7742" y="3217"/>
                    </a:lnTo>
                    <a:lnTo>
                      <a:pt x="7591" y="2865"/>
                    </a:lnTo>
                    <a:lnTo>
                      <a:pt x="7541" y="2614"/>
                    </a:lnTo>
                    <a:lnTo>
                      <a:pt x="7641" y="2413"/>
                    </a:lnTo>
                    <a:lnTo>
                      <a:pt x="7842" y="2162"/>
                    </a:lnTo>
                    <a:lnTo>
                      <a:pt x="7943" y="2061"/>
                    </a:lnTo>
                    <a:lnTo>
                      <a:pt x="7993" y="2011"/>
                    </a:lnTo>
                    <a:lnTo>
                      <a:pt x="7892" y="1910"/>
                    </a:lnTo>
                    <a:lnTo>
                      <a:pt x="7691" y="1709"/>
                    </a:lnTo>
                    <a:lnTo>
                      <a:pt x="7591" y="1961"/>
                    </a:lnTo>
                    <a:lnTo>
                      <a:pt x="7490" y="2061"/>
                    </a:lnTo>
                    <a:lnTo>
                      <a:pt x="7440" y="2111"/>
                    </a:lnTo>
                    <a:lnTo>
                      <a:pt x="7339" y="2111"/>
                    </a:lnTo>
                    <a:lnTo>
                      <a:pt x="7339" y="2262"/>
                    </a:lnTo>
                    <a:lnTo>
                      <a:pt x="7239" y="2262"/>
                    </a:lnTo>
                    <a:lnTo>
                      <a:pt x="7189" y="2212"/>
                    </a:lnTo>
                    <a:lnTo>
                      <a:pt x="7138" y="2111"/>
                    </a:lnTo>
                    <a:lnTo>
                      <a:pt x="7038" y="2111"/>
                    </a:lnTo>
                    <a:lnTo>
                      <a:pt x="6988" y="2011"/>
                    </a:lnTo>
                    <a:lnTo>
                      <a:pt x="6937" y="1860"/>
                    </a:lnTo>
                    <a:lnTo>
                      <a:pt x="6887" y="1709"/>
                    </a:lnTo>
                    <a:lnTo>
                      <a:pt x="6736" y="1659"/>
                    </a:lnTo>
                    <a:lnTo>
                      <a:pt x="6585" y="1709"/>
                    </a:lnTo>
                    <a:lnTo>
                      <a:pt x="6535" y="1810"/>
                    </a:lnTo>
                    <a:lnTo>
                      <a:pt x="6535" y="1860"/>
                    </a:lnTo>
                    <a:lnTo>
                      <a:pt x="6485" y="2212"/>
                    </a:lnTo>
                    <a:lnTo>
                      <a:pt x="6535" y="2363"/>
                    </a:lnTo>
                    <a:lnTo>
                      <a:pt x="6636" y="2564"/>
                    </a:lnTo>
                    <a:lnTo>
                      <a:pt x="6686" y="2664"/>
                    </a:lnTo>
                    <a:lnTo>
                      <a:pt x="6686" y="2715"/>
                    </a:lnTo>
                    <a:lnTo>
                      <a:pt x="6535" y="2815"/>
                    </a:lnTo>
                    <a:lnTo>
                      <a:pt x="6435" y="2916"/>
                    </a:lnTo>
                    <a:lnTo>
                      <a:pt x="6384" y="2916"/>
                    </a:lnTo>
                    <a:lnTo>
                      <a:pt x="6284" y="2865"/>
                    </a:lnTo>
                    <a:lnTo>
                      <a:pt x="6133" y="2664"/>
                    </a:lnTo>
                    <a:lnTo>
                      <a:pt x="6083" y="2413"/>
                    </a:lnTo>
                    <a:lnTo>
                      <a:pt x="6133" y="2162"/>
                    </a:lnTo>
                    <a:lnTo>
                      <a:pt x="6234" y="1860"/>
                    </a:lnTo>
                    <a:lnTo>
                      <a:pt x="6284" y="1760"/>
                    </a:lnTo>
                    <a:lnTo>
                      <a:pt x="6234" y="1709"/>
                    </a:lnTo>
                    <a:lnTo>
                      <a:pt x="6133" y="1609"/>
                    </a:lnTo>
                    <a:lnTo>
                      <a:pt x="6133" y="1558"/>
                    </a:lnTo>
                    <a:lnTo>
                      <a:pt x="6183" y="1508"/>
                    </a:lnTo>
                    <a:lnTo>
                      <a:pt x="6284" y="1458"/>
                    </a:lnTo>
                    <a:lnTo>
                      <a:pt x="6636" y="1458"/>
                    </a:lnTo>
                    <a:lnTo>
                      <a:pt x="6686" y="1408"/>
                    </a:lnTo>
                    <a:lnTo>
                      <a:pt x="6787" y="1156"/>
                    </a:lnTo>
                    <a:lnTo>
                      <a:pt x="6937" y="905"/>
                    </a:lnTo>
                    <a:lnTo>
                      <a:pt x="6937" y="805"/>
                    </a:lnTo>
                    <a:lnTo>
                      <a:pt x="6887" y="704"/>
                    </a:lnTo>
                    <a:lnTo>
                      <a:pt x="6837" y="654"/>
                    </a:lnTo>
                    <a:lnTo>
                      <a:pt x="6284" y="654"/>
                    </a:lnTo>
                    <a:lnTo>
                      <a:pt x="6284" y="754"/>
                    </a:lnTo>
                    <a:lnTo>
                      <a:pt x="6234" y="805"/>
                    </a:lnTo>
                    <a:lnTo>
                      <a:pt x="6183" y="805"/>
                    </a:lnTo>
                    <a:lnTo>
                      <a:pt x="6133" y="754"/>
                    </a:lnTo>
                    <a:lnTo>
                      <a:pt x="6033" y="654"/>
                    </a:lnTo>
                    <a:lnTo>
                      <a:pt x="5932" y="553"/>
                    </a:lnTo>
                    <a:lnTo>
                      <a:pt x="5932" y="503"/>
                    </a:lnTo>
                    <a:lnTo>
                      <a:pt x="5982" y="453"/>
                    </a:lnTo>
                    <a:lnTo>
                      <a:pt x="6033" y="453"/>
                    </a:lnTo>
                    <a:lnTo>
                      <a:pt x="6083" y="553"/>
                    </a:lnTo>
                    <a:lnTo>
                      <a:pt x="6083" y="654"/>
                    </a:lnTo>
                    <a:lnTo>
                      <a:pt x="6284" y="654"/>
                    </a:lnTo>
                    <a:lnTo>
                      <a:pt x="6284" y="402"/>
                    </a:lnTo>
                    <a:lnTo>
                      <a:pt x="6234" y="252"/>
                    </a:lnTo>
                    <a:lnTo>
                      <a:pt x="6083" y="101"/>
                    </a:lnTo>
                    <a:lnTo>
                      <a:pt x="593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5554;p47">
                <a:extLst>
                  <a:ext uri="{FF2B5EF4-FFF2-40B4-BE49-F238E27FC236}">
                    <a16:creationId xmlns:a16="http://schemas.microsoft.com/office/drawing/2014/main" id="{11D13FFF-BE0A-41AD-849A-1F49253CE7D3}"/>
                  </a:ext>
                </a:extLst>
              </p:cNvPr>
              <p:cNvSpPr/>
              <p:nvPr/>
            </p:nvSpPr>
            <p:spPr>
              <a:xfrm>
                <a:off x="1602775" y="3820650"/>
                <a:ext cx="383300" cy="52800"/>
              </a:xfrm>
              <a:custGeom>
                <a:avLst/>
                <a:gdLst/>
                <a:ahLst/>
                <a:cxnLst/>
                <a:rect l="l" t="t" r="r" b="b"/>
                <a:pathLst>
                  <a:path w="15332" h="2112" extrusionOk="0">
                    <a:moveTo>
                      <a:pt x="9802" y="654"/>
                    </a:moveTo>
                    <a:lnTo>
                      <a:pt x="9852" y="755"/>
                    </a:lnTo>
                    <a:lnTo>
                      <a:pt x="9802" y="855"/>
                    </a:lnTo>
                    <a:lnTo>
                      <a:pt x="9752" y="704"/>
                    </a:lnTo>
                    <a:lnTo>
                      <a:pt x="9802" y="654"/>
                    </a:lnTo>
                    <a:close/>
                    <a:moveTo>
                      <a:pt x="7590" y="855"/>
                    </a:moveTo>
                    <a:lnTo>
                      <a:pt x="7590" y="895"/>
                    </a:lnTo>
                    <a:lnTo>
                      <a:pt x="7590" y="895"/>
                    </a:lnTo>
                    <a:lnTo>
                      <a:pt x="7691" y="905"/>
                    </a:lnTo>
                    <a:lnTo>
                      <a:pt x="7657" y="855"/>
                    </a:lnTo>
                    <a:close/>
                    <a:moveTo>
                      <a:pt x="10154" y="1"/>
                    </a:moveTo>
                    <a:lnTo>
                      <a:pt x="10053" y="51"/>
                    </a:lnTo>
                    <a:lnTo>
                      <a:pt x="9903" y="101"/>
                    </a:lnTo>
                    <a:lnTo>
                      <a:pt x="9802" y="202"/>
                    </a:lnTo>
                    <a:lnTo>
                      <a:pt x="9601" y="202"/>
                    </a:lnTo>
                    <a:lnTo>
                      <a:pt x="9500" y="101"/>
                    </a:lnTo>
                    <a:lnTo>
                      <a:pt x="9400" y="51"/>
                    </a:lnTo>
                    <a:lnTo>
                      <a:pt x="9299" y="51"/>
                    </a:lnTo>
                    <a:lnTo>
                      <a:pt x="9299" y="151"/>
                    </a:lnTo>
                    <a:lnTo>
                      <a:pt x="9249" y="302"/>
                    </a:lnTo>
                    <a:lnTo>
                      <a:pt x="9199" y="403"/>
                    </a:lnTo>
                    <a:lnTo>
                      <a:pt x="9098" y="453"/>
                    </a:lnTo>
                    <a:lnTo>
                      <a:pt x="8696" y="403"/>
                    </a:lnTo>
                    <a:lnTo>
                      <a:pt x="8495" y="503"/>
                    </a:lnTo>
                    <a:lnTo>
                      <a:pt x="8395" y="553"/>
                    </a:lnTo>
                    <a:lnTo>
                      <a:pt x="8344" y="654"/>
                    </a:lnTo>
                    <a:lnTo>
                      <a:pt x="8244" y="553"/>
                    </a:lnTo>
                    <a:lnTo>
                      <a:pt x="8194" y="503"/>
                    </a:lnTo>
                    <a:lnTo>
                      <a:pt x="8093" y="453"/>
                    </a:lnTo>
                    <a:lnTo>
                      <a:pt x="8043" y="503"/>
                    </a:lnTo>
                    <a:lnTo>
                      <a:pt x="7942" y="604"/>
                    </a:lnTo>
                    <a:lnTo>
                      <a:pt x="7892" y="604"/>
                    </a:lnTo>
                    <a:lnTo>
                      <a:pt x="7791" y="553"/>
                    </a:lnTo>
                    <a:lnTo>
                      <a:pt x="7691" y="503"/>
                    </a:lnTo>
                    <a:lnTo>
                      <a:pt x="7641" y="453"/>
                    </a:lnTo>
                    <a:lnTo>
                      <a:pt x="7590" y="503"/>
                    </a:lnTo>
                    <a:lnTo>
                      <a:pt x="7590" y="654"/>
                    </a:lnTo>
                    <a:lnTo>
                      <a:pt x="7590" y="755"/>
                    </a:lnTo>
                    <a:lnTo>
                      <a:pt x="7657" y="855"/>
                    </a:lnTo>
                    <a:lnTo>
                      <a:pt x="7691" y="855"/>
                    </a:lnTo>
                    <a:lnTo>
                      <a:pt x="7741" y="905"/>
                    </a:lnTo>
                    <a:lnTo>
                      <a:pt x="7691" y="905"/>
                    </a:lnTo>
                    <a:lnTo>
                      <a:pt x="7741" y="1006"/>
                    </a:lnTo>
                    <a:lnTo>
                      <a:pt x="7691" y="1056"/>
                    </a:lnTo>
                    <a:lnTo>
                      <a:pt x="7590" y="956"/>
                    </a:lnTo>
                    <a:lnTo>
                      <a:pt x="7590" y="895"/>
                    </a:lnTo>
                    <a:lnTo>
                      <a:pt x="7590" y="895"/>
                    </a:lnTo>
                    <a:lnTo>
                      <a:pt x="7188" y="855"/>
                    </a:lnTo>
                    <a:lnTo>
                      <a:pt x="7088" y="805"/>
                    </a:lnTo>
                    <a:lnTo>
                      <a:pt x="6987" y="755"/>
                    </a:lnTo>
                    <a:lnTo>
                      <a:pt x="6937" y="654"/>
                    </a:lnTo>
                    <a:lnTo>
                      <a:pt x="6887" y="503"/>
                    </a:lnTo>
                    <a:lnTo>
                      <a:pt x="6836" y="453"/>
                    </a:lnTo>
                    <a:lnTo>
                      <a:pt x="6485" y="553"/>
                    </a:lnTo>
                    <a:lnTo>
                      <a:pt x="6233" y="654"/>
                    </a:lnTo>
                    <a:lnTo>
                      <a:pt x="6133" y="755"/>
                    </a:lnTo>
                    <a:lnTo>
                      <a:pt x="6183" y="805"/>
                    </a:lnTo>
                    <a:lnTo>
                      <a:pt x="6233" y="855"/>
                    </a:lnTo>
                    <a:lnTo>
                      <a:pt x="6334" y="956"/>
                    </a:lnTo>
                    <a:lnTo>
                      <a:pt x="6233" y="1006"/>
                    </a:lnTo>
                    <a:lnTo>
                      <a:pt x="6133" y="1056"/>
                    </a:lnTo>
                    <a:lnTo>
                      <a:pt x="6032" y="1056"/>
                    </a:lnTo>
                    <a:lnTo>
                      <a:pt x="5982" y="1006"/>
                    </a:lnTo>
                    <a:lnTo>
                      <a:pt x="5881" y="956"/>
                    </a:lnTo>
                    <a:lnTo>
                      <a:pt x="5881" y="805"/>
                    </a:lnTo>
                    <a:lnTo>
                      <a:pt x="5881" y="755"/>
                    </a:lnTo>
                    <a:lnTo>
                      <a:pt x="5580" y="553"/>
                    </a:lnTo>
                    <a:lnTo>
                      <a:pt x="5429" y="503"/>
                    </a:lnTo>
                    <a:lnTo>
                      <a:pt x="5278" y="453"/>
                    </a:lnTo>
                    <a:lnTo>
                      <a:pt x="4926" y="403"/>
                    </a:lnTo>
                    <a:lnTo>
                      <a:pt x="4776" y="453"/>
                    </a:lnTo>
                    <a:lnTo>
                      <a:pt x="4625" y="553"/>
                    </a:lnTo>
                    <a:lnTo>
                      <a:pt x="4524" y="604"/>
                    </a:lnTo>
                    <a:lnTo>
                      <a:pt x="4424" y="654"/>
                    </a:lnTo>
                    <a:lnTo>
                      <a:pt x="4323" y="654"/>
                    </a:lnTo>
                    <a:lnTo>
                      <a:pt x="4273" y="704"/>
                    </a:lnTo>
                    <a:lnTo>
                      <a:pt x="4172" y="805"/>
                    </a:lnTo>
                    <a:lnTo>
                      <a:pt x="4122" y="805"/>
                    </a:lnTo>
                    <a:lnTo>
                      <a:pt x="4022" y="755"/>
                    </a:lnTo>
                    <a:lnTo>
                      <a:pt x="3971" y="704"/>
                    </a:lnTo>
                    <a:lnTo>
                      <a:pt x="3871" y="654"/>
                    </a:lnTo>
                    <a:lnTo>
                      <a:pt x="3720" y="604"/>
                    </a:lnTo>
                    <a:lnTo>
                      <a:pt x="3569" y="654"/>
                    </a:lnTo>
                    <a:lnTo>
                      <a:pt x="3318" y="805"/>
                    </a:lnTo>
                    <a:lnTo>
                      <a:pt x="3016" y="855"/>
                    </a:lnTo>
                    <a:lnTo>
                      <a:pt x="2162" y="855"/>
                    </a:lnTo>
                    <a:lnTo>
                      <a:pt x="1961" y="905"/>
                    </a:lnTo>
                    <a:lnTo>
                      <a:pt x="1810" y="1006"/>
                    </a:lnTo>
                    <a:lnTo>
                      <a:pt x="1760" y="1056"/>
                    </a:lnTo>
                    <a:lnTo>
                      <a:pt x="1659" y="1056"/>
                    </a:lnTo>
                    <a:lnTo>
                      <a:pt x="1508" y="1006"/>
                    </a:lnTo>
                    <a:lnTo>
                      <a:pt x="1358" y="855"/>
                    </a:lnTo>
                    <a:lnTo>
                      <a:pt x="956" y="855"/>
                    </a:lnTo>
                    <a:lnTo>
                      <a:pt x="905" y="905"/>
                    </a:lnTo>
                    <a:lnTo>
                      <a:pt x="805" y="1006"/>
                    </a:lnTo>
                    <a:lnTo>
                      <a:pt x="704" y="1056"/>
                    </a:lnTo>
                    <a:lnTo>
                      <a:pt x="553" y="1056"/>
                    </a:lnTo>
                    <a:lnTo>
                      <a:pt x="503" y="1106"/>
                    </a:lnTo>
                    <a:lnTo>
                      <a:pt x="403" y="1307"/>
                    </a:lnTo>
                    <a:lnTo>
                      <a:pt x="302" y="1458"/>
                    </a:lnTo>
                    <a:lnTo>
                      <a:pt x="202" y="1458"/>
                    </a:lnTo>
                    <a:lnTo>
                      <a:pt x="151" y="1659"/>
                    </a:lnTo>
                    <a:lnTo>
                      <a:pt x="1" y="1911"/>
                    </a:lnTo>
                    <a:lnTo>
                      <a:pt x="1" y="2011"/>
                    </a:lnTo>
                    <a:lnTo>
                      <a:pt x="101" y="2112"/>
                    </a:lnTo>
                    <a:lnTo>
                      <a:pt x="151" y="2112"/>
                    </a:lnTo>
                    <a:lnTo>
                      <a:pt x="151" y="2061"/>
                    </a:lnTo>
                    <a:lnTo>
                      <a:pt x="252" y="1961"/>
                    </a:lnTo>
                    <a:lnTo>
                      <a:pt x="352" y="1911"/>
                    </a:lnTo>
                    <a:lnTo>
                      <a:pt x="604" y="1911"/>
                    </a:lnTo>
                    <a:lnTo>
                      <a:pt x="805" y="1860"/>
                    </a:lnTo>
                    <a:lnTo>
                      <a:pt x="905" y="1810"/>
                    </a:lnTo>
                    <a:lnTo>
                      <a:pt x="956" y="1710"/>
                    </a:lnTo>
                    <a:lnTo>
                      <a:pt x="1056" y="1710"/>
                    </a:lnTo>
                    <a:lnTo>
                      <a:pt x="1257" y="1659"/>
                    </a:lnTo>
                    <a:lnTo>
                      <a:pt x="1358" y="1710"/>
                    </a:lnTo>
                    <a:lnTo>
                      <a:pt x="1458" y="1810"/>
                    </a:lnTo>
                    <a:lnTo>
                      <a:pt x="1508" y="1961"/>
                    </a:lnTo>
                    <a:lnTo>
                      <a:pt x="1559" y="2061"/>
                    </a:lnTo>
                    <a:lnTo>
                      <a:pt x="1609" y="2061"/>
                    </a:lnTo>
                    <a:lnTo>
                      <a:pt x="1710" y="2011"/>
                    </a:lnTo>
                    <a:lnTo>
                      <a:pt x="1810" y="1961"/>
                    </a:lnTo>
                    <a:lnTo>
                      <a:pt x="1961" y="1911"/>
                    </a:lnTo>
                    <a:lnTo>
                      <a:pt x="2463" y="1911"/>
                    </a:lnTo>
                    <a:lnTo>
                      <a:pt x="2715" y="1860"/>
                    </a:lnTo>
                    <a:lnTo>
                      <a:pt x="2916" y="1710"/>
                    </a:lnTo>
                    <a:lnTo>
                      <a:pt x="3016" y="1659"/>
                    </a:lnTo>
                    <a:lnTo>
                      <a:pt x="3117" y="1659"/>
                    </a:lnTo>
                    <a:lnTo>
                      <a:pt x="3217" y="1710"/>
                    </a:lnTo>
                    <a:lnTo>
                      <a:pt x="3318" y="1760"/>
                    </a:lnTo>
                    <a:lnTo>
                      <a:pt x="3418" y="1860"/>
                    </a:lnTo>
                    <a:lnTo>
                      <a:pt x="3519" y="1860"/>
                    </a:lnTo>
                    <a:lnTo>
                      <a:pt x="3670" y="1710"/>
                    </a:lnTo>
                    <a:lnTo>
                      <a:pt x="3770" y="1659"/>
                    </a:lnTo>
                    <a:lnTo>
                      <a:pt x="3871" y="1710"/>
                    </a:lnTo>
                    <a:lnTo>
                      <a:pt x="3971" y="1760"/>
                    </a:lnTo>
                    <a:lnTo>
                      <a:pt x="4022" y="1860"/>
                    </a:lnTo>
                    <a:lnTo>
                      <a:pt x="4022" y="1961"/>
                    </a:lnTo>
                    <a:lnTo>
                      <a:pt x="4022" y="2061"/>
                    </a:lnTo>
                    <a:lnTo>
                      <a:pt x="4122" y="2112"/>
                    </a:lnTo>
                    <a:lnTo>
                      <a:pt x="4172" y="2061"/>
                    </a:lnTo>
                    <a:lnTo>
                      <a:pt x="4273" y="1961"/>
                    </a:lnTo>
                    <a:lnTo>
                      <a:pt x="4424" y="1760"/>
                    </a:lnTo>
                    <a:lnTo>
                      <a:pt x="4524" y="1710"/>
                    </a:lnTo>
                    <a:lnTo>
                      <a:pt x="5228" y="1710"/>
                    </a:lnTo>
                    <a:lnTo>
                      <a:pt x="5429" y="1609"/>
                    </a:lnTo>
                    <a:lnTo>
                      <a:pt x="5630" y="1508"/>
                    </a:lnTo>
                    <a:lnTo>
                      <a:pt x="5731" y="1609"/>
                    </a:lnTo>
                    <a:lnTo>
                      <a:pt x="5831" y="1609"/>
                    </a:lnTo>
                    <a:lnTo>
                      <a:pt x="5982" y="1508"/>
                    </a:lnTo>
                    <a:lnTo>
                      <a:pt x="6284" y="1458"/>
                    </a:lnTo>
                    <a:lnTo>
                      <a:pt x="6535" y="1508"/>
                    </a:lnTo>
                    <a:lnTo>
                      <a:pt x="6836" y="1458"/>
                    </a:lnTo>
                    <a:lnTo>
                      <a:pt x="6937" y="1408"/>
                    </a:lnTo>
                    <a:lnTo>
                      <a:pt x="7037" y="1257"/>
                    </a:lnTo>
                    <a:lnTo>
                      <a:pt x="7289" y="1458"/>
                    </a:lnTo>
                    <a:lnTo>
                      <a:pt x="7389" y="1358"/>
                    </a:lnTo>
                    <a:lnTo>
                      <a:pt x="7440" y="1307"/>
                    </a:lnTo>
                    <a:lnTo>
                      <a:pt x="7540" y="1257"/>
                    </a:lnTo>
                    <a:lnTo>
                      <a:pt x="7641" y="1307"/>
                    </a:lnTo>
                    <a:lnTo>
                      <a:pt x="7791" y="1358"/>
                    </a:lnTo>
                    <a:lnTo>
                      <a:pt x="7942" y="1458"/>
                    </a:lnTo>
                    <a:lnTo>
                      <a:pt x="8093" y="1508"/>
                    </a:lnTo>
                    <a:lnTo>
                      <a:pt x="8194" y="1508"/>
                    </a:lnTo>
                    <a:lnTo>
                      <a:pt x="8344" y="1458"/>
                    </a:lnTo>
                    <a:lnTo>
                      <a:pt x="8445" y="1358"/>
                    </a:lnTo>
                    <a:lnTo>
                      <a:pt x="8495" y="1307"/>
                    </a:lnTo>
                    <a:lnTo>
                      <a:pt x="8596" y="1257"/>
                    </a:lnTo>
                    <a:lnTo>
                      <a:pt x="8696" y="1257"/>
                    </a:lnTo>
                    <a:lnTo>
                      <a:pt x="8847" y="1358"/>
                    </a:lnTo>
                    <a:lnTo>
                      <a:pt x="8948" y="1408"/>
                    </a:lnTo>
                    <a:lnTo>
                      <a:pt x="9048" y="1408"/>
                    </a:lnTo>
                    <a:lnTo>
                      <a:pt x="9149" y="1257"/>
                    </a:lnTo>
                    <a:lnTo>
                      <a:pt x="9299" y="1408"/>
                    </a:lnTo>
                    <a:lnTo>
                      <a:pt x="9450" y="1458"/>
                    </a:lnTo>
                    <a:lnTo>
                      <a:pt x="9802" y="1508"/>
                    </a:lnTo>
                    <a:lnTo>
                      <a:pt x="9953" y="1458"/>
                    </a:lnTo>
                    <a:lnTo>
                      <a:pt x="10053" y="1408"/>
                    </a:lnTo>
                    <a:lnTo>
                      <a:pt x="10104" y="1358"/>
                    </a:lnTo>
                    <a:lnTo>
                      <a:pt x="10104" y="1207"/>
                    </a:lnTo>
                    <a:lnTo>
                      <a:pt x="10154" y="1157"/>
                    </a:lnTo>
                    <a:lnTo>
                      <a:pt x="10254" y="1106"/>
                    </a:lnTo>
                    <a:lnTo>
                      <a:pt x="10305" y="1157"/>
                    </a:lnTo>
                    <a:lnTo>
                      <a:pt x="10355" y="1207"/>
                    </a:lnTo>
                    <a:lnTo>
                      <a:pt x="10556" y="1257"/>
                    </a:lnTo>
                    <a:lnTo>
                      <a:pt x="10707" y="1257"/>
                    </a:lnTo>
                    <a:lnTo>
                      <a:pt x="10858" y="1307"/>
                    </a:lnTo>
                    <a:lnTo>
                      <a:pt x="11008" y="1408"/>
                    </a:lnTo>
                    <a:lnTo>
                      <a:pt x="11109" y="1458"/>
                    </a:lnTo>
                    <a:lnTo>
                      <a:pt x="11159" y="1358"/>
                    </a:lnTo>
                    <a:lnTo>
                      <a:pt x="11410" y="1157"/>
                    </a:lnTo>
                    <a:lnTo>
                      <a:pt x="11461" y="1056"/>
                    </a:lnTo>
                    <a:lnTo>
                      <a:pt x="11561" y="1056"/>
                    </a:lnTo>
                    <a:lnTo>
                      <a:pt x="11762" y="1157"/>
                    </a:lnTo>
                    <a:lnTo>
                      <a:pt x="11863" y="1207"/>
                    </a:lnTo>
                    <a:lnTo>
                      <a:pt x="11913" y="1257"/>
                    </a:lnTo>
                    <a:lnTo>
                      <a:pt x="12014" y="1207"/>
                    </a:lnTo>
                    <a:lnTo>
                      <a:pt x="12114" y="1106"/>
                    </a:lnTo>
                    <a:lnTo>
                      <a:pt x="12265" y="1056"/>
                    </a:lnTo>
                    <a:lnTo>
                      <a:pt x="12868" y="1056"/>
                    </a:lnTo>
                    <a:lnTo>
                      <a:pt x="13170" y="1006"/>
                    </a:lnTo>
                    <a:lnTo>
                      <a:pt x="13270" y="956"/>
                    </a:lnTo>
                    <a:lnTo>
                      <a:pt x="13421" y="855"/>
                    </a:lnTo>
                    <a:lnTo>
                      <a:pt x="14175" y="855"/>
                    </a:lnTo>
                    <a:lnTo>
                      <a:pt x="14275" y="956"/>
                    </a:lnTo>
                    <a:lnTo>
                      <a:pt x="14426" y="1006"/>
                    </a:lnTo>
                    <a:lnTo>
                      <a:pt x="14527" y="1056"/>
                    </a:lnTo>
                    <a:lnTo>
                      <a:pt x="14678" y="1006"/>
                    </a:lnTo>
                    <a:lnTo>
                      <a:pt x="14778" y="905"/>
                    </a:lnTo>
                    <a:lnTo>
                      <a:pt x="14929" y="855"/>
                    </a:lnTo>
                    <a:lnTo>
                      <a:pt x="15230" y="855"/>
                    </a:lnTo>
                    <a:lnTo>
                      <a:pt x="15281" y="805"/>
                    </a:lnTo>
                    <a:lnTo>
                      <a:pt x="15331" y="704"/>
                    </a:lnTo>
                    <a:lnTo>
                      <a:pt x="15230" y="604"/>
                    </a:lnTo>
                    <a:lnTo>
                      <a:pt x="15180" y="503"/>
                    </a:lnTo>
                    <a:lnTo>
                      <a:pt x="15130" y="302"/>
                    </a:lnTo>
                    <a:lnTo>
                      <a:pt x="15029" y="151"/>
                    </a:lnTo>
                    <a:lnTo>
                      <a:pt x="14929" y="51"/>
                    </a:lnTo>
                    <a:lnTo>
                      <a:pt x="14778" y="1"/>
                    </a:lnTo>
                    <a:lnTo>
                      <a:pt x="14225" y="1"/>
                    </a:lnTo>
                    <a:lnTo>
                      <a:pt x="14125" y="51"/>
                    </a:lnTo>
                    <a:lnTo>
                      <a:pt x="14024" y="151"/>
                    </a:lnTo>
                    <a:lnTo>
                      <a:pt x="13823" y="403"/>
                    </a:lnTo>
                    <a:lnTo>
                      <a:pt x="13622" y="604"/>
                    </a:lnTo>
                    <a:lnTo>
                      <a:pt x="13522" y="604"/>
                    </a:lnTo>
                    <a:lnTo>
                      <a:pt x="13471" y="503"/>
                    </a:lnTo>
                    <a:lnTo>
                      <a:pt x="13572" y="252"/>
                    </a:lnTo>
                    <a:lnTo>
                      <a:pt x="13672" y="101"/>
                    </a:lnTo>
                    <a:lnTo>
                      <a:pt x="13471" y="1"/>
                    </a:lnTo>
                    <a:lnTo>
                      <a:pt x="13220" y="1"/>
                    </a:lnTo>
                    <a:lnTo>
                      <a:pt x="13119" y="51"/>
                    </a:lnTo>
                    <a:lnTo>
                      <a:pt x="13019" y="151"/>
                    </a:lnTo>
                    <a:lnTo>
                      <a:pt x="12818" y="403"/>
                    </a:lnTo>
                    <a:lnTo>
                      <a:pt x="12567" y="604"/>
                    </a:lnTo>
                    <a:lnTo>
                      <a:pt x="12466" y="654"/>
                    </a:lnTo>
                    <a:lnTo>
                      <a:pt x="12365" y="654"/>
                    </a:lnTo>
                    <a:lnTo>
                      <a:pt x="12315" y="604"/>
                    </a:lnTo>
                    <a:lnTo>
                      <a:pt x="12215" y="553"/>
                    </a:lnTo>
                    <a:lnTo>
                      <a:pt x="12315" y="453"/>
                    </a:lnTo>
                    <a:lnTo>
                      <a:pt x="12365" y="352"/>
                    </a:lnTo>
                    <a:lnTo>
                      <a:pt x="12416" y="252"/>
                    </a:lnTo>
                    <a:lnTo>
                      <a:pt x="12315" y="252"/>
                    </a:lnTo>
                    <a:lnTo>
                      <a:pt x="12164" y="202"/>
                    </a:lnTo>
                    <a:lnTo>
                      <a:pt x="12064" y="151"/>
                    </a:lnTo>
                    <a:lnTo>
                      <a:pt x="11913" y="51"/>
                    </a:lnTo>
                    <a:lnTo>
                      <a:pt x="11813" y="1"/>
                    </a:lnTo>
                    <a:lnTo>
                      <a:pt x="11662" y="1"/>
                    </a:lnTo>
                    <a:lnTo>
                      <a:pt x="11511" y="51"/>
                    </a:lnTo>
                    <a:lnTo>
                      <a:pt x="11360" y="101"/>
                    </a:lnTo>
                    <a:lnTo>
                      <a:pt x="11260" y="202"/>
                    </a:lnTo>
                    <a:lnTo>
                      <a:pt x="11159" y="252"/>
                    </a:lnTo>
                    <a:lnTo>
                      <a:pt x="11059" y="202"/>
                    </a:lnTo>
                    <a:lnTo>
                      <a:pt x="10606" y="202"/>
                    </a:lnTo>
                    <a:lnTo>
                      <a:pt x="10355" y="151"/>
                    </a:lnTo>
                    <a:lnTo>
                      <a:pt x="10154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5555;p47">
                <a:extLst>
                  <a:ext uri="{FF2B5EF4-FFF2-40B4-BE49-F238E27FC236}">
                    <a16:creationId xmlns:a16="http://schemas.microsoft.com/office/drawing/2014/main" id="{6927ECB7-2D82-4909-BFE8-027123DF879A}"/>
                  </a:ext>
                </a:extLst>
              </p:cNvPr>
              <p:cNvSpPr/>
              <p:nvPr/>
            </p:nvSpPr>
            <p:spPr>
              <a:xfrm>
                <a:off x="2002375" y="3710075"/>
                <a:ext cx="199825" cy="95525"/>
              </a:xfrm>
              <a:custGeom>
                <a:avLst/>
                <a:gdLst/>
                <a:ahLst/>
                <a:cxnLst/>
                <a:rect l="l" t="t" r="r" b="b"/>
                <a:pathLst>
                  <a:path w="7993" h="3821" extrusionOk="0">
                    <a:moveTo>
                      <a:pt x="3318" y="704"/>
                    </a:moveTo>
                    <a:lnTo>
                      <a:pt x="3368" y="754"/>
                    </a:lnTo>
                    <a:lnTo>
                      <a:pt x="3268" y="805"/>
                    </a:lnTo>
                    <a:lnTo>
                      <a:pt x="3167" y="754"/>
                    </a:lnTo>
                    <a:lnTo>
                      <a:pt x="3318" y="704"/>
                    </a:lnTo>
                    <a:close/>
                    <a:moveTo>
                      <a:pt x="1157" y="654"/>
                    </a:moveTo>
                    <a:lnTo>
                      <a:pt x="1257" y="704"/>
                    </a:lnTo>
                    <a:lnTo>
                      <a:pt x="1257" y="805"/>
                    </a:lnTo>
                    <a:lnTo>
                      <a:pt x="1157" y="855"/>
                    </a:lnTo>
                    <a:lnTo>
                      <a:pt x="955" y="855"/>
                    </a:lnTo>
                    <a:lnTo>
                      <a:pt x="905" y="805"/>
                    </a:lnTo>
                    <a:lnTo>
                      <a:pt x="905" y="704"/>
                    </a:lnTo>
                    <a:lnTo>
                      <a:pt x="955" y="654"/>
                    </a:lnTo>
                    <a:close/>
                    <a:moveTo>
                      <a:pt x="3418" y="0"/>
                    </a:moveTo>
                    <a:lnTo>
                      <a:pt x="3318" y="51"/>
                    </a:lnTo>
                    <a:lnTo>
                      <a:pt x="3167" y="151"/>
                    </a:lnTo>
                    <a:lnTo>
                      <a:pt x="3016" y="201"/>
                    </a:lnTo>
                    <a:lnTo>
                      <a:pt x="2966" y="252"/>
                    </a:lnTo>
                    <a:lnTo>
                      <a:pt x="2865" y="252"/>
                    </a:lnTo>
                    <a:lnTo>
                      <a:pt x="2664" y="201"/>
                    </a:lnTo>
                    <a:lnTo>
                      <a:pt x="2011" y="201"/>
                    </a:lnTo>
                    <a:lnTo>
                      <a:pt x="1307" y="252"/>
                    </a:lnTo>
                    <a:lnTo>
                      <a:pt x="1157" y="252"/>
                    </a:lnTo>
                    <a:lnTo>
                      <a:pt x="1056" y="352"/>
                    </a:lnTo>
                    <a:lnTo>
                      <a:pt x="955" y="402"/>
                    </a:lnTo>
                    <a:lnTo>
                      <a:pt x="855" y="453"/>
                    </a:lnTo>
                    <a:lnTo>
                      <a:pt x="654" y="453"/>
                    </a:lnTo>
                    <a:lnTo>
                      <a:pt x="604" y="553"/>
                    </a:lnTo>
                    <a:lnTo>
                      <a:pt x="503" y="654"/>
                    </a:lnTo>
                    <a:lnTo>
                      <a:pt x="252" y="654"/>
                    </a:lnTo>
                    <a:lnTo>
                      <a:pt x="202" y="754"/>
                    </a:lnTo>
                    <a:lnTo>
                      <a:pt x="151" y="805"/>
                    </a:lnTo>
                    <a:lnTo>
                      <a:pt x="51" y="905"/>
                    </a:lnTo>
                    <a:lnTo>
                      <a:pt x="0" y="955"/>
                    </a:lnTo>
                    <a:lnTo>
                      <a:pt x="0" y="1106"/>
                    </a:lnTo>
                    <a:lnTo>
                      <a:pt x="51" y="1156"/>
                    </a:lnTo>
                    <a:lnTo>
                      <a:pt x="151" y="1257"/>
                    </a:lnTo>
                    <a:lnTo>
                      <a:pt x="302" y="1257"/>
                    </a:lnTo>
                    <a:lnTo>
                      <a:pt x="403" y="1207"/>
                    </a:lnTo>
                    <a:lnTo>
                      <a:pt x="503" y="1106"/>
                    </a:lnTo>
                    <a:lnTo>
                      <a:pt x="654" y="1056"/>
                    </a:lnTo>
                    <a:lnTo>
                      <a:pt x="754" y="1106"/>
                    </a:lnTo>
                    <a:lnTo>
                      <a:pt x="905" y="1207"/>
                    </a:lnTo>
                    <a:lnTo>
                      <a:pt x="1106" y="1408"/>
                    </a:lnTo>
                    <a:lnTo>
                      <a:pt x="1207" y="1508"/>
                    </a:lnTo>
                    <a:lnTo>
                      <a:pt x="1358" y="1508"/>
                    </a:lnTo>
                    <a:lnTo>
                      <a:pt x="1408" y="1408"/>
                    </a:lnTo>
                    <a:lnTo>
                      <a:pt x="1458" y="1307"/>
                    </a:lnTo>
                    <a:lnTo>
                      <a:pt x="1508" y="1156"/>
                    </a:lnTo>
                    <a:lnTo>
                      <a:pt x="1559" y="1106"/>
                    </a:lnTo>
                    <a:lnTo>
                      <a:pt x="1609" y="1056"/>
                    </a:lnTo>
                    <a:lnTo>
                      <a:pt x="2564" y="1056"/>
                    </a:lnTo>
                    <a:lnTo>
                      <a:pt x="2715" y="1156"/>
                    </a:lnTo>
                    <a:lnTo>
                      <a:pt x="2815" y="1257"/>
                    </a:lnTo>
                    <a:lnTo>
                      <a:pt x="2916" y="1357"/>
                    </a:lnTo>
                    <a:lnTo>
                      <a:pt x="2966" y="1559"/>
                    </a:lnTo>
                    <a:lnTo>
                      <a:pt x="2966" y="1709"/>
                    </a:lnTo>
                    <a:lnTo>
                      <a:pt x="2865" y="1860"/>
                    </a:lnTo>
                    <a:lnTo>
                      <a:pt x="2614" y="2162"/>
                    </a:lnTo>
                    <a:lnTo>
                      <a:pt x="2514" y="2363"/>
                    </a:lnTo>
                    <a:lnTo>
                      <a:pt x="2514" y="2564"/>
                    </a:lnTo>
                    <a:lnTo>
                      <a:pt x="2514" y="2664"/>
                    </a:lnTo>
                    <a:lnTo>
                      <a:pt x="2463" y="2715"/>
                    </a:lnTo>
                    <a:lnTo>
                      <a:pt x="2313" y="2865"/>
                    </a:lnTo>
                    <a:lnTo>
                      <a:pt x="2212" y="2966"/>
                    </a:lnTo>
                    <a:lnTo>
                      <a:pt x="2162" y="2865"/>
                    </a:lnTo>
                    <a:lnTo>
                      <a:pt x="2061" y="2765"/>
                    </a:lnTo>
                    <a:lnTo>
                      <a:pt x="1860" y="2765"/>
                    </a:lnTo>
                    <a:lnTo>
                      <a:pt x="1709" y="2815"/>
                    </a:lnTo>
                    <a:lnTo>
                      <a:pt x="1609" y="2916"/>
                    </a:lnTo>
                    <a:lnTo>
                      <a:pt x="1559" y="2916"/>
                    </a:lnTo>
                    <a:lnTo>
                      <a:pt x="1508" y="2865"/>
                    </a:lnTo>
                    <a:lnTo>
                      <a:pt x="1508" y="2715"/>
                    </a:lnTo>
                    <a:lnTo>
                      <a:pt x="1559" y="2564"/>
                    </a:lnTo>
                    <a:lnTo>
                      <a:pt x="1659" y="2463"/>
                    </a:lnTo>
                    <a:lnTo>
                      <a:pt x="1659" y="2413"/>
                    </a:lnTo>
                    <a:lnTo>
                      <a:pt x="1609" y="2363"/>
                    </a:lnTo>
                    <a:lnTo>
                      <a:pt x="1157" y="1910"/>
                    </a:lnTo>
                    <a:lnTo>
                      <a:pt x="955" y="2111"/>
                    </a:lnTo>
                    <a:lnTo>
                      <a:pt x="905" y="2212"/>
                    </a:lnTo>
                    <a:lnTo>
                      <a:pt x="905" y="2262"/>
                    </a:lnTo>
                    <a:lnTo>
                      <a:pt x="1006" y="2313"/>
                    </a:lnTo>
                    <a:lnTo>
                      <a:pt x="1106" y="2313"/>
                    </a:lnTo>
                    <a:lnTo>
                      <a:pt x="1207" y="2363"/>
                    </a:lnTo>
                    <a:lnTo>
                      <a:pt x="1257" y="2413"/>
                    </a:lnTo>
                    <a:lnTo>
                      <a:pt x="1257" y="2614"/>
                    </a:lnTo>
                    <a:lnTo>
                      <a:pt x="1257" y="2815"/>
                    </a:lnTo>
                    <a:lnTo>
                      <a:pt x="1207" y="2916"/>
                    </a:lnTo>
                    <a:lnTo>
                      <a:pt x="1106" y="2966"/>
                    </a:lnTo>
                    <a:lnTo>
                      <a:pt x="1006" y="2966"/>
                    </a:lnTo>
                    <a:lnTo>
                      <a:pt x="905" y="3016"/>
                    </a:lnTo>
                    <a:lnTo>
                      <a:pt x="855" y="3117"/>
                    </a:lnTo>
                    <a:lnTo>
                      <a:pt x="855" y="3268"/>
                    </a:lnTo>
                    <a:lnTo>
                      <a:pt x="855" y="3418"/>
                    </a:lnTo>
                    <a:lnTo>
                      <a:pt x="905" y="3519"/>
                    </a:lnTo>
                    <a:lnTo>
                      <a:pt x="1006" y="3569"/>
                    </a:lnTo>
                    <a:lnTo>
                      <a:pt x="1106" y="3619"/>
                    </a:lnTo>
                    <a:lnTo>
                      <a:pt x="1257" y="3619"/>
                    </a:lnTo>
                    <a:lnTo>
                      <a:pt x="1307" y="3720"/>
                    </a:lnTo>
                    <a:lnTo>
                      <a:pt x="1458" y="3820"/>
                    </a:lnTo>
                    <a:lnTo>
                      <a:pt x="1559" y="3820"/>
                    </a:lnTo>
                    <a:lnTo>
                      <a:pt x="1760" y="3670"/>
                    </a:lnTo>
                    <a:lnTo>
                      <a:pt x="1860" y="3569"/>
                    </a:lnTo>
                    <a:lnTo>
                      <a:pt x="2061" y="3569"/>
                    </a:lnTo>
                    <a:lnTo>
                      <a:pt x="2112" y="3469"/>
                    </a:lnTo>
                    <a:lnTo>
                      <a:pt x="2162" y="3418"/>
                    </a:lnTo>
                    <a:lnTo>
                      <a:pt x="2262" y="3418"/>
                    </a:lnTo>
                    <a:lnTo>
                      <a:pt x="2313" y="3469"/>
                    </a:lnTo>
                    <a:lnTo>
                      <a:pt x="2413" y="3519"/>
                    </a:lnTo>
                    <a:lnTo>
                      <a:pt x="2463" y="3569"/>
                    </a:lnTo>
                    <a:lnTo>
                      <a:pt x="2514" y="3519"/>
                    </a:lnTo>
                    <a:lnTo>
                      <a:pt x="2564" y="3469"/>
                    </a:lnTo>
                    <a:lnTo>
                      <a:pt x="2664" y="3418"/>
                    </a:lnTo>
                    <a:lnTo>
                      <a:pt x="2765" y="3469"/>
                    </a:lnTo>
                    <a:lnTo>
                      <a:pt x="2815" y="3569"/>
                    </a:lnTo>
                    <a:lnTo>
                      <a:pt x="2916" y="3569"/>
                    </a:lnTo>
                    <a:lnTo>
                      <a:pt x="3117" y="3619"/>
                    </a:lnTo>
                    <a:lnTo>
                      <a:pt x="3167" y="3619"/>
                    </a:lnTo>
                    <a:lnTo>
                      <a:pt x="3268" y="3569"/>
                    </a:lnTo>
                    <a:lnTo>
                      <a:pt x="3418" y="3469"/>
                    </a:lnTo>
                    <a:lnTo>
                      <a:pt x="3469" y="3418"/>
                    </a:lnTo>
                    <a:lnTo>
                      <a:pt x="3519" y="3418"/>
                    </a:lnTo>
                    <a:lnTo>
                      <a:pt x="3619" y="3469"/>
                    </a:lnTo>
                    <a:lnTo>
                      <a:pt x="3670" y="3569"/>
                    </a:lnTo>
                    <a:lnTo>
                      <a:pt x="3821" y="3469"/>
                    </a:lnTo>
                    <a:lnTo>
                      <a:pt x="3971" y="3368"/>
                    </a:lnTo>
                    <a:lnTo>
                      <a:pt x="4323" y="3368"/>
                    </a:lnTo>
                    <a:lnTo>
                      <a:pt x="4574" y="2815"/>
                    </a:lnTo>
                    <a:lnTo>
                      <a:pt x="4524" y="2765"/>
                    </a:lnTo>
                    <a:lnTo>
                      <a:pt x="4373" y="2765"/>
                    </a:lnTo>
                    <a:lnTo>
                      <a:pt x="4223" y="2865"/>
                    </a:lnTo>
                    <a:lnTo>
                      <a:pt x="4122" y="2916"/>
                    </a:lnTo>
                    <a:lnTo>
                      <a:pt x="4072" y="2916"/>
                    </a:lnTo>
                    <a:lnTo>
                      <a:pt x="4022" y="2865"/>
                    </a:lnTo>
                    <a:lnTo>
                      <a:pt x="4022" y="2765"/>
                    </a:lnTo>
                    <a:lnTo>
                      <a:pt x="3971" y="2664"/>
                    </a:lnTo>
                    <a:lnTo>
                      <a:pt x="3921" y="2564"/>
                    </a:lnTo>
                    <a:lnTo>
                      <a:pt x="3871" y="2564"/>
                    </a:lnTo>
                    <a:lnTo>
                      <a:pt x="3821" y="2614"/>
                    </a:lnTo>
                    <a:lnTo>
                      <a:pt x="3821" y="2765"/>
                    </a:lnTo>
                    <a:lnTo>
                      <a:pt x="3821" y="2865"/>
                    </a:lnTo>
                    <a:lnTo>
                      <a:pt x="3770" y="2916"/>
                    </a:lnTo>
                    <a:lnTo>
                      <a:pt x="3720" y="2966"/>
                    </a:lnTo>
                    <a:lnTo>
                      <a:pt x="3619" y="2966"/>
                    </a:lnTo>
                    <a:lnTo>
                      <a:pt x="3469" y="2916"/>
                    </a:lnTo>
                    <a:lnTo>
                      <a:pt x="3418" y="2815"/>
                    </a:lnTo>
                    <a:lnTo>
                      <a:pt x="3368" y="2715"/>
                    </a:lnTo>
                    <a:lnTo>
                      <a:pt x="3318" y="2614"/>
                    </a:lnTo>
                    <a:lnTo>
                      <a:pt x="3268" y="2514"/>
                    </a:lnTo>
                    <a:lnTo>
                      <a:pt x="3217" y="2413"/>
                    </a:lnTo>
                    <a:lnTo>
                      <a:pt x="3318" y="2313"/>
                    </a:lnTo>
                    <a:lnTo>
                      <a:pt x="3368" y="2262"/>
                    </a:lnTo>
                    <a:lnTo>
                      <a:pt x="3368" y="2212"/>
                    </a:lnTo>
                    <a:lnTo>
                      <a:pt x="3318" y="2162"/>
                    </a:lnTo>
                    <a:lnTo>
                      <a:pt x="3217" y="2061"/>
                    </a:lnTo>
                    <a:lnTo>
                      <a:pt x="3167" y="1910"/>
                    </a:lnTo>
                    <a:lnTo>
                      <a:pt x="3167" y="1709"/>
                    </a:lnTo>
                    <a:lnTo>
                      <a:pt x="3217" y="1609"/>
                    </a:lnTo>
                    <a:lnTo>
                      <a:pt x="3318" y="1508"/>
                    </a:lnTo>
                    <a:lnTo>
                      <a:pt x="3519" y="1508"/>
                    </a:lnTo>
                    <a:lnTo>
                      <a:pt x="3921" y="1458"/>
                    </a:lnTo>
                    <a:lnTo>
                      <a:pt x="4022" y="1408"/>
                    </a:lnTo>
                    <a:lnTo>
                      <a:pt x="3971" y="1307"/>
                    </a:lnTo>
                    <a:lnTo>
                      <a:pt x="3770" y="1257"/>
                    </a:lnTo>
                    <a:lnTo>
                      <a:pt x="3619" y="1207"/>
                    </a:lnTo>
                    <a:lnTo>
                      <a:pt x="3569" y="1056"/>
                    </a:lnTo>
                    <a:lnTo>
                      <a:pt x="3619" y="905"/>
                    </a:lnTo>
                    <a:lnTo>
                      <a:pt x="3770" y="855"/>
                    </a:lnTo>
                    <a:lnTo>
                      <a:pt x="4273" y="855"/>
                    </a:lnTo>
                    <a:lnTo>
                      <a:pt x="4373" y="905"/>
                    </a:lnTo>
                    <a:lnTo>
                      <a:pt x="4424" y="955"/>
                    </a:lnTo>
                    <a:lnTo>
                      <a:pt x="4424" y="1156"/>
                    </a:lnTo>
                    <a:lnTo>
                      <a:pt x="4524" y="1257"/>
                    </a:lnTo>
                    <a:lnTo>
                      <a:pt x="4675" y="1307"/>
                    </a:lnTo>
                    <a:lnTo>
                      <a:pt x="4826" y="1257"/>
                    </a:lnTo>
                    <a:lnTo>
                      <a:pt x="5027" y="1257"/>
                    </a:lnTo>
                    <a:lnTo>
                      <a:pt x="5178" y="1307"/>
                    </a:lnTo>
                    <a:lnTo>
                      <a:pt x="5328" y="1408"/>
                    </a:lnTo>
                    <a:lnTo>
                      <a:pt x="5429" y="1559"/>
                    </a:lnTo>
                    <a:lnTo>
                      <a:pt x="5529" y="1659"/>
                    </a:lnTo>
                    <a:lnTo>
                      <a:pt x="5630" y="1709"/>
                    </a:lnTo>
                    <a:lnTo>
                      <a:pt x="5680" y="1709"/>
                    </a:lnTo>
                    <a:lnTo>
                      <a:pt x="5680" y="1458"/>
                    </a:lnTo>
                    <a:lnTo>
                      <a:pt x="5731" y="1357"/>
                    </a:lnTo>
                    <a:lnTo>
                      <a:pt x="5881" y="1257"/>
                    </a:lnTo>
                    <a:lnTo>
                      <a:pt x="6133" y="1156"/>
                    </a:lnTo>
                    <a:lnTo>
                      <a:pt x="6334" y="1006"/>
                    </a:lnTo>
                    <a:lnTo>
                      <a:pt x="6434" y="905"/>
                    </a:lnTo>
                    <a:lnTo>
                      <a:pt x="6535" y="855"/>
                    </a:lnTo>
                    <a:lnTo>
                      <a:pt x="6686" y="905"/>
                    </a:lnTo>
                    <a:lnTo>
                      <a:pt x="6786" y="955"/>
                    </a:lnTo>
                    <a:lnTo>
                      <a:pt x="6987" y="1207"/>
                    </a:lnTo>
                    <a:lnTo>
                      <a:pt x="7088" y="1257"/>
                    </a:lnTo>
                    <a:lnTo>
                      <a:pt x="7138" y="1207"/>
                    </a:lnTo>
                    <a:lnTo>
                      <a:pt x="7188" y="1106"/>
                    </a:lnTo>
                    <a:lnTo>
                      <a:pt x="7188" y="1006"/>
                    </a:lnTo>
                    <a:lnTo>
                      <a:pt x="7088" y="805"/>
                    </a:lnTo>
                    <a:lnTo>
                      <a:pt x="7088" y="704"/>
                    </a:lnTo>
                    <a:lnTo>
                      <a:pt x="7188" y="654"/>
                    </a:lnTo>
                    <a:lnTo>
                      <a:pt x="7339" y="654"/>
                    </a:lnTo>
                    <a:lnTo>
                      <a:pt x="7942" y="604"/>
                    </a:lnTo>
                    <a:lnTo>
                      <a:pt x="7992" y="553"/>
                    </a:lnTo>
                    <a:lnTo>
                      <a:pt x="7942" y="453"/>
                    </a:lnTo>
                    <a:lnTo>
                      <a:pt x="7791" y="302"/>
                    </a:lnTo>
                    <a:lnTo>
                      <a:pt x="7691" y="252"/>
                    </a:lnTo>
                    <a:lnTo>
                      <a:pt x="7540" y="252"/>
                    </a:lnTo>
                    <a:lnTo>
                      <a:pt x="7389" y="352"/>
                    </a:lnTo>
                    <a:lnTo>
                      <a:pt x="7289" y="402"/>
                    </a:lnTo>
                    <a:lnTo>
                      <a:pt x="7188" y="453"/>
                    </a:lnTo>
                    <a:lnTo>
                      <a:pt x="6334" y="453"/>
                    </a:lnTo>
                    <a:lnTo>
                      <a:pt x="6233" y="402"/>
                    </a:lnTo>
                    <a:lnTo>
                      <a:pt x="6032" y="252"/>
                    </a:lnTo>
                    <a:lnTo>
                      <a:pt x="5831" y="51"/>
                    </a:lnTo>
                    <a:lnTo>
                      <a:pt x="5731" y="0"/>
                    </a:lnTo>
                    <a:lnTo>
                      <a:pt x="5580" y="0"/>
                    </a:lnTo>
                    <a:lnTo>
                      <a:pt x="4524" y="51"/>
                    </a:lnTo>
                    <a:lnTo>
                      <a:pt x="3519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5556;p47">
                <a:extLst>
                  <a:ext uri="{FF2B5EF4-FFF2-40B4-BE49-F238E27FC236}">
                    <a16:creationId xmlns:a16="http://schemas.microsoft.com/office/drawing/2014/main" id="{660E3B11-9FAC-4ED4-8366-50EFA22966B9}"/>
                  </a:ext>
                </a:extLst>
              </p:cNvPr>
              <p:cNvSpPr/>
              <p:nvPr/>
            </p:nvSpPr>
            <p:spPr>
              <a:xfrm>
                <a:off x="1813875" y="3647250"/>
                <a:ext cx="236275" cy="77925"/>
              </a:xfrm>
              <a:custGeom>
                <a:avLst/>
                <a:gdLst/>
                <a:ahLst/>
                <a:cxnLst/>
                <a:rect l="l" t="t" r="r" b="b"/>
                <a:pathLst>
                  <a:path w="9451" h="3117" extrusionOk="0">
                    <a:moveTo>
                      <a:pt x="8998" y="0"/>
                    </a:moveTo>
                    <a:lnTo>
                      <a:pt x="8898" y="50"/>
                    </a:lnTo>
                    <a:lnTo>
                      <a:pt x="8847" y="101"/>
                    </a:lnTo>
                    <a:lnTo>
                      <a:pt x="8797" y="201"/>
                    </a:lnTo>
                    <a:lnTo>
                      <a:pt x="8847" y="302"/>
                    </a:lnTo>
                    <a:lnTo>
                      <a:pt x="8898" y="503"/>
                    </a:lnTo>
                    <a:lnTo>
                      <a:pt x="8898" y="603"/>
                    </a:lnTo>
                    <a:lnTo>
                      <a:pt x="8898" y="704"/>
                    </a:lnTo>
                    <a:lnTo>
                      <a:pt x="8797" y="754"/>
                    </a:lnTo>
                    <a:lnTo>
                      <a:pt x="8546" y="905"/>
                    </a:lnTo>
                    <a:lnTo>
                      <a:pt x="8294" y="1005"/>
                    </a:lnTo>
                    <a:lnTo>
                      <a:pt x="8144" y="1056"/>
                    </a:lnTo>
                    <a:lnTo>
                      <a:pt x="7993" y="1056"/>
                    </a:lnTo>
                    <a:lnTo>
                      <a:pt x="7842" y="1005"/>
                    </a:lnTo>
                    <a:lnTo>
                      <a:pt x="7691" y="905"/>
                    </a:lnTo>
                    <a:lnTo>
                      <a:pt x="7591" y="855"/>
                    </a:lnTo>
                    <a:lnTo>
                      <a:pt x="6435" y="855"/>
                    </a:lnTo>
                    <a:lnTo>
                      <a:pt x="6334" y="905"/>
                    </a:lnTo>
                    <a:lnTo>
                      <a:pt x="6284" y="1005"/>
                    </a:lnTo>
                    <a:lnTo>
                      <a:pt x="6284" y="1156"/>
                    </a:lnTo>
                    <a:lnTo>
                      <a:pt x="6234" y="1207"/>
                    </a:lnTo>
                    <a:lnTo>
                      <a:pt x="5932" y="1307"/>
                    </a:lnTo>
                    <a:lnTo>
                      <a:pt x="5882" y="1408"/>
                    </a:lnTo>
                    <a:lnTo>
                      <a:pt x="5882" y="1558"/>
                    </a:lnTo>
                    <a:lnTo>
                      <a:pt x="5831" y="1609"/>
                    </a:lnTo>
                    <a:lnTo>
                      <a:pt x="5731" y="1609"/>
                    </a:lnTo>
                    <a:lnTo>
                      <a:pt x="5580" y="1558"/>
                    </a:lnTo>
                    <a:lnTo>
                      <a:pt x="5480" y="1458"/>
                    </a:lnTo>
                    <a:lnTo>
                      <a:pt x="4022" y="1458"/>
                    </a:lnTo>
                    <a:lnTo>
                      <a:pt x="3921" y="1508"/>
                    </a:lnTo>
                    <a:lnTo>
                      <a:pt x="3821" y="1558"/>
                    </a:lnTo>
                    <a:lnTo>
                      <a:pt x="3720" y="1609"/>
                    </a:lnTo>
                    <a:lnTo>
                      <a:pt x="3620" y="1659"/>
                    </a:lnTo>
                    <a:lnTo>
                      <a:pt x="3469" y="1709"/>
                    </a:lnTo>
                    <a:lnTo>
                      <a:pt x="3218" y="1659"/>
                    </a:lnTo>
                    <a:lnTo>
                      <a:pt x="3017" y="1709"/>
                    </a:lnTo>
                    <a:lnTo>
                      <a:pt x="2916" y="1558"/>
                    </a:lnTo>
                    <a:lnTo>
                      <a:pt x="2765" y="1508"/>
                    </a:lnTo>
                    <a:lnTo>
                      <a:pt x="2564" y="1458"/>
                    </a:lnTo>
                    <a:lnTo>
                      <a:pt x="2062" y="1458"/>
                    </a:lnTo>
                    <a:lnTo>
                      <a:pt x="1911" y="1408"/>
                    </a:lnTo>
                    <a:lnTo>
                      <a:pt x="1760" y="1307"/>
                    </a:lnTo>
                    <a:lnTo>
                      <a:pt x="1660" y="1357"/>
                    </a:lnTo>
                    <a:lnTo>
                      <a:pt x="1559" y="1458"/>
                    </a:lnTo>
                    <a:lnTo>
                      <a:pt x="1308" y="1508"/>
                    </a:lnTo>
                    <a:lnTo>
                      <a:pt x="1056" y="1558"/>
                    </a:lnTo>
                    <a:lnTo>
                      <a:pt x="755" y="1659"/>
                    </a:lnTo>
                    <a:lnTo>
                      <a:pt x="705" y="1659"/>
                    </a:lnTo>
                    <a:lnTo>
                      <a:pt x="604" y="1558"/>
                    </a:lnTo>
                    <a:lnTo>
                      <a:pt x="705" y="1508"/>
                    </a:lnTo>
                    <a:lnTo>
                      <a:pt x="805" y="1408"/>
                    </a:lnTo>
                    <a:lnTo>
                      <a:pt x="805" y="1307"/>
                    </a:lnTo>
                    <a:lnTo>
                      <a:pt x="705" y="1257"/>
                    </a:lnTo>
                    <a:lnTo>
                      <a:pt x="504" y="1257"/>
                    </a:lnTo>
                    <a:lnTo>
                      <a:pt x="51" y="1709"/>
                    </a:lnTo>
                    <a:lnTo>
                      <a:pt x="1" y="1860"/>
                    </a:lnTo>
                    <a:lnTo>
                      <a:pt x="1" y="1960"/>
                    </a:lnTo>
                    <a:lnTo>
                      <a:pt x="1" y="2061"/>
                    </a:lnTo>
                    <a:lnTo>
                      <a:pt x="1" y="2162"/>
                    </a:lnTo>
                    <a:lnTo>
                      <a:pt x="101" y="2363"/>
                    </a:lnTo>
                    <a:lnTo>
                      <a:pt x="202" y="2513"/>
                    </a:lnTo>
                    <a:lnTo>
                      <a:pt x="202" y="2614"/>
                    </a:lnTo>
                    <a:lnTo>
                      <a:pt x="202" y="2714"/>
                    </a:lnTo>
                    <a:lnTo>
                      <a:pt x="353" y="2664"/>
                    </a:lnTo>
                    <a:lnTo>
                      <a:pt x="504" y="2564"/>
                    </a:lnTo>
                    <a:lnTo>
                      <a:pt x="554" y="2564"/>
                    </a:lnTo>
                    <a:lnTo>
                      <a:pt x="604" y="2614"/>
                    </a:lnTo>
                    <a:lnTo>
                      <a:pt x="654" y="2865"/>
                    </a:lnTo>
                    <a:lnTo>
                      <a:pt x="805" y="3066"/>
                    </a:lnTo>
                    <a:lnTo>
                      <a:pt x="855" y="3117"/>
                    </a:lnTo>
                    <a:lnTo>
                      <a:pt x="906" y="3117"/>
                    </a:lnTo>
                    <a:lnTo>
                      <a:pt x="1056" y="3066"/>
                    </a:lnTo>
                    <a:lnTo>
                      <a:pt x="1408" y="2865"/>
                    </a:lnTo>
                    <a:lnTo>
                      <a:pt x="1710" y="2614"/>
                    </a:lnTo>
                    <a:lnTo>
                      <a:pt x="1810" y="2513"/>
                    </a:lnTo>
                    <a:lnTo>
                      <a:pt x="1911" y="2513"/>
                    </a:lnTo>
                    <a:lnTo>
                      <a:pt x="2011" y="2564"/>
                    </a:lnTo>
                    <a:lnTo>
                      <a:pt x="2112" y="2714"/>
                    </a:lnTo>
                    <a:lnTo>
                      <a:pt x="2212" y="2915"/>
                    </a:lnTo>
                    <a:lnTo>
                      <a:pt x="2514" y="2614"/>
                    </a:lnTo>
                    <a:lnTo>
                      <a:pt x="2464" y="2564"/>
                    </a:lnTo>
                    <a:lnTo>
                      <a:pt x="2363" y="2463"/>
                    </a:lnTo>
                    <a:lnTo>
                      <a:pt x="2313" y="2413"/>
                    </a:lnTo>
                    <a:lnTo>
                      <a:pt x="2363" y="2363"/>
                    </a:lnTo>
                    <a:lnTo>
                      <a:pt x="2464" y="2312"/>
                    </a:lnTo>
                    <a:lnTo>
                      <a:pt x="2715" y="2312"/>
                    </a:lnTo>
                    <a:lnTo>
                      <a:pt x="2866" y="2363"/>
                    </a:lnTo>
                    <a:lnTo>
                      <a:pt x="2966" y="2413"/>
                    </a:lnTo>
                    <a:lnTo>
                      <a:pt x="3067" y="2513"/>
                    </a:lnTo>
                    <a:lnTo>
                      <a:pt x="3218" y="2513"/>
                    </a:lnTo>
                    <a:lnTo>
                      <a:pt x="3268" y="2413"/>
                    </a:lnTo>
                    <a:lnTo>
                      <a:pt x="3369" y="2262"/>
                    </a:lnTo>
                    <a:lnTo>
                      <a:pt x="3519" y="2011"/>
                    </a:lnTo>
                    <a:lnTo>
                      <a:pt x="3620" y="1910"/>
                    </a:lnTo>
                    <a:lnTo>
                      <a:pt x="4123" y="1910"/>
                    </a:lnTo>
                    <a:lnTo>
                      <a:pt x="4173" y="2011"/>
                    </a:lnTo>
                    <a:lnTo>
                      <a:pt x="4223" y="2162"/>
                    </a:lnTo>
                    <a:lnTo>
                      <a:pt x="4273" y="2262"/>
                    </a:lnTo>
                    <a:lnTo>
                      <a:pt x="4324" y="2312"/>
                    </a:lnTo>
                    <a:lnTo>
                      <a:pt x="4424" y="2312"/>
                    </a:lnTo>
                    <a:lnTo>
                      <a:pt x="4625" y="2212"/>
                    </a:lnTo>
                    <a:lnTo>
                      <a:pt x="4726" y="2162"/>
                    </a:lnTo>
                    <a:lnTo>
                      <a:pt x="4826" y="2111"/>
                    </a:lnTo>
                    <a:lnTo>
                      <a:pt x="4927" y="2111"/>
                    </a:lnTo>
                    <a:lnTo>
                      <a:pt x="5027" y="2212"/>
                    </a:lnTo>
                    <a:lnTo>
                      <a:pt x="5128" y="2312"/>
                    </a:lnTo>
                    <a:lnTo>
                      <a:pt x="5279" y="2312"/>
                    </a:lnTo>
                    <a:lnTo>
                      <a:pt x="5379" y="2262"/>
                    </a:lnTo>
                    <a:lnTo>
                      <a:pt x="5530" y="2162"/>
                    </a:lnTo>
                    <a:lnTo>
                      <a:pt x="5630" y="2111"/>
                    </a:lnTo>
                    <a:lnTo>
                      <a:pt x="6786" y="2111"/>
                    </a:lnTo>
                    <a:lnTo>
                      <a:pt x="6887" y="2162"/>
                    </a:lnTo>
                    <a:lnTo>
                      <a:pt x="6937" y="2312"/>
                    </a:lnTo>
                    <a:lnTo>
                      <a:pt x="6937" y="2463"/>
                    </a:lnTo>
                    <a:lnTo>
                      <a:pt x="7038" y="2513"/>
                    </a:lnTo>
                    <a:lnTo>
                      <a:pt x="7088" y="2463"/>
                    </a:lnTo>
                    <a:lnTo>
                      <a:pt x="7239" y="2111"/>
                    </a:lnTo>
                    <a:lnTo>
                      <a:pt x="7540" y="2111"/>
                    </a:lnTo>
                    <a:lnTo>
                      <a:pt x="7742" y="2011"/>
                    </a:lnTo>
                    <a:lnTo>
                      <a:pt x="7943" y="1810"/>
                    </a:lnTo>
                    <a:lnTo>
                      <a:pt x="8144" y="1659"/>
                    </a:lnTo>
                    <a:lnTo>
                      <a:pt x="8294" y="1508"/>
                    </a:lnTo>
                    <a:lnTo>
                      <a:pt x="8546" y="1357"/>
                    </a:lnTo>
                    <a:lnTo>
                      <a:pt x="8747" y="1257"/>
                    </a:lnTo>
                    <a:lnTo>
                      <a:pt x="8948" y="1056"/>
                    </a:lnTo>
                    <a:lnTo>
                      <a:pt x="9350" y="1056"/>
                    </a:lnTo>
                    <a:lnTo>
                      <a:pt x="9400" y="1005"/>
                    </a:lnTo>
                    <a:lnTo>
                      <a:pt x="9400" y="905"/>
                    </a:lnTo>
                    <a:lnTo>
                      <a:pt x="9249" y="754"/>
                    </a:lnTo>
                    <a:lnTo>
                      <a:pt x="9249" y="603"/>
                    </a:lnTo>
                    <a:lnTo>
                      <a:pt x="9300" y="453"/>
                    </a:lnTo>
                    <a:lnTo>
                      <a:pt x="9450" y="302"/>
                    </a:lnTo>
                    <a:lnTo>
                      <a:pt x="9450" y="201"/>
                    </a:lnTo>
                    <a:lnTo>
                      <a:pt x="9450" y="101"/>
                    </a:lnTo>
                    <a:lnTo>
                      <a:pt x="9350" y="50"/>
                    </a:lnTo>
                    <a:lnTo>
                      <a:pt x="9199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5557;p47">
                <a:extLst>
                  <a:ext uri="{FF2B5EF4-FFF2-40B4-BE49-F238E27FC236}">
                    <a16:creationId xmlns:a16="http://schemas.microsoft.com/office/drawing/2014/main" id="{BA563431-F5B9-4621-9F75-1D930B8A7210}"/>
                  </a:ext>
                </a:extLst>
              </p:cNvPr>
              <p:cNvSpPr/>
              <p:nvPr/>
            </p:nvSpPr>
            <p:spPr>
              <a:xfrm>
                <a:off x="1759850" y="3584425"/>
                <a:ext cx="126950" cy="94250"/>
              </a:xfrm>
              <a:custGeom>
                <a:avLst/>
                <a:gdLst/>
                <a:ahLst/>
                <a:cxnLst/>
                <a:rect l="l" t="t" r="r" b="b"/>
                <a:pathLst>
                  <a:path w="5078" h="3770" extrusionOk="0">
                    <a:moveTo>
                      <a:pt x="1609" y="1257"/>
                    </a:moveTo>
                    <a:lnTo>
                      <a:pt x="1659" y="1407"/>
                    </a:lnTo>
                    <a:lnTo>
                      <a:pt x="1609" y="1458"/>
                    </a:lnTo>
                    <a:lnTo>
                      <a:pt x="1559" y="1307"/>
                    </a:lnTo>
                    <a:lnTo>
                      <a:pt x="1609" y="1257"/>
                    </a:lnTo>
                    <a:close/>
                    <a:moveTo>
                      <a:pt x="2715" y="1860"/>
                    </a:moveTo>
                    <a:lnTo>
                      <a:pt x="2916" y="1910"/>
                    </a:lnTo>
                    <a:lnTo>
                      <a:pt x="3117" y="2061"/>
                    </a:lnTo>
                    <a:lnTo>
                      <a:pt x="3318" y="2111"/>
                    </a:lnTo>
                    <a:lnTo>
                      <a:pt x="3418" y="2212"/>
                    </a:lnTo>
                    <a:lnTo>
                      <a:pt x="3318" y="2262"/>
                    </a:lnTo>
                    <a:lnTo>
                      <a:pt x="2765" y="2312"/>
                    </a:lnTo>
                    <a:lnTo>
                      <a:pt x="2212" y="2262"/>
                    </a:lnTo>
                    <a:lnTo>
                      <a:pt x="2162" y="2212"/>
                    </a:lnTo>
                    <a:lnTo>
                      <a:pt x="2212" y="2111"/>
                    </a:lnTo>
                    <a:lnTo>
                      <a:pt x="2413" y="1960"/>
                    </a:lnTo>
                    <a:lnTo>
                      <a:pt x="2564" y="1860"/>
                    </a:lnTo>
                    <a:close/>
                    <a:moveTo>
                      <a:pt x="1408" y="0"/>
                    </a:moveTo>
                    <a:lnTo>
                      <a:pt x="1358" y="101"/>
                    </a:lnTo>
                    <a:lnTo>
                      <a:pt x="1307" y="151"/>
                    </a:lnTo>
                    <a:lnTo>
                      <a:pt x="1307" y="402"/>
                    </a:lnTo>
                    <a:lnTo>
                      <a:pt x="1257" y="553"/>
                    </a:lnTo>
                    <a:lnTo>
                      <a:pt x="1106" y="653"/>
                    </a:lnTo>
                    <a:lnTo>
                      <a:pt x="754" y="653"/>
                    </a:lnTo>
                    <a:lnTo>
                      <a:pt x="654" y="704"/>
                    </a:lnTo>
                    <a:lnTo>
                      <a:pt x="403" y="804"/>
                    </a:lnTo>
                    <a:lnTo>
                      <a:pt x="302" y="905"/>
                    </a:lnTo>
                    <a:lnTo>
                      <a:pt x="252" y="955"/>
                    </a:lnTo>
                    <a:lnTo>
                      <a:pt x="252" y="1056"/>
                    </a:lnTo>
                    <a:lnTo>
                      <a:pt x="553" y="1056"/>
                    </a:lnTo>
                    <a:lnTo>
                      <a:pt x="654" y="1106"/>
                    </a:lnTo>
                    <a:lnTo>
                      <a:pt x="704" y="1307"/>
                    </a:lnTo>
                    <a:lnTo>
                      <a:pt x="654" y="1458"/>
                    </a:lnTo>
                    <a:lnTo>
                      <a:pt x="604" y="1558"/>
                    </a:lnTo>
                    <a:lnTo>
                      <a:pt x="453" y="1659"/>
                    </a:lnTo>
                    <a:lnTo>
                      <a:pt x="302" y="1709"/>
                    </a:lnTo>
                    <a:lnTo>
                      <a:pt x="202" y="1810"/>
                    </a:lnTo>
                    <a:lnTo>
                      <a:pt x="51" y="1960"/>
                    </a:lnTo>
                    <a:lnTo>
                      <a:pt x="1" y="2061"/>
                    </a:lnTo>
                    <a:lnTo>
                      <a:pt x="51" y="2161"/>
                    </a:lnTo>
                    <a:lnTo>
                      <a:pt x="151" y="2262"/>
                    </a:lnTo>
                    <a:lnTo>
                      <a:pt x="302" y="2312"/>
                    </a:lnTo>
                    <a:lnTo>
                      <a:pt x="403" y="2212"/>
                    </a:lnTo>
                    <a:lnTo>
                      <a:pt x="553" y="2161"/>
                    </a:lnTo>
                    <a:lnTo>
                      <a:pt x="704" y="2061"/>
                    </a:lnTo>
                    <a:lnTo>
                      <a:pt x="855" y="2111"/>
                    </a:lnTo>
                    <a:lnTo>
                      <a:pt x="1157" y="2212"/>
                    </a:lnTo>
                    <a:lnTo>
                      <a:pt x="1307" y="2262"/>
                    </a:lnTo>
                    <a:lnTo>
                      <a:pt x="1458" y="2362"/>
                    </a:lnTo>
                    <a:lnTo>
                      <a:pt x="1609" y="2614"/>
                    </a:lnTo>
                    <a:lnTo>
                      <a:pt x="1709" y="2865"/>
                    </a:lnTo>
                    <a:lnTo>
                      <a:pt x="1709" y="2966"/>
                    </a:lnTo>
                    <a:lnTo>
                      <a:pt x="1709" y="3066"/>
                    </a:lnTo>
                    <a:lnTo>
                      <a:pt x="1609" y="3368"/>
                    </a:lnTo>
                    <a:lnTo>
                      <a:pt x="1559" y="3518"/>
                    </a:lnTo>
                    <a:lnTo>
                      <a:pt x="1609" y="3569"/>
                    </a:lnTo>
                    <a:lnTo>
                      <a:pt x="2614" y="3569"/>
                    </a:lnTo>
                    <a:lnTo>
                      <a:pt x="2715" y="3518"/>
                    </a:lnTo>
                    <a:lnTo>
                      <a:pt x="2815" y="3418"/>
                    </a:lnTo>
                    <a:lnTo>
                      <a:pt x="2966" y="3468"/>
                    </a:lnTo>
                    <a:lnTo>
                      <a:pt x="3268" y="3770"/>
                    </a:lnTo>
                    <a:lnTo>
                      <a:pt x="3469" y="3770"/>
                    </a:lnTo>
                    <a:lnTo>
                      <a:pt x="3569" y="3720"/>
                    </a:lnTo>
                    <a:lnTo>
                      <a:pt x="3620" y="3619"/>
                    </a:lnTo>
                    <a:lnTo>
                      <a:pt x="3620" y="3468"/>
                    </a:lnTo>
                    <a:lnTo>
                      <a:pt x="3720" y="3368"/>
                    </a:lnTo>
                    <a:lnTo>
                      <a:pt x="4424" y="3368"/>
                    </a:lnTo>
                    <a:lnTo>
                      <a:pt x="4725" y="3217"/>
                    </a:lnTo>
                    <a:lnTo>
                      <a:pt x="5077" y="3066"/>
                    </a:lnTo>
                    <a:lnTo>
                      <a:pt x="5077" y="2966"/>
                    </a:lnTo>
                    <a:lnTo>
                      <a:pt x="5077" y="2865"/>
                    </a:lnTo>
                    <a:lnTo>
                      <a:pt x="5077" y="2815"/>
                    </a:lnTo>
                    <a:lnTo>
                      <a:pt x="4977" y="2714"/>
                    </a:lnTo>
                    <a:lnTo>
                      <a:pt x="4826" y="2714"/>
                    </a:lnTo>
                    <a:lnTo>
                      <a:pt x="4675" y="2664"/>
                    </a:lnTo>
                    <a:lnTo>
                      <a:pt x="4575" y="2513"/>
                    </a:lnTo>
                    <a:lnTo>
                      <a:pt x="4424" y="2362"/>
                    </a:lnTo>
                    <a:lnTo>
                      <a:pt x="4223" y="2262"/>
                    </a:lnTo>
                    <a:lnTo>
                      <a:pt x="3971" y="2312"/>
                    </a:lnTo>
                    <a:lnTo>
                      <a:pt x="3921" y="2262"/>
                    </a:lnTo>
                    <a:lnTo>
                      <a:pt x="3871" y="2262"/>
                    </a:lnTo>
                    <a:lnTo>
                      <a:pt x="3770" y="2111"/>
                    </a:lnTo>
                    <a:lnTo>
                      <a:pt x="3720" y="2061"/>
                    </a:lnTo>
                    <a:lnTo>
                      <a:pt x="3670" y="2011"/>
                    </a:lnTo>
                    <a:lnTo>
                      <a:pt x="3770" y="1810"/>
                    </a:lnTo>
                    <a:lnTo>
                      <a:pt x="3821" y="1709"/>
                    </a:lnTo>
                    <a:lnTo>
                      <a:pt x="3821" y="1558"/>
                    </a:lnTo>
                    <a:lnTo>
                      <a:pt x="3770" y="1458"/>
                    </a:lnTo>
                    <a:lnTo>
                      <a:pt x="3569" y="1458"/>
                    </a:lnTo>
                    <a:lnTo>
                      <a:pt x="3469" y="1508"/>
                    </a:lnTo>
                    <a:lnTo>
                      <a:pt x="3368" y="1608"/>
                    </a:lnTo>
                    <a:lnTo>
                      <a:pt x="3217" y="1659"/>
                    </a:lnTo>
                    <a:lnTo>
                      <a:pt x="3117" y="1659"/>
                    </a:lnTo>
                    <a:lnTo>
                      <a:pt x="3016" y="1608"/>
                    </a:lnTo>
                    <a:lnTo>
                      <a:pt x="2866" y="1458"/>
                    </a:lnTo>
                    <a:lnTo>
                      <a:pt x="2514" y="1458"/>
                    </a:lnTo>
                    <a:lnTo>
                      <a:pt x="2413" y="1407"/>
                    </a:lnTo>
                    <a:lnTo>
                      <a:pt x="2212" y="1206"/>
                    </a:lnTo>
                    <a:lnTo>
                      <a:pt x="2162" y="1056"/>
                    </a:lnTo>
                    <a:lnTo>
                      <a:pt x="2061" y="854"/>
                    </a:lnTo>
                    <a:lnTo>
                      <a:pt x="1961" y="754"/>
                    </a:lnTo>
                    <a:lnTo>
                      <a:pt x="1911" y="603"/>
                    </a:lnTo>
                    <a:lnTo>
                      <a:pt x="1961" y="503"/>
                    </a:lnTo>
                    <a:lnTo>
                      <a:pt x="2061" y="352"/>
                    </a:lnTo>
                    <a:lnTo>
                      <a:pt x="2112" y="201"/>
                    </a:lnTo>
                    <a:lnTo>
                      <a:pt x="2112" y="101"/>
                    </a:lnTo>
                    <a:lnTo>
                      <a:pt x="2061" y="0"/>
                    </a:lnTo>
                    <a:lnTo>
                      <a:pt x="2011" y="50"/>
                    </a:lnTo>
                    <a:lnTo>
                      <a:pt x="1911" y="101"/>
                    </a:lnTo>
                    <a:lnTo>
                      <a:pt x="1709" y="201"/>
                    </a:lnTo>
                    <a:lnTo>
                      <a:pt x="1559" y="151"/>
                    </a:lnTo>
                    <a:lnTo>
                      <a:pt x="1408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5558;p47">
                <a:extLst>
                  <a:ext uri="{FF2B5EF4-FFF2-40B4-BE49-F238E27FC236}">
                    <a16:creationId xmlns:a16="http://schemas.microsoft.com/office/drawing/2014/main" id="{5D81E8FF-ED27-493F-AB2E-BF55EFFEA2B6}"/>
                  </a:ext>
                </a:extLst>
              </p:cNvPr>
              <p:cNvSpPr/>
              <p:nvPr/>
            </p:nvSpPr>
            <p:spPr>
              <a:xfrm>
                <a:off x="1998600" y="3809350"/>
                <a:ext cx="162125" cy="33950"/>
              </a:xfrm>
              <a:custGeom>
                <a:avLst/>
                <a:gdLst/>
                <a:ahLst/>
                <a:cxnLst/>
                <a:rect l="l" t="t" r="r" b="b"/>
                <a:pathLst>
                  <a:path w="6485" h="1358" extrusionOk="0">
                    <a:moveTo>
                      <a:pt x="3670" y="503"/>
                    </a:moveTo>
                    <a:lnTo>
                      <a:pt x="3770" y="553"/>
                    </a:lnTo>
                    <a:lnTo>
                      <a:pt x="3620" y="654"/>
                    </a:lnTo>
                    <a:lnTo>
                      <a:pt x="3519" y="553"/>
                    </a:lnTo>
                    <a:lnTo>
                      <a:pt x="3670" y="503"/>
                    </a:lnTo>
                    <a:close/>
                    <a:moveTo>
                      <a:pt x="1006" y="855"/>
                    </a:moveTo>
                    <a:lnTo>
                      <a:pt x="1106" y="905"/>
                    </a:lnTo>
                    <a:lnTo>
                      <a:pt x="1157" y="955"/>
                    </a:lnTo>
                    <a:lnTo>
                      <a:pt x="1207" y="1005"/>
                    </a:lnTo>
                    <a:lnTo>
                      <a:pt x="1106" y="1056"/>
                    </a:lnTo>
                    <a:lnTo>
                      <a:pt x="1006" y="1106"/>
                    </a:lnTo>
                    <a:lnTo>
                      <a:pt x="905" y="1106"/>
                    </a:lnTo>
                    <a:lnTo>
                      <a:pt x="855" y="1005"/>
                    </a:lnTo>
                    <a:lnTo>
                      <a:pt x="855" y="955"/>
                    </a:lnTo>
                    <a:lnTo>
                      <a:pt x="905" y="905"/>
                    </a:lnTo>
                    <a:lnTo>
                      <a:pt x="1006" y="855"/>
                    </a:lnTo>
                    <a:close/>
                    <a:moveTo>
                      <a:pt x="1458" y="0"/>
                    </a:moveTo>
                    <a:lnTo>
                      <a:pt x="1358" y="50"/>
                    </a:lnTo>
                    <a:lnTo>
                      <a:pt x="1308" y="101"/>
                    </a:lnTo>
                    <a:lnTo>
                      <a:pt x="1207" y="151"/>
                    </a:lnTo>
                    <a:lnTo>
                      <a:pt x="1106" y="402"/>
                    </a:lnTo>
                    <a:lnTo>
                      <a:pt x="1006" y="453"/>
                    </a:lnTo>
                    <a:lnTo>
                      <a:pt x="905" y="453"/>
                    </a:lnTo>
                    <a:lnTo>
                      <a:pt x="755" y="302"/>
                    </a:lnTo>
                    <a:lnTo>
                      <a:pt x="554" y="101"/>
                    </a:lnTo>
                    <a:lnTo>
                      <a:pt x="453" y="50"/>
                    </a:lnTo>
                    <a:lnTo>
                      <a:pt x="403" y="151"/>
                    </a:lnTo>
                    <a:lnTo>
                      <a:pt x="403" y="201"/>
                    </a:lnTo>
                    <a:lnTo>
                      <a:pt x="403" y="453"/>
                    </a:lnTo>
                    <a:lnTo>
                      <a:pt x="453" y="603"/>
                    </a:lnTo>
                    <a:lnTo>
                      <a:pt x="554" y="754"/>
                    </a:lnTo>
                    <a:lnTo>
                      <a:pt x="554" y="855"/>
                    </a:lnTo>
                    <a:lnTo>
                      <a:pt x="453" y="905"/>
                    </a:lnTo>
                    <a:lnTo>
                      <a:pt x="1" y="1257"/>
                    </a:lnTo>
                    <a:lnTo>
                      <a:pt x="805" y="1307"/>
                    </a:lnTo>
                    <a:lnTo>
                      <a:pt x="1509" y="1307"/>
                    </a:lnTo>
                    <a:lnTo>
                      <a:pt x="1559" y="1257"/>
                    </a:lnTo>
                    <a:lnTo>
                      <a:pt x="1609" y="1207"/>
                    </a:lnTo>
                    <a:lnTo>
                      <a:pt x="1659" y="1056"/>
                    </a:lnTo>
                    <a:lnTo>
                      <a:pt x="1659" y="855"/>
                    </a:lnTo>
                    <a:lnTo>
                      <a:pt x="1710" y="704"/>
                    </a:lnTo>
                    <a:lnTo>
                      <a:pt x="1860" y="804"/>
                    </a:lnTo>
                    <a:lnTo>
                      <a:pt x="2011" y="1106"/>
                    </a:lnTo>
                    <a:lnTo>
                      <a:pt x="2212" y="1307"/>
                    </a:lnTo>
                    <a:lnTo>
                      <a:pt x="2313" y="1307"/>
                    </a:lnTo>
                    <a:lnTo>
                      <a:pt x="2363" y="1357"/>
                    </a:lnTo>
                    <a:lnTo>
                      <a:pt x="2464" y="1307"/>
                    </a:lnTo>
                    <a:lnTo>
                      <a:pt x="2564" y="1257"/>
                    </a:lnTo>
                    <a:lnTo>
                      <a:pt x="2765" y="1156"/>
                    </a:lnTo>
                    <a:lnTo>
                      <a:pt x="2916" y="1106"/>
                    </a:lnTo>
                    <a:lnTo>
                      <a:pt x="5429" y="1106"/>
                    </a:lnTo>
                    <a:lnTo>
                      <a:pt x="5680" y="1056"/>
                    </a:lnTo>
                    <a:lnTo>
                      <a:pt x="5932" y="955"/>
                    </a:lnTo>
                    <a:lnTo>
                      <a:pt x="6183" y="804"/>
                    </a:lnTo>
                    <a:lnTo>
                      <a:pt x="6384" y="654"/>
                    </a:lnTo>
                    <a:lnTo>
                      <a:pt x="6434" y="553"/>
                    </a:lnTo>
                    <a:lnTo>
                      <a:pt x="6485" y="453"/>
                    </a:lnTo>
                    <a:lnTo>
                      <a:pt x="6485" y="352"/>
                    </a:lnTo>
                    <a:lnTo>
                      <a:pt x="6334" y="302"/>
                    </a:lnTo>
                    <a:lnTo>
                      <a:pt x="6233" y="402"/>
                    </a:lnTo>
                    <a:lnTo>
                      <a:pt x="6083" y="453"/>
                    </a:lnTo>
                    <a:lnTo>
                      <a:pt x="5932" y="503"/>
                    </a:lnTo>
                    <a:lnTo>
                      <a:pt x="5831" y="603"/>
                    </a:lnTo>
                    <a:lnTo>
                      <a:pt x="5731" y="654"/>
                    </a:lnTo>
                    <a:lnTo>
                      <a:pt x="5580" y="704"/>
                    </a:lnTo>
                    <a:lnTo>
                      <a:pt x="5329" y="654"/>
                    </a:lnTo>
                    <a:lnTo>
                      <a:pt x="5278" y="603"/>
                    </a:lnTo>
                    <a:lnTo>
                      <a:pt x="5228" y="553"/>
                    </a:lnTo>
                    <a:lnTo>
                      <a:pt x="5530" y="252"/>
                    </a:lnTo>
                    <a:lnTo>
                      <a:pt x="5580" y="101"/>
                    </a:lnTo>
                    <a:lnTo>
                      <a:pt x="5530" y="50"/>
                    </a:lnTo>
                    <a:lnTo>
                      <a:pt x="3368" y="50"/>
                    </a:lnTo>
                    <a:lnTo>
                      <a:pt x="3167" y="101"/>
                    </a:lnTo>
                    <a:lnTo>
                      <a:pt x="2966" y="252"/>
                    </a:lnTo>
                    <a:lnTo>
                      <a:pt x="2614" y="252"/>
                    </a:lnTo>
                    <a:lnTo>
                      <a:pt x="2514" y="151"/>
                    </a:lnTo>
                    <a:lnTo>
                      <a:pt x="2413" y="101"/>
                    </a:lnTo>
                    <a:lnTo>
                      <a:pt x="2263" y="151"/>
                    </a:lnTo>
                    <a:lnTo>
                      <a:pt x="2061" y="252"/>
                    </a:lnTo>
                    <a:lnTo>
                      <a:pt x="1911" y="252"/>
                    </a:lnTo>
                    <a:lnTo>
                      <a:pt x="1710" y="201"/>
                    </a:lnTo>
                    <a:lnTo>
                      <a:pt x="1559" y="50"/>
                    </a:lnTo>
                    <a:lnTo>
                      <a:pt x="1458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5559;p47">
                <a:extLst>
                  <a:ext uri="{FF2B5EF4-FFF2-40B4-BE49-F238E27FC236}">
                    <a16:creationId xmlns:a16="http://schemas.microsoft.com/office/drawing/2014/main" id="{7D661A30-5881-4737-A099-70C76D058C49}"/>
                  </a:ext>
                </a:extLst>
              </p:cNvPr>
              <p:cNvSpPr/>
              <p:nvPr/>
            </p:nvSpPr>
            <p:spPr>
              <a:xfrm>
                <a:off x="1492200" y="3752800"/>
                <a:ext cx="111850" cy="89250"/>
              </a:xfrm>
              <a:custGeom>
                <a:avLst/>
                <a:gdLst/>
                <a:ahLst/>
                <a:cxnLst/>
                <a:rect l="l" t="t" r="r" b="b"/>
                <a:pathLst>
                  <a:path w="4474" h="3570" extrusionOk="0">
                    <a:moveTo>
                      <a:pt x="2463" y="855"/>
                    </a:moveTo>
                    <a:lnTo>
                      <a:pt x="2514" y="1006"/>
                    </a:lnTo>
                    <a:lnTo>
                      <a:pt x="2514" y="1156"/>
                    </a:lnTo>
                    <a:lnTo>
                      <a:pt x="2413" y="1257"/>
                    </a:lnTo>
                    <a:lnTo>
                      <a:pt x="2111" y="905"/>
                    </a:lnTo>
                    <a:lnTo>
                      <a:pt x="2212" y="855"/>
                    </a:lnTo>
                    <a:close/>
                    <a:moveTo>
                      <a:pt x="2011" y="2715"/>
                    </a:moveTo>
                    <a:lnTo>
                      <a:pt x="2111" y="2815"/>
                    </a:lnTo>
                    <a:lnTo>
                      <a:pt x="2011" y="2916"/>
                    </a:lnTo>
                    <a:lnTo>
                      <a:pt x="1961" y="2865"/>
                    </a:lnTo>
                    <a:lnTo>
                      <a:pt x="2011" y="2715"/>
                    </a:lnTo>
                    <a:close/>
                    <a:moveTo>
                      <a:pt x="1760" y="0"/>
                    </a:moveTo>
                    <a:lnTo>
                      <a:pt x="1709" y="101"/>
                    </a:lnTo>
                    <a:lnTo>
                      <a:pt x="1659" y="302"/>
                    </a:lnTo>
                    <a:lnTo>
                      <a:pt x="1508" y="503"/>
                    </a:lnTo>
                    <a:lnTo>
                      <a:pt x="1357" y="604"/>
                    </a:lnTo>
                    <a:lnTo>
                      <a:pt x="1106" y="654"/>
                    </a:lnTo>
                    <a:lnTo>
                      <a:pt x="1106" y="805"/>
                    </a:lnTo>
                    <a:lnTo>
                      <a:pt x="1106" y="955"/>
                    </a:lnTo>
                    <a:lnTo>
                      <a:pt x="1207" y="1006"/>
                    </a:lnTo>
                    <a:lnTo>
                      <a:pt x="1357" y="1056"/>
                    </a:lnTo>
                    <a:lnTo>
                      <a:pt x="1458" y="1006"/>
                    </a:lnTo>
                    <a:lnTo>
                      <a:pt x="1508" y="905"/>
                    </a:lnTo>
                    <a:lnTo>
                      <a:pt x="1609" y="855"/>
                    </a:lnTo>
                    <a:lnTo>
                      <a:pt x="1860" y="1408"/>
                    </a:lnTo>
                    <a:lnTo>
                      <a:pt x="1760" y="1508"/>
                    </a:lnTo>
                    <a:lnTo>
                      <a:pt x="1709" y="1609"/>
                    </a:lnTo>
                    <a:lnTo>
                      <a:pt x="1659" y="1810"/>
                    </a:lnTo>
                    <a:lnTo>
                      <a:pt x="1709" y="2061"/>
                    </a:lnTo>
                    <a:lnTo>
                      <a:pt x="1709" y="2312"/>
                    </a:lnTo>
                    <a:lnTo>
                      <a:pt x="1659" y="2463"/>
                    </a:lnTo>
                    <a:lnTo>
                      <a:pt x="1609" y="2514"/>
                    </a:lnTo>
                    <a:lnTo>
                      <a:pt x="1408" y="2514"/>
                    </a:lnTo>
                    <a:lnTo>
                      <a:pt x="1307" y="2614"/>
                    </a:lnTo>
                    <a:lnTo>
                      <a:pt x="1106" y="2765"/>
                    </a:lnTo>
                    <a:lnTo>
                      <a:pt x="955" y="2916"/>
                    </a:lnTo>
                    <a:lnTo>
                      <a:pt x="252" y="2916"/>
                    </a:lnTo>
                    <a:lnTo>
                      <a:pt x="101" y="2966"/>
                    </a:lnTo>
                    <a:lnTo>
                      <a:pt x="51" y="3016"/>
                    </a:lnTo>
                    <a:lnTo>
                      <a:pt x="0" y="3117"/>
                    </a:lnTo>
                    <a:lnTo>
                      <a:pt x="0" y="3267"/>
                    </a:lnTo>
                    <a:lnTo>
                      <a:pt x="51" y="3418"/>
                    </a:lnTo>
                    <a:lnTo>
                      <a:pt x="51" y="3519"/>
                    </a:lnTo>
                    <a:lnTo>
                      <a:pt x="151" y="3569"/>
                    </a:lnTo>
                    <a:lnTo>
                      <a:pt x="302" y="3569"/>
                    </a:lnTo>
                    <a:lnTo>
                      <a:pt x="503" y="3519"/>
                    </a:lnTo>
                    <a:lnTo>
                      <a:pt x="704" y="3418"/>
                    </a:lnTo>
                    <a:lnTo>
                      <a:pt x="754" y="3368"/>
                    </a:lnTo>
                    <a:lnTo>
                      <a:pt x="1006" y="3368"/>
                    </a:lnTo>
                    <a:lnTo>
                      <a:pt x="1106" y="3469"/>
                    </a:lnTo>
                    <a:lnTo>
                      <a:pt x="1156" y="3519"/>
                    </a:lnTo>
                    <a:lnTo>
                      <a:pt x="1207" y="3519"/>
                    </a:lnTo>
                    <a:lnTo>
                      <a:pt x="1257" y="3469"/>
                    </a:lnTo>
                    <a:lnTo>
                      <a:pt x="1357" y="3418"/>
                    </a:lnTo>
                    <a:lnTo>
                      <a:pt x="1961" y="3368"/>
                    </a:lnTo>
                    <a:lnTo>
                      <a:pt x="2463" y="3368"/>
                    </a:lnTo>
                    <a:lnTo>
                      <a:pt x="2614" y="3318"/>
                    </a:lnTo>
                    <a:lnTo>
                      <a:pt x="2715" y="3267"/>
                    </a:lnTo>
                    <a:lnTo>
                      <a:pt x="2916" y="3117"/>
                    </a:lnTo>
                    <a:lnTo>
                      <a:pt x="2966" y="3016"/>
                    </a:lnTo>
                    <a:lnTo>
                      <a:pt x="2916" y="2966"/>
                    </a:lnTo>
                    <a:lnTo>
                      <a:pt x="2765" y="2966"/>
                    </a:lnTo>
                    <a:lnTo>
                      <a:pt x="2664" y="2916"/>
                    </a:lnTo>
                    <a:lnTo>
                      <a:pt x="2614" y="2865"/>
                    </a:lnTo>
                    <a:lnTo>
                      <a:pt x="2564" y="2765"/>
                    </a:lnTo>
                    <a:lnTo>
                      <a:pt x="2463" y="2564"/>
                    </a:lnTo>
                    <a:lnTo>
                      <a:pt x="2463" y="2514"/>
                    </a:lnTo>
                    <a:lnTo>
                      <a:pt x="2363" y="2463"/>
                    </a:lnTo>
                    <a:lnTo>
                      <a:pt x="2413" y="2363"/>
                    </a:lnTo>
                    <a:lnTo>
                      <a:pt x="2463" y="2312"/>
                    </a:lnTo>
                    <a:lnTo>
                      <a:pt x="2664" y="2312"/>
                    </a:lnTo>
                    <a:lnTo>
                      <a:pt x="2715" y="2463"/>
                    </a:lnTo>
                    <a:lnTo>
                      <a:pt x="2765" y="2564"/>
                    </a:lnTo>
                    <a:lnTo>
                      <a:pt x="2815" y="2664"/>
                    </a:lnTo>
                    <a:lnTo>
                      <a:pt x="2865" y="2715"/>
                    </a:lnTo>
                    <a:lnTo>
                      <a:pt x="3016" y="2614"/>
                    </a:lnTo>
                    <a:lnTo>
                      <a:pt x="3117" y="2463"/>
                    </a:lnTo>
                    <a:lnTo>
                      <a:pt x="3167" y="2262"/>
                    </a:lnTo>
                    <a:lnTo>
                      <a:pt x="3167" y="2111"/>
                    </a:lnTo>
                    <a:lnTo>
                      <a:pt x="3066" y="2061"/>
                    </a:lnTo>
                    <a:lnTo>
                      <a:pt x="3016" y="2011"/>
                    </a:lnTo>
                    <a:lnTo>
                      <a:pt x="2966" y="1810"/>
                    </a:lnTo>
                    <a:lnTo>
                      <a:pt x="2916" y="1760"/>
                    </a:lnTo>
                    <a:lnTo>
                      <a:pt x="2865" y="1659"/>
                    </a:lnTo>
                    <a:lnTo>
                      <a:pt x="2765" y="1860"/>
                    </a:lnTo>
                    <a:lnTo>
                      <a:pt x="2664" y="2011"/>
                    </a:lnTo>
                    <a:lnTo>
                      <a:pt x="2564" y="2111"/>
                    </a:lnTo>
                    <a:lnTo>
                      <a:pt x="2463" y="2061"/>
                    </a:lnTo>
                    <a:lnTo>
                      <a:pt x="2312" y="2011"/>
                    </a:lnTo>
                    <a:lnTo>
                      <a:pt x="2212" y="1860"/>
                    </a:lnTo>
                    <a:lnTo>
                      <a:pt x="2111" y="1760"/>
                    </a:lnTo>
                    <a:lnTo>
                      <a:pt x="2111" y="1609"/>
                    </a:lnTo>
                    <a:lnTo>
                      <a:pt x="2212" y="1508"/>
                    </a:lnTo>
                    <a:lnTo>
                      <a:pt x="2363" y="1458"/>
                    </a:lnTo>
                    <a:lnTo>
                      <a:pt x="2514" y="1458"/>
                    </a:lnTo>
                    <a:lnTo>
                      <a:pt x="2815" y="1408"/>
                    </a:lnTo>
                    <a:lnTo>
                      <a:pt x="2865" y="1357"/>
                    </a:lnTo>
                    <a:lnTo>
                      <a:pt x="2966" y="1307"/>
                    </a:lnTo>
                    <a:lnTo>
                      <a:pt x="2966" y="1257"/>
                    </a:lnTo>
                    <a:lnTo>
                      <a:pt x="2966" y="1106"/>
                    </a:lnTo>
                    <a:lnTo>
                      <a:pt x="2865" y="855"/>
                    </a:lnTo>
                    <a:lnTo>
                      <a:pt x="2815" y="754"/>
                    </a:lnTo>
                    <a:lnTo>
                      <a:pt x="2865" y="654"/>
                    </a:lnTo>
                    <a:lnTo>
                      <a:pt x="2916" y="553"/>
                    </a:lnTo>
                    <a:lnTo>
                      <a:pt x="3016" y="453"/>
                    </a:lnTo>
                    <a:lnTo>
                      <a:pt x="3066" y="453"/>
                    </a:lnTo>
                    <a:lnTo>
                      <a:pt x="3167" y="503"/>
                    </a:lnTo>
                    <a:lnTo>
                      <a:pt x="3267" y="604"/>
                    </a:lnTo>
                    <a:lnTo>
                      <a:pt x="4122" y="604"/>
                    </a:lnTo>
                    <a:lnTo>
                      <a:pt x="4222" y="503"/>
                    </a:lnTo>
                    <a:lnTo>
                      <a:pt x="4424" y="302"/>
                    </a:lnTo>
                    <a:lnTo>
                      <a:pt x="4474" y="201"/>
                    </a:lnTo>
                    <a:lnTo>
                      <a:pt x="4424" y="101"/>
                    </a:lnTo>
                    <a:lnTo>
                      <a:pt x="4373" y="51"/>
                    </a:lnTo>
                    <a:lnTo>
                      <a:pt x="4273" y="0"/>
                    </a:lnTo>
                    <a:lnTo>
                      <a:pt x="4172" y="0"/>
                    </a:lnTo>
                    <a:lnTo>
                      <a:pt x="4072" y="51"/>
                    </a:lnTo>
                    <a:lnTo>
                      <a:pt x="3921" y="151"/>
                    </a:lnTo>
                    <a:lnTo>
                      <a:pt x="3871" y="151"/>
                    </a:lnTo>
                    <a:lnTo>
                      <a:pt x="3770" y="51"/>
                    </a:lnTo>
                    <a:lnTo>
                      <a:pt x="3619" y="0"/>
                    </a:lnTo>
                    <a:lnTo>
                      <a:pt x="3469" y="0"/>
                    </a:lnTo>
                    <a:lnTo>
                      <a:pt x="3167" y="101"/>
                    </a:lnTo>
                    <a:lnTo>
                      <a:pt x="2966" y="151"/>
                    </a:lnTo>
                    <a:lnTo>
                      <a:pt x="2765" y="151"/>
                    </a:lnTo>
                    <a:lnTo>
                      <a:pt x="2463" y="51"/>
                    </a:lnTo>
                    <a:lnTo>
                      <a:pt x="216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5560;p47">
                <a:extLst>
                  <a:ext uri="{FF2B5EF4-FFF2-40B4-BE49-F238E27FC236}">
                    <a16:creationId xmlns:a16="http://schemas.microsoft.com/office/drawing/2014/main" id="{BB104F44-9D76-4C73-B8E0-68AB2275C973}"/>
                  </a:ext>
                </a:extLst>
              </p:cNvPr>
              <p:cNvSpPr/>
              <p:nvPr/>
            </p:nvSpPr>
            <p:spPr>
              <a:xfrm>
                <a:off x="1477125" y="3847050"/>
                <a:ext cx="120650" cy="31425"/>
              </a:xfrm>
              <a:custGeom>
                <a:avLst/>
                <a:gdLst/>
                <a:ahLst/>
                <a:cxnLst/>
                <a:rect l="l" t="t" r="r" b="b"/>
                <a:pathLst>
                  <a:path w="4826" h="1257" extrusionOk="0">
                    <a:moveTo>
                      <a:pt x="2513" y="452"/>
                    </a:moveTo>
                    <a:lnTo>
                      <a:pt x="2513" y="478"/>
                    </a:lnTo>
                    <a:lnTo>
                      <a:pt x="2513" y="478"/>
                    </a:lnTo>
                    <a:lnTo>
                      <a:pt x="2614" y="503"/>
                    </a:lnTo>
                    <a:lnTo>
                      <a:pt x="2564" y="452"/>
                    </a:lnTo>
                    <a:close/>
                    <a:moveTo>
                      <a:pt x="2011" y="402"/>
                    </a:moveTo>
                    <a:lnTo>
                      <a:pt x="2061" y="503"/>
                    </a:lnTo>
                    <a:lnTo>
                      <a:pt x="2011" y="654"/>
                    </a:lnTo>
                    <a:lnTo>
                      <a:pt x="1910" y="553"/>
                    </a:lnTo>
                    <a:lnTo>
                      <a:pt x="2011" y="402"/>
                    </a:lnTo>
                    <a:close/>
                    <a:moveTo>
                      <a:pt x="2212" y="0"/>
                    </a:moveTo>
                    <a:lnTo>
                      <a:pt x="2111" y="101"/>
                    </a:lnTo>
                    <a:lnTo>
                      <a:pt x="2061" y="151"/>
                    </a:lnTo>
                    <a:lnTo>
                      <a:pt x="1960" y="201"/>
                    </a:lnTo>
                    <a:lnTo>
                      <a:pt x="1257" y="201"/>
                    </a:lnTo>
                    <a:lnTo>
                      <a:pt x="1106" y="251"/>
                    </a:lnTo>
                    <a:lnTo>
                      <a:pt x="1005" y="352"/>
                    </a:lnTo>
                    <a:lnTo>
                      <a:pt x="855" y="452"/>
                    </a:lnTo>
                    <a:lnTo>
                      <a:pt x="654" y="452"/>
                    </a:lnTo>
                    <a:lnTo>
                      <a:pt x="553" y="402"/>
                    </a:lnTo>
                    <a:lnTo>
                      <a:pt x="302" y="251"/>
                    </a:lnTo>
                    <a:lnTo>
                      <a:pt x="201" y="201"/>
                    </a:lnTo>
                    <a:lnTo>
                      <a:pt x="0" y="201"/>
                    </a:lnTo>
                    <a:lnTo>
                      <a:pt x="151" y="503"/>
                    </a:lnTo>
                    <a:lnTo>
                      <a:pt x="402" y="754"/>
                    </a:lnTo>
                    <a:lnTo>
                      <a:pt x="654" y="955"/>
                    </a:lnTo>
                    <a:lnTo>
                      <a:pt x="905" y="1206"/>
                    </a:lnTo>
                    <a:lnTo>
                      <a:pt x="955" y="1257"/>
                    </a:lnTo>
                    <a:lnTo>
                      <a:pt x="1558" y="1257"/>
                    </a:lnTo>
                    <a:lnTo>
                      <a:pt x="1759" y="1106"/>
                    </a:lnTo>
                    <a:lnTo>
                      <a:pt x="1810" y="1056"/>
                    </a:lnTo>
                    <a:lnTo>
                      <a:pt x="1910" y="1056"/>
                    </a:lnTo>
                    <a:lnTo>
                      <a:pt x="2011" y="1106"/>
                    </a:lnTo>
                    <a:lnTo>
                      <a:pt x="2111" y="1156"/>
                    </a:lnTo>
                    <a:lnTo>
                      <a:pt x="2162" y="1257"/>
                    </a:lnTo>
                    <a:lnTo>
                      <a:pt x="2363" y="1257"/>
                    </a:lnTo>
                    <a:lnTo>
                      <a:pt x="2463" y="1206"/>
                    </a:lnTo>
                    <a:lnTo>
                      <a:pt x="2664" y="1106"/>
                    </a:lnTo>
                    <a:lnTo>
                      <a:pt x="2865" y="955"/>
                    </a:lnTo>
                    <a:lnTo>
                      <a:pt x="3318" y="804"/>
                    </a:lnTo>
                    <a:lnTo>
                      <a:pt x="3368" y="704"/>
                    </a:lnTo>
                    <a:lnTo>
                      <a:pt x="3468" y="654"/>
                    </a:lnTo>
                    <a:lnTo>
                      <a:pt x="3569" y="905"/>
                    </a:lnTo>
                    <a:lnTo>
                      <a:pt x="3619" y="1005"/>
                    </a:lnTo>
                    <a:lnTo>
                      <a:pt x="3669" y="1056"/>
                    </a:lnTo>
                    <a:lnTo>
                      <a:pt x="3770" y="955"/>
                    </a:lnTo>
                    <a:lnTo>
                      <a:pt x="3870" y="905"/>
                    </a:lnTo>
                    <a:lnTo>
                      <a:pt x="3921" y="905"/>
                    </a:lnTo>
                    <a:lnTo>
                      <a:pt x="3971" y="955"/>
                    </a:lnTo>
                    <a:lnTo>
                      <a:pt x="4122" y="1005"/>
                    </a:lnTo>
                    <a:lnTo>
                      <a:pt x="4222" y="1056"/>
                    </a:lnTo>
                    <a:lnTo>
                      <a:pt x="4474" y="905"/>
                    </a:lnTo>
                    <a:lnTo>
                      <a:pt x="4775" y="804"/>
                    </a:lnTo>
                    <a:lnTo>
                      <a:pt x="4825" y="754"/>
                    </a:lnTo>
                    <a:lnTo>
                      <a:pt x="4725" y="654"/>
                    </a:lnTo>
                    <a:lnTo>
                      <a:pt x="4574" y="452"/>
                    </a:lnTo>
                    <a:lnTo>
                      <a:pt x="4474" y="352"/>
                    </a:lnTo>
                    <a:lnTo>
                      <a:pt x="4373" y="302"/>
                    </a:lnTo>
                    <a:lnTo>
                      <a:pt x="4122" y="201"/>
                    </a:lnTo>
                    <a:lnTo>
                      <a:pt x="3921" y="50"/>
                    </a:lnTo>
                    <a:lnTo>
                      <a:pt x="3669" y="0"/>
                    </a:lnTo>
                    <a:lnTo>
                      <a:pt x="3418" y="0"/>
                    </a:lnTo>
                    <a:lnTo>
                      <a:pt x="3217" y="50"/>
                    </a:lnTo>
                    <a:lnTo>
                      <a:pt x="3016" y="151"/>
                    </a:lnTo>
                    <a:lnTo>
                      <a:pt x="2815" y="251"/>
                    </a:lnTo>
                    <a:lnTo>
                      <a:pt x="2564" y="251"/>
                    </a:lnTo>
                    <a:lnTo>
                      <a:pt x="2513" y="302"/>
                    </a:lnTo>
                    <a:lnTo>
                      <a:pt x="2513" y="402"/>
                    </a:lnTo>
                    <a:lnTo>
                      <a:pt x="2564" y="452"/>
                    </a:lnTo>
                    <a:lnTo>
                      <a:pt x="2664" y="452"/>
                    </a:lnTo>
                    <a:lnTo>
                      <a:pt x="2614" y="503"/>
                    </a:lnTo>
                    <a:lnTo>
                      <a:pt x="2664" y="603"/>
                    </a:lnTo>
                    <a:lnTo>
                      <a:pt x="2614" y="603"/>
                    </a:lnTo>
                    <a:lnTo>
                      <a:pt x="2513" y="503"/>
                    </a:lnTo>
                    <a:lnTo>
                      <a:pt x="2513" y="478"/>
                    </a:lnTo>
                    <a:lnTo>
                      <a:pt x="2513" y="478"/>
                    </a:lnTo>
                    <a:lnTo>
                      <a:pt x="2413" y="452"/>
                    </a:lnTo>
                    <a:lnTo>
                      <a:pt x="2363" y="352"/>
                    </a:lnTo>
                    <a:lnTo>
                      <a:pt x="2312" y="251"/>
                    </a:lnTo>
                    <a:lnTo>
                      <a:pt x="2312" y="151"/>
                    </a:lnTo>
                    <a:lnTo>
                      <a:pt x="2262" y="50"/>
                    </a:lnTo>
                    <a:lnTo>
                      <a:pt x="221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5561;p47">
                <a:extLst>
                  <a:ext uri="{FF2B5EF4-FFF2-40B4-BE49-F238E27FC236}">
                    <a16:creationId xmlns:a16="http://schemas.microsoft.com/office/drawing/2014/main" id="{AC5296C4-4917-4CB2-8789-E5C3DC2F4843}"/>
                  </a:ext>
                </a:extLst>
              </p:cNvPr>
              <p:cNvSpPr/>
              <p:nvPr/>
            </p:nvSpPr>
            <p:spPr>
              <a:xfrm>
                <a:off x="361250" y="3894800"/>
                <a:ext cx="74175" cy="36450"/>
              </a:xfrm>
              <a:custGeom>
                <a:avLst/>
                <a:gdLst/>
                <a:ahLst/>
                <a:cxnLst/>
                <a:rect l="l" t="t" r="r" b="b"/>
                <a:pathLst>
                  <a:path w="2967" h="1458" extrusionOk="0">
                    <a:moveTo>
                      <a:pt x="1559" y="0"/>
                    </a:moveTo>
                    <a:lnTo>
                      <a:pt x="1308" y="302"/>
                    </a:lnTo>
                    <a:lnTo>
                      <a:pt x="1207" y="352"/>
                    </a:lnTo>
                    <a:lnTo>
                      <a:pt x="1056" y="302"/>
                    </a:lnTo>
                    <a:lnTo>
                      <a:pt x="906" y="201"/>
                    </a:lnTo>
                    <a:lnTo>
                      <a:pt x="805" y="151"/>
                    </a:lnTo>
                    <a:lnTo>
                      <a:pt x="705" y="201"/>
                    </a:lnTo>
                    <a:lnTo>
                      <a:pt x="554" y="402"/>
                    </a:lnTo>
                    <a:lnTo>
                      <a:pt x="453" y="553"/>
                    </a:lnTo>
                    <a:lnTo>
                      <a:pt x="403" y="603"/>
                    </a:lnTo>
                    <a:lnTo>
                      <a:pt x="202" y="603"/>
                    </a:lnTo>
                    <a:lnTo>
                      <a:pt x="101" y="654"/>
                    </a:lnTo>
                    <a:lnTo>
                      <a:pt x="51" y="704"/>
                    </a:lnTo>
                    <a:lnTo>
                      <a:pt x="1" y="754"/>
                    </a:lnTo>
                    <a:lnTo>
                      <a:pt x="1" y="905"/>
                    </a:lnTo>
                    <a:lnTo>
                      <a:pt x="1" y="1106"/>
                    </a:lnTo>
                    <a:lnTo>
                      <a:pt x="101" y="1307"/>
                    </a:lnTo>
                    <a:lnTo>
                      <a:pt x="252" y="1408"/>
                    </a:lnTo>
                    <a:lnTo>
                      <a:pt x="453" y="1458"/>
                    </a:lnTo>
                    <a:lnTo>
                      <a:pt x="554" y="1408"/>
                    </a:lnTo>
                    <a:lnTo>
                      <a:pt x="604" y="1357"/>
                    </a:lnTo>
                    <a:lnTo>
                      <a:pt x="705" y="1307"/>
                    </a:lnTo>
                    <a:lnTo>
                      <a:pt x="855" y="1257"/>
                    </a:lnTo>
                    <a:lnTo>
                      <a:pt x="1358" y="1257"/>
                    </a:lnTo>
                    <a:lnTo>
                      <a:pt x="1459" y="1206"/>
                    </a:lnTo>
                    <a:lnTo>
                      <a:pt x="1559" y="1106"/>
                    </a:lnTo>
                    <a:lnTo>
                      <a:pt x="1609" y="1056"/>
                    </a:lnTo>
                    <a:lnTo>
                      <a:pt x="1760" y="1206"/>
                    </a:lnTo>
                    <a:lnTo>
                      <a:pt x="1911" y="1257"/>
                    </a:lnTo>
                    <a:lnTo>
                      <a:pt x="2816" y="1257"/>
                    </a:lnTo>
                    <a:lnTo>
                      <a:pt x="2916" y="1206"/>
                    </a:lnTo>
                    <a:lnTo>
                      <a:pt x="2966" y="1106"/>
                    </a:lnTo>
                    <a:lnTo>
                      <a:pt x="2966" y="1056"/>
                    </a:lnTo>
                    <a:lnTo>
                      <a:pt x="2966" y="754"/>
                    </a:lnTo>
                    <a:lnTo>
                      <a:pt x="2866" y="704"/>
                    </a:lnTo>
                    <a:lnTo>
                      <a:pt x="2816" y="654"/>
                    </a:lnTo>
                    <a:lnTo>
                      <a:pt x="2715" y="754"/>
                    </a:lnTo>
                    <a:lnTo>
                      <a:pt x="2665" y="804"/>
                    </a:lnTo>
                    <a:lnTo>
                      <a:pt x="2564" y="754"/>
                    </a:lnTo>
                    <a:lnTo>
                      <a:pt x="2514" y="603"/>
                    </a:lnTo>
                    <a:lnTo>
                      <a:pt x="2514" y="503"/>
                    </a:lnTo>
                    <a:lnTo>
                      <a:pt x="2414" y="453"/>
                    </a:lnTo>
                    <a:lnTo>
                      <a:pt x="2313" y="302"/>
                    </a:lnTo>
                    <a:lnTo>
                      <a:pt x="2212" y="201"/>
                    </a:lnTo>
                    <a:lnTo>
                      <a:pt x="2162" y="251"/>
                    </a:lnTo>
                    <a:lnTo>
                      <a:pt x="2011" y="402"/>
                    </a:lnTo>
                    <a:lnTo>
                      <a:pt x="1961" y="402"/>
                    </a:lnTo>
                    <a:lnTo>
                      <a:pt x="1961" y="352"/>
                    </a:lnTo>
                    <a:lnTo>
                      <a:pt x="1911" y="151"/>
                    </a:lnTo>
                    <a:lnTo>
                      <a:pt x="1861" y="50"/>
                    </a:lnTo>
                    <a:lnTo>
                      <a:pt x="176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5562;p47">
                <a:extLst>
                  <a:ext uri="{FF2B5EF4-FFF2-40B4-BE49-F238E27FC236}">
                    <a16:creationId xmlns:a16="http://schemas.microsoft.com/office/drawing/2014/main" id="{4B98A562-7A2B-4BA0-B184-71E784EB5BFD}"/>
                  </a:ext>
                </a:extLst>
              </p:cNvPr>
              <p:cNvSpPr/>
              <p:nvPr/>
            </p:nvSpPr>
            <p:spPr>
              <a:xfrm>
                <a:off x="1782475" y="3731425"/>
                <a:ext cx="56575" cy="51550"/>
              </a:xfrm>
              <a:custGeom>
                <a:avLst/>
                <a:gdLst/>
                <a:ahLst/>
                <a:cxnLst/>
                <a:rect l="l" t="t" r="r" b="b"/>
                <a:pathLst>
                  <a:path w="2263" h="2062" extrusionOk="0">
                    <a:moveTo>
                      <a:pt x="1106" y="1"/>
                    </a:moveTo>
                    <a:lnTo>
                      <a:pt x="754" y="51"/>
                    </a:lnTo>
                    <a:lnTo>
                      <a:pt x="402" y="202"/>
                    </a:lnTo>
                    <a:lnTo>
                      <a:pt x="402" y="302"/>
                    </a:lnTo>
                    <a:lnTo>
                      <a:pt x="453" y="403"/>
                    </a:lnTo>
                    <a:lnTo>
                      <a:pt x="654" y="403"/>
                    </a:lnTo>
                    <a:lnTo>
                      <a:pt x="754" y="453"/>
                    </a:lnTo>
                    <a:lnTo>
                      <a:pt x="804" y="503"/>
                    </a:lnTo>
                    <a:lnTo>
                      <a:pt x="754" y="604"/>
                    </a:lnTo>
                    <a:lnTo>
                      <a:pt x="654" y="654"/>
                    </a:lnTo>
                    <a:lnTo>
                      <a:pt x="603" y="705"/>
                    </a:lnTo>
                    <a:lnTo>
                      <a:pt x="603" y="956"/>
                    </a:lnTo>
                    <a:lnTo>
                      <a:pt x="553" y="1006"/>
                    </a:lnTo>
                    <a:lnTo>
                      <a:pt x="503" y="1056"/>
                    </a:lnTo>
                    <a:lnTo>
                      <a:pt x="0" y="1056"/>
                    </a:lnTo>
                    <a:lnTo>
                      <a:pt x="51" y="1408"/>
                    </a:lnTo>
                    <a:lnTo>
                      <a:pt x="252" y="1459"/>
                    </a:lnTo>
                    <a:lnTo>
                      <a:pt x="453" y="1609"/>
                    </a:lnTo>
                    <a:lnTo>
                      <a:pt x="603" y="1660"/>
                    </a:lnTo>
                    <a:lnTo>
                      <a:pt x="704" y="1710"/>
                    </a:lnTo>
                    <a:lnTo>
                      <a:pt x="855" y="1710"/>
                    </a:lnTo>
                    <a:lnTo>
                      <a:pt x="1156" y="1660"/>
                    </a:lnTo>
                    <a:lnTo>
                      <a:pt x="1458" y="1660"/>
                    </a:lnTo>
                    <a:lnTo>
                      <a:pt x="1408" y="1559"/>
                    </a:lnTo>
                    <a:lnTo>
                      <a:pt x="1307" y="1459"/>
                    </a:lnTo>
                    <a:lnTo>
                      <a:pt x="955" y="1459"/>
                    </a:lnTo>
                    <a:lnTo>
                      <a:pt x="855" y="1358"/>
                    </a:lnTo>
                    <a:lnTo>
                      <a:pt x="804" y="1207"/>
                    </a:lnTo>
                    <a:lnTo>
                      <a:pt x="955" y="1006"/>
                    </a:lnTo>
                    <a:lnTo>
                      <a:pt x="1156" y="855"/>
                    </a:lnTo>
                    <a:lnTo>
                      <a:pt x="1257" y="805"/>
                    </a:lnTo>
                    <a:lnTo>
                      <a:pt x="1357" y="855"/>
                    </a:lnTo>
                    <a:lnTo>
                      <a:pt x="1408" y="906"/>
                    </a:lnTo>
                    <a:lnTo>
                      <a:pt x="1408" y="956"/>
                    </a:lnTo>
                    <a:lnTo>
                      <a:pt x="1307" y="1056"/>
                    </a:lnTo>
                    <a:lnTo>
                      <a:pt x="1257" y="1157"/>
                    </a:lnTo>
                    <a:lnTo>
                      <a:pt x="1257" y="1207"/>
                    </a:lnTo>
                    <a:lnTo>
                      <a:pt x="1357" y="1308"/>
                    </a:lnTo>
                    <a:lnTo>
                      <a:pt x="1458" y="1358"/>
                    </a:lnTo>
                    <a:lnTo>
                      <a:pt x="1458" y="1459"/>
                    </a:lnTo>
                    <a:lnTo>
                      <a:pt x="1307" y="1459"/>
                    </a:lnTo>
                    <a:lnTo>
                      <a:pt x="1558" y="1509"/>
                    </a:lnTo>
                    <a:lnTo>
                      <a:pt x="1609" y="1559"/>
                    </a:lnTo>
                    <a:lnTo>
                      <a:pt x="1609" y="1609"/>
                    </a:lnTo>
                    <a:lnTo>
                      <a:pt x="1558" y="1660"/>
                    </a:lnTo>
                    <a:lnTo>
                      <a:pt x="1458" y="1660"/>
                    </a:lnTo>
                    <a:lnTo>
                      <a:pt x="1458" y="1810"/>
                    </a:lnTo>
                    <a:lnTo>
                      <a:pt x="1508" y="1861"/>
                    </a:lnTo>
                    <a:lnTo>
                      <a:pt x="1659" y="2011"/>
                    </a:lnTo>
                    <a:lnTo>
                      <a:pt x="1760" y="2062"/>
                    </a:lnTo>
                    <a:lnTo>
                      <a:pt x="1810" y="2062"/>
                    </a:lnTo>
                    <a:lnTo>
                      <a:pt x="1961" y="1911"/>
                    </a:lnTo>
                    <a:lnTo>
                      <a:pt x="2061" y="1710"/>
                    </a:lnTo>
                    <a:lnTo>
                      <a:pt x="2162" y="1559"/>
                    </a:lnTo>
                    <a:lnTo>
                      <a:pt x="2262" y="1408"/>
                    </a:lnTo>
                    <a:lnTo>
                      <a:pt x="2011" y="1107"/>
                    </a:lnTo>
                    <a:lnTo>
                      <a:pt x="1910" y="1006"/>
                    </a:lnTo>
                    <a:lnTo>
                      <a:pt x="1860" y="956"/>
                    </a:lnTo>
                    <a:lnTo>
                      <a:pt x="1961" y="855"/>
                    </a:lnTo>
                    <a:lnTo>
                      <a:pt x="2061" y="755"/>
                    </a:lnTo>
                    <a:lnTo>
                      <a:pt x="2061" y="654"/>
                    </a:lnTo>
                    <a:lnTo>
                      <a:pt x="2061" y="403"/>
                    </a:lnTo>
                    <a:lnTo>
                      <a:pt x="2061" y="252"/>
                    </a:lnTo>
                    <a:lnTo>
                      <a:pt x="1961" y="202"/>
                    </a:lnTo>
                    <a:lnTo>
                      <a:pt x="1810" y="202"/>
                    </a:lnTo>
                    <a:lnTo>
                      <a:pt x="1709" y="152"/>
                    </a:lnTo>
                    <a:lnTo>
                      <a:pt x="1408" y="51"/>
                    </a:lnTo>
                    <a:lnTo>
                      <a:pt x="1106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5563;p47">
                <a:extLst>
                  <a:ext uri="{FF2B5EF4-FFF2-40B4-BE49-F238E27FC236}">
                    <a16:creationId xmlns:a16="http://schemas.microsoft.com/office/drawing/2014/main" id="{70B3224C-E655-426A-A775-7AF73977D9CD}"/>
                  </a:ext>
                </a:extLst>
              </p:cNvPr>
              <p:cNvSpPr/>
              <p:nvPr/>
            </p:nvSpPr>
            <p:spPr>
              <a:xfrm>
                <a:off x="493200" y="3899825"/>
                <a:ext cx="62850" cy="32700"/>
              </a:xfrm>
              <a:custGeom>
                <a:avLst/>
                <a:gdLst/>
                <a:ahLst/>
                <a:cxnLst/>
                <a:rect l="l" t="t" r="r" b="b"/>
                <a:pathLst>
                  <a:path w="2514" h="1308" extrusionOk="0">
                    <a:moveTo>
                      <a:pt x="2011" y="0"/>
                    </a:moveTo>
                    <a:lnTo>
                      <a:pt x="1911" y="101"/>
                    </a:lnTo>
                    <a:lnTo>
                      <a:pt x="1710" y="201"/>
                    </a:lnTo>
                    <a:lnTo>
                      <a:pt x="1559" y="252"/>
                    </a:lnTo>
                    <a:lnTo>
                      <a:pt x="1408" y="201"/>
                    </a:lnTo>
                    <a:lnTo>
                      <a:pt x="1257" y="101"/>
                    </a:lnTo>
                    <a:lnTo>
                      <a:pt x="1106" y="50"/>
                    </a:lnTo>
                    <a:lnTo>
                      <a:pt x="1006" y="151"/>
                    </a:lnTo>
                    <a:lnTo>
                      <a:pt x="855" y="201"/>
                    </a:lnTo>
                    <a:lnTo>
                      <a:pt x="553" y="201"/>
                    </a:lnTo>
                    <a:lnTo>
                      <a:pt x="302" y="252"/>
                    </a:lnTo>
                    <a:lnTo>
                      <a:pt x="101" y="402"/>
                    </a:lnTo>
                    <a:lnTo>
                      <a:pt x="1" y="603"/>
                    </a:lnTo>
                    <a:lnTo>
                      <a:pt x="1" y="905"/>
                    </a:lnTo>
                    <a:lnTo>
                      <a:pt x="51" y="1005"/>
                    </a:lnTo>
                    <a:lnTo>
                      <a:pt x="101" y="1056"/>
                    </a:lnTo>
                    <a:lnTo>
                      <a:pt x="704" y="1056"/>
                    </a:lnTo>
                    <a:lnTo>
                      <a:pt x="805" y="1005"/>
                    </a:lnTo>
                    <a:lnTo>
                      <a:pt x="905" y="1056"/>
                    </a:lnTo>
                    <a:lnTo>
                      <a:pt x="1056" y="1156"/>
                    </a:lnTo>
                    <a:lnTo>
                      <a:pt x="1207" y="1257"/>
                    </a:lnTo>
                    <a:lnTo>
                      <a:pt x="1257" y="1307"/>
                    </a:lnTo>
                    <a:lnTo>
                      <a:pt x="1358" y="1257"/>
                    </a:lnTo>
                    <a:lnTo>
                      <a:pt x="1609" y="1257"/>
                    </a:lnTo>
                    <a:lnTo>
                      <a:pt x="1810" y="1207"/>
                    </a:lnTo>
                    <a:lnTo>
                      <a:pt x="1961" y="1106"/>
                    </a:lnTo>
                    <a:lnTo>
                      <a:pt x="2112" y="855"/>
                    </a:lnTo>
                    <a:lnTo>
                      <a:pt x="2162" y="754"/>
                    </a:lnTo>
                    <a:lnTo>
                      <a:pt x="2212" y="654"/>
                    </a:lnTo>
                    <a:lnTo>
                      <a:pt x="2363" y="453"/>
                    </a:lnTo>
                    <a:lnTo>
                      <a:pt x="2463" y="402"/>
                    </a:lnTo>
                    <a:lnTo>
                      <a:pt x="2514" y="302"/>
                    </a:lnTo>
                    <a:lnTo>
                      <a:pt x="2514" y="201"/>
                    </a:lnTo>
                    <a:lnTo>
                      <a:pt x="2514" y="101"/>
                    </a:lnTo>
                    <a:lnTo>
                      <a:pt x="2463" y="50"/>
                    </a:lnTo>
                    <a:lnTo>
                      <a:pt x="236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5564;p47">
                <a:extLst>
                  <a:ext uri="{FF2B5EF4-FFF2-40B4-BE49-F238E27FC236}">
                    <a16:creationId xmlns:a16="http://schemas.microsoft.com/office/drawing/2014/main" id="{0544B4A0-0A36-4506-ADCD-1C90DE587F4E}"/>
                  </a:ext>
                </a:extLst>
              </p:cNvPr>
              <p:cNvSpPr/>
              <p:nvPr/>
            </p:nvSpPr>
            <p:spPr>
              <a:xfrm>
                <a:off x="1823925" y="3089325"/>
                <a:ext cx="62875" cy="32675"/>
              </a:xfrm>
              <a:custGeom>
                <a:avLst/>
                <a:gdLst/>
                <a:ahLst/>
                <a:cxnLst/>
                <a:rect l="l" t="t" r="r" b="b"/>
                <a:pathLst>
                  <a:path w="2515" h="1307" extrusionOk="0">
                    <a:moveTo>
                      <a:pt x="1107" y="0"/>
                    </a:moveTo>
                    <a:lnTo>
                      <a:pt x="1107" y="50"/>
                    </a:lnTo>
                    <a:lnTo>
                      <a:pt x="51" y="50"/>
                    </a:lnTo>
                    <a:lnTo>
                      <a:pt x="51" y="101"/>
                    </a:lnTo>
                    <a:lnTo>
                      <a:pt x="1" y="201"/>
                    </a:lnTo>
                    <a:lnTo>
                      <a:pt x="102" y="251"/>
                    </a:lnTo>
                    <a:lnTo>
                      <a:pt x="152" y="302"/>
                    </a:lnTo>
                    <a:lnTo>
                      <a:pt x="202" y="402"/>
                    </a:lnTo>
                    <a:lnTo>
                      <a:pt x="202" y="553"/>
                    </a:lnTo>
                    <a:lnTo>
                      <a:pt x="202" y="704"/>
                    </a:lnTo>
                    <a:lnTo>
                      <a:pt x="353" y="855"/>
                    </a:lnTo>
                    <a:lnTo>
                      <a:pt x="403" y="754"/>
                    </a:lnTo>
                    <a:lnTo>
                      <a:pt x="554" y="603"/>
                    </a:lnTo>
                    <a:lnTo>
                      <a:pt x="654" y="503"/>
                    </a:lnTo>
                    <a:lnTo>
                      <a:pt x="805" y="503"/>
                    </a:lnTo>
                    <a:lnTo>
                      <a:pt x="906" y="603"/>
                    </a:lnTo>
                    <a:lnTo>
                      <a:pt x="1107" y="654"/>
                    </a:lnTo>
                    <a:lnTo>
                      <a:pt x="1207" y="704"/>
                    </a:lnTo>
                    <a:lnTo>
                      <a:pt x="1258" y="754"/>
                    </a:lnTo>
                    <a:lnTo>
                      <a:pt x="1258" y="905"/>
                    </a:lnTo>
                    <a:lnTo>
                      <a:pt x="1258" y="1106"/>
                    </a:lnTo>
                    <a:lnTo>
                      <a:pt x="1308" y="1206"/>
                    </a:lnTo>
                    <a:lnTo>
                      <a:pt x="1358" y="1257"/>
                    </a:lnTo>
                    <a:lnTo>
                      <a:pt x="1710" y="1307"/>
                    </a:lnTo>
                    <a:lnTo>
                      <a:pt x="1911" y="1257"/>
                    </a:lnTo>
                    <a:lnTo>
                      <a:pt x="2062" y="1206"/>
                    </a:lnTo>
                    <a:lnTo>
                      <a:pt x="2313" y="1005"/>
                    </a:lnTo>
                    <a:lnTo>
                      <a:pt x="2514" y="754"/>
                    </a:lnTo>
                    <a:lnTo>
                      <a:pt x="2514" y="654"/>
                    </a:lnTo>
                    <a:lnTo>
                      <a:pt x="2514" y="553"/>
                    </a:lnTo>
                    <a:lnTo>
                      <a:pt x="2414" y="352"/>
                    </a:lnTo>
                    <a:lnTo>
                      <a:pt x="2313" y="251"/>
                    </a:lnTo>
                    <a:lnTo>
                      <a:pt x="2313" y="151"/>
                    </a:lnTo>
                    <a:lnTo>
                      <a:pt x="2213" y="50"/>
                    </a:lnTo>
                    <a:lnTo>
                      <a:pt x="211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5565;p47">
                <a:extLst>
                  <a:ext uri="{FF2B5EF4-FFF2-40B4-BE49-F238E27FC236}">
                    <a16:creationId xmlns:a16="http://schemas.microsoft.com/office/drawing/2014/main" id="{9526D397-E086-4165-91A9-D3A1C36B7369}"/>
                  </a:ext>
                </a:extLst>
              </p:cNvPr>
              <p:cNvSpPr/>
              <p:nvPr/>
            </p:nvSpPr>
            <p:spPr>
              <a:xfrm>
                <a:off x="554775" y="3899825"/>
                <a:ext cx="54050" cy="42750"/>
              </a:xfrm>
              <a:custGeom>
                <a:avLst/>
                <a:gdLst/>
                <a:ahLst/>
                <a:cxnLst/>
                <a:rect l="l" t="t" r="r" b="b"/>
                <a:pathLst>
                  <a:path w="2162" h="1710" extrusionOk="0">
                    <a:moveTo>
                      <a:pt x="1508" y="0"/>
                    </a:moveTo>
                    <a:lnTo>
                      <a:pt x="1358" y="50"/>
                    </a:lnTo>
                    <a:lnTo>
                      <a:pt x="1257" y="151"/>
                    </a:lnTo>
                    <a:lnTo>
                      <a:pt x="1056" y="352"/>
                    </a:lnTo>
                    <a:lnTo>
                      <a:pt x="905" y="402"/>
                    </a:lnTo>
                    <a:lnTo>
                      <a:pt x="754" y="402"/>
                    </a:lnTo>
                    <a:lnTo>
                      <a:pt x="604" y="453"/>
                    </a:lnTo>
                    <a:lnTo>
                      <a:pt x="503" y="503"/>
                    </a:lnTo>
                    <a:lnTo>
                      <a:pt x="0" y="905"/>
                    </a:lnTo>
                    <a:lnTo>
                      <a:pt x="151" y="1005"/>
                    </a:lnTo>
                    <a:lnTo>
                      <a:pt x="302" y="1056"/>
                    </a:lnTo>
                    <a:lnTo>
                      <a:pt x="704" y="1056"/>
                    </a:lnTo>
                    <a:lnTo>
                      <a:pt x="855" y="1156"/>
                    </a:lnTo>
                    <a:lnTo>
                      <a:pt x="956" y="1207"/>
                    </a:lnTo>
                    <a:lnTo>
                      <a:pt x="1106" y="1257"/>
                    </a:lnTo>
                    <a:lnTo>
                      <a:pt x="1307" y="1257"/>
                    </a:lnTo>
                    <a:lnTo>
                      <a:pt x="1408" y="1307"/>
                    </a:lnTo>
                    <a:lnTo>
                      <a:pt x="1508" y="1408"/>
                    </a:lnTo>
                    <a:lnTo>
                      <a:pt x="1559" y="1609"/>
                    </a:lnTo>
                    <a:lnTo>
                      <a:pt x="1609" y="1659"/>
                    </a:lnTo>
                    <a:lnTo>
                      <a:pt x="1659" y="1709"/>
                    </a:lnTo>
                    <a:lnTo>
                      <a:pt x="1860" y="1659"/>
                    </a:lnTo>
                    <a:lnTo>
                      <a:pt x="1911" y="1609"/>
                    </a:lnTo>
                    <a:lnTo>
                      <a:pt x="1911" y="1558"/>
                    </a:lnTo>
                    <a:lnTo>
                      <a:pt x="1860" y="1458"/>
                    </a:lnTo>
                    <a:lnTo>
                      <a:pt x="1810" y="1408"/>
                    </a:lnTo>
                    <a:lnTo>
                      <a:pt x="1810" y="1307"/>
                    </a:lnTo>
                    <a:lnTo>
                      <a:pt x="2112" y="1005"/>
                    </a:lnTo>
                    <a:lnTo>
                      <a:pt x="2162" y="855"/>
                    </a:lnTo>
                    <a:lnTo>
                      <a:pt x="2061" y="855"/>
                    </a:lnTo>
                    <a:lnTo>
                      <a:pt x="1961" y="704"/>
                    </a:lnTo>
                    <a:lnTo>
                      <a:pt x="1961" y="503"/>
                    </a:lnTo>
                    <a:lnTo>
                      <a:pt x="1961" y="352"/>
                    </a:lnTo>
                    <a:lnTo>
                      <a:pt x="1961" y="151"/>
                    </a:lnTo>
                    <a:lnTo>
                      <a:pt x="1911" y="50"/>
                    </a:lnTo>
                    <a:lnTo>
                      <a:pt x="1709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5566;p47">
                <a:extLst>
                  <a:ext uri="{FF2B5EF4-FFF2-40B4-BE49-F238E27FC236}">
                    <a16:creationId xmlns:a16="http://schemas.microsoft.com/office/drawing/2014/main" id="{6D3551C5-6AEC-4B27-AA24-F0B62221C88B}"/>
                  </a:ext>
                </a:extLst>
              </p:cNvPr>
              <p:cNvSpPr/>
              <p:nvPr/>
            </p:nvSpPr>
            <p:spPr>
              <a:xfrm>
                <a:off x="1975975" y="3642225"/>
                <a:ext cx="52800" cy="21375"/>
              </a:xfrm>
              <a:custGeom>
                <a:avLst/>
                <a:gdLst/>
                <a:ahLst/>
                <a:cxnLst/>
                <a:rect l="l" t="t" r="r" b="b"/>
                <a:pathLst>
                  <a:path w="2112" h="855" extrusionOk="0">
                    <a:moveTo>
                      <a:pt x="152" y="0"/>
                    </a:moveTo>
                    <a:lnTo>
                      <a:pt x="51" y="50"/>
                    </a:lnTo>
                    <a:lnTo>
                      <a:pt x="1" y="201"/>
                    </a:lnTo>
                    <a:lnTo>
                      <a:pt x="1" y="402"/>
                    </a:lnTo>
                    <a:lnTo>
                      <a:pt x="1" y="553"/>
                    </a:lnTo>
                    <a:lnTo>
                      <a:pt x="51" y="704"/>
                    </a:lnTo>
                    <a:lnTo>
                      <a:pt x="51" y="754"/>
                    </a:lnTo>
                    <a:lnTo>
                      <a:pt x="101" y="804"/>
                    </a:lnTo>
                    <a:lnTo>
                      <a:pt x="252" y="754"/>
                    </a:lnTo>
                    <a:lnTo>
                      <a:pt x="453" y="654"/>
                    </a:lnTo>
                    <a:lnTo>
                      <a:pt x="654" y="603"/>
                    </a:lnTo>
                    <a:lnTo>
                      <a:pt x="855" y="654"/>
                    </a:lnTo>
                    <a:lnTo>
                      <a:pt x="1056" y="754"/>
                    </a:lnTo>
                    <a:lnTo>
                      <a:pt x="1207" y="804"/>
                    </a:lnTo>
                    <a:lnTo>
                      <a:pt x="1308" y="855"/>
                    </a:lnTo>
                    <a:lnTo>
                      <a:pt x="1408" y="804"/>
                    </a:lnTo>
                    <a:lnTo>
                      <a:pt x="1509" y="704"/>
                    </a:lnTo>
                    <a:lnTo>
                      <a:pt x="1609" y="654"/>
                    </a:lnTo>
                    <a:lnTo>
                      <a:pt x="1710" y="603"/>
                    </a:lnTo>
                    <a:lnTo>
                      <a:pt x="2011" y="603"/>
                    </a:lnTo>
                    <a:lnTo>
                      <a:pt x="2112" y="553"/>
                    </a:lnTo>
                    <a:lnTo>
                      <a:pt x="2112" y="453"/>
                    </a:lnTo>
                    <a:lnTo>
                      <a:pt x="2112" y="352"/>
                    </a:lnTo>
                    <a:lnTo>
                      <a:pt x="2062" y="251"/>
                    </a:lnTo>
                    <a:lnTo>
                      <a:pt x="1911" y="201"/>
                    </a:lnTo>
                    <a:lnTo>
                      <a:pt x="1006" y="201"/>
                    </a:lnTo>
                    <a:lnTo>
                      <a:pt x="906" y="101"/>
                    </a:lnTo>
                    <a:lnTo>
                      <a:pt x="755" y="0"/>
                    </a:lnTo>
                    <a:lnTo>
                      <a:pt x="705" y="50"/>
                    </a:lnTo>
                    <a:lnTo>
                      <a:pt x="604" y="151"/>
                    </a:lnTo>
                    <a:lnTo>
                      <a:pt x="554" y="151"/>
                    </a:lnTo>
                    <a:lnTo>
                      <a:pt x="403" y="50"/>
                    </a:lnTo>
                    <a:lnTo>
                      <a:pt x="25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" name="Google Shape;5567;p47">
                <a:extLst>
                  <a:ext uri="{FF2B5EF4-FFF2-40B4-BE49-F238E27FC236}">
                    <a16:creationId xmlns:a16="http://schemas.microsoft.com/office/drawing/2014/main" id="{3CC66827-3C9F-4B87-B2A9-26C5D6B9D10E}"/>
                  </a:ext>
                </a:extLst>
              </p:cNvPr>
              <p:cNvSpPr/>
              <p:nvPr/>
            </p:nvSpPr>
            <p:spPr>
              <a:xfrm>
                <a:off x="1724675" y="3363250"/>
                <a:ext cx="62850" cy="18875"/>
              </a:xfrm>
              <a:custGeom>
                <a:avLst/>
                <a:gdLst/>
                <a:ahLst/>
                <a:cxnLst/>
                <a:rect l="l" t="t" r="r" b="b"/>
                <a:pathLst>
                  <a:path w="2514" h="755" extrusionOk="0">
                    <a:moveTo>
                      <a:pt x="955" y="1"/>
                    </a:moveTo>
                    <a:lnTo>
                      <a:pt x="855" y="51"/>
                    </a:lnTo>
                    <a:lnTo>
                      <a:pt x="704" y="151"/>
                    </a:lnTo>
                    <a:lnTo>
                      <a:pt x="503" y="202"/>
                    </a:lnTo>
                    <a:lnTo>
                      <a:pt x="402" y="302"/>
                    </a:lnTo>
                    <a:lnTo>
                      <a:pt x="302" y="352"/>
                    </a:lnTo>
                    <a:lnTo>
                      <a:pt x="201" y="403"/>
                    </a:lnTo>
                    <a:lnTo>
                      <a:pt x="101" y="403"/>
                    </a:lnTo>
                    <a:lnTo>
                      <a:pt x="50" y="453"/>
                    </a:lnTo>
                    <a:lnTo>
                      <a:pt x="0" y="554"/>
                    </a:lnTo>
                    <a:lnTo>
                      <a:pt x="50" y="654"/>
                    </a:lnTo>
                    <a:lnTo>
                      <a:pt x="201" y="704"/>
                    </a:lnTo>
                    <a:lnTo>
                      <a:pt x="302" y="755"/>
                    </a:lnTo>
                    <a:lnTo>
                      <a:pt x="352" y="755"/>
                    </a:lnTo>
                    <a:lnTo>
                      <a:pt x="503" y="654"/>
                    </a:lnTo>
                    <a:lnTo>
                      <a:pt x="654" y="604"/>
                    </a:lnTo>
                    <a:lnTo>
                      <a:pt x="754" y="554"/>
                    </a:lnTo>
                    <a:lnTo>
                      <a:pt x="905" y="453"/>
                    </a:lnTo>
                    <a:lnTo>
                      <a:pt x="1156" y="453"/>
                    </a:lnTo>
                    <a:lnTo>
                      <a:pt x="1257" y="554"/>
                    </a:lnTo>
                    <a:lnTo>
                      <a:pt x="1307" y="604"/>
                    </a:lnTo>
                    <a:lnTo>
                      <a:pt x="1508" y="654"/>
                    </a:lnTo>
                    <a:lnTo>
                      <a:pt x="1910" y="654"/>
                    </a:lnTo>
                    <a:lnTo>
                      <a:pt x="2312" y="604"/>
                    </a:lnTo>
                    <a:lnTo>
                      <a:pt x="2413" y="604"/>
                    </a:lnTo>
                    <a:lnTo>
                      <a:pt x="2513" y="403"/>
                    </a:lnTo>
                    <a:lnTo>
                      <a:pt x="2463" y="302"/>
                    </a:lnTo>
                    <a:lnTo>
                      <a:pt x="2413" y="202"/>
                    </a:lnTo>
                    <a:lnTo>
                      <a:pt x="2212" y="51"/>
                    </a:lnTo>
                    <a:lnTo>
                      <a:pt x="2111" y="1"/>
                    </a:lnTo>
                    <a:lnTo>
                      <a:pt x="2011" y="1"/>
                    </a:lnTo>
                    <a:lnTo>
                      <a:pt x="1860" y="101"/>
                    </a:lnTo>
                    <a:lnTo>
                      <a:pt x="1709" y="202"/>
                    </a:lnTo>
                    <a:lnTo>
                      <a:pt x="1558" y="252"/>
                    </a:lnTo>
                    <a:lnTo>
                      <a:pt x="1357" y="202"/>
                    </a:lnTo>
                    <a:lnTo>
                      <a:pt x="1206" y="101"/>
                    </a:lnTo>
                    <a:lnTo>
                      <a:pt x="1156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" name="Google Shape;5568;p47">
                <a:extLst>
                  <a:ext uri="{FF2B5EF4-FFF2-40B4-BE49-F238E27FC236}">
                    <a16:creationId xmlns:a16="http://schemas.microsoft.com/office/drawing/2014/main" id="{51A3BC31-ED68-4ABB-A746-3BD530DB0127}"/>
                  </a:ext>
                </a:extLst>
              </p:cNvPr>
              <p:cNvSpPr/>
              <p:nvPr/>
            </p:nvSpPr>
            <p:spPr>
              <a:xfrm>
                <a:off x="1392925" y="3115700"/>
                <a:ext cx="41500" cy="32700"/>
              </a:xfrm>
              <a:custGeom>
                <a:avLst/>
                <a:gdLst/>
                <a:ahLst/>
                <a:cxnLst/>
                <a:rect l="l" t="t" r="r" b="b"/>
                <a:pathLst>
                  <a:path w="1660" h="1308" extrusionOk="0">
                    <a:moveTo>
                      <a:pt x="101" y="1"/>
                    </a:moveTo>
                    <a:lnTo>
                      <a:pt x="51" y="51"/>
                    </a:lnTo>
                    <a:lnTo>
                      <a:pt x="0" y="151"/>
                    </a:lnTo>
                    <a:lnTo>
                      <a:pt x="0" y="252"/>
                    </a:lnTo>
                    <a:lnTo>
                      <a:pt x="51" y="353"/>
                    </a:lnTo>
                    <a:lnTo>
                      <a:pt x="101" y="453"/>
                    </a:lnTo>
                    <a:lnTo>
                      <a:pt x="151" y="554"/>
                    </a:lnTo>
                    <a:lnTo>
                      <a:pt x="252" y="805"/>
                    </a:lnTo>
                    <a:lnTo>
                      <a:pt x="352" y="855"/>
                    </a:lnTo>
                    <a:lnTo>
                      <a:pt x="855" y="855"/>
                    </a:lnTo>
                    <a:lnTo>
                      <a:pt x="955" y="905"/>
                    </a:lnTo>
                    <a:lnTo>
                      <a:pt x="1006" y="1006"/>
                    </a:lnTo>
                    <a:lnTo>
                      <a:pt x="1056" y="1157"/>
                    </a:lnTo>
                    <a:lnTo>
                      <a:pt x="1106" y="1207"/>
                    </a:lnTo>
                    <a:lnTo>
                      <a:pt x="1207" y="1257"/>
                    </a:lnTo>
                    <a:lnTo>
                      <a:pt x="1307" y="1308"/>
                    </a:lnTo>
                    <a:lnTo>
                      <a:pt x="1358" y="1257"/>
                    </a:lnTo>
                    <a:lnTo>
                      <a:pt x="1609" y="1056"/>
                    </a:lnTo>
                    <a:lnTo>
                      <a:pt x="1659" y="905"/>
                    </a:lnTo>
                    <a:lnTo>
                      <a:pt x="1659" y="755"/>
                    </a:lnTo>
                    <a:lnTo>
                      <a:pt x="1659" y="604"/>
                    </a:lnTo>
                    <a:lnTo>
                      <a:pt x="1609" y="503"/>
                    </a:lnTo>
                    <a:lnTo>
                      <a:pt x="1559" y="453"/>
                    </a:lnTo>
                    <a:lnTo>
                      <a:pt x="1408" y="453"/>
                    </a:lnTo>
                    <a:lnTo>
                      <a:pt x="1207" y="403"/>
                    </a:lnTo>
                    <a:lnTo>
                      <a:pt x="1006" y="453"/>
                    </a:lnTo>
                    <a:lnTo>
                      <a:pt x="855" y="503"/>
                    </a:lnTo>
                    <a:lnTo>
                      <a:pt x="704" y="604"/>
                    </a:lnTo>
                    <a:lnTo>
                      <a:pt x="553" y="252"/>
                    </a:lnTo>
                    <a:lnTo>
                      <a:pt x="453" y="151"/>
                    </a:lnTo>
                    <a:lnTo>
                      <a:pt x="403" y="101"/>
                    </a:lnTo>
                    <a:lnTo>
                      <a:pt x="252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5569;p47">
                <a:extLst>
                  <a:ext uri="{FF2B5EF4-FFF2-40B4-BE49-F238E27FC236}">
                    <a16:creationId xmlns:a16="http://schemas.microsoft.com/office/drawing/2014/main" id="{8BB03189-243B-4B65-8E9F-989D6F70132B}"/>
                  </a:ext>
                </a:extLst>
              </p:cNvPr>
              <p:cNvSpPr/>
              <p:nvPr/>
            </p:nvSpPr>
            <p:spPr>
              <a:xfrm>
                <a:off x="403975" y="3169750"/>
                <a:ext cx="36475" cy="26400"/>
              </a:xfrm>
              <a:custGeom>
                <a:avLst/>
                <a:gdLst/>
                <a:ahLst/>
                <a:cxnLst/>
                <a:rect l="l" t="t" r="r" b="b"/>
                <a:pathLst>
                  <a:path w="1459" h="1056" extrusionOk="0">
                    <a:moveTo>
                      <a:pt x="1107" y="0"/>
                    </a:moveTo>
                    <a:lnTo>
                      <a:pt x="1006" y="50"/>
                    </a:lnTo>
                    <a:lnTo>
                      <a:pt x="604" y="503"/>
                    </a:lnTo>
                    <a:lnTo>
                      <a:pt x="503" y="553"/>
                    </a:lnTo>
                    <a:lnTo>
                      <a:pt x="453" y="503"/>
                    </a:lnTo>
                    <a:lnTo>
                      <a:pt x="302" y="402"/>
                    </a:lnTo>
                    <a:lnTo>
                      <a:pt x="202" y="452"/>
                    </a:lnTo>
                    <a:lnTo>
                      <a:pt x="152" y="553"/>
                    </a:lnTo>
                    <a:lnTo>
                      <a:pt x="51" y="603"/>
                    </a:lnTo>
                    <a:lnTo>
                      <a:pt x="1" y="653"/>
                    </a:lnTo>
                    <a:lnTo>
                      <a:pt x="1" y="704"/>
                    </a:lnTo>
                    <a:lnTo>
                      <a:pt x="1" y="754"/>
                    </a:lnTo>
                    <a:lnTo>
                      <a:pt x="51" y="754"/>
                    </a:lnTo>
                    <a:lnTo>
                      <a:pt x="252" y="804"/>
                    </a:lnTo>
                    <a:lnTo>
                      <a:pt x="453" y="955"/>
                    </a:lnTo>
                    <a:lnTo>
                      <a:pt x="654" y="1056"/>
                    </a:lnTo>
                    <a:lnTo>
                      <a:pt x="805" y="1056"/>
                    </a:lnTo>
                    <a:lnTo>
                      <a:pt x="906" y="1005"/>
                    </a:lnTo>
                    <a:lnTo>
                      <a:pt x="1056" y="1005"/>
                    </a:lnTo>
                    <a:lnTo>
                      <a:pt x="1207" y="955"/>
                    </a:lnTo>
                    <a:lnTo>
                      <a:pt x="1408" y="704"/>
                    </a:lnTo>
                    <a:lnTo>
                      <a:pt x="1408" y="653"/>
                    </a:lnTo>
                    <a:lnTo>
                      <a:pt x="1358" y="603"/>
                    </a:lnTo>
                    <a:lnTo>
                      <a:pt x="1157" y="553"/>
                    </a:lnTo>
                    <a:lnTo>
                      <a:pt x="1056" y="503"/>
                    </a:lnTo>
                    <a:lnTo>
                      <a:pt x="1107" y="452"/>
                    </a:lnTo>
                    <a:lnTo>
                      <a:pt x="1157" y="402"/>
                    </a:lnTo>
                    <a:lnTo>
                      <a:pt x="1257" y="352"/>
                    </a:lnTo>
                    <a:lnTo>
                      <a:pt x="1408" y="352"/>
                    </a:lnTo>
                    <a:lnTo>
                      <a:pt x="1458" y="302"/>
                    </a:lnTo>
                    <a:lnTo>
                      <a:pt x="1408" y="251"/>
                    </a:lnTo>
                    <a:lnTo>
                      <a:pt x="1308" y="151"/>
                    </a:lnTo>
                    <a:lnTo>
                      <a:pt x="120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5570;p47">
                <a:extLst>
                  <a:ext uri="{FF2B5EF4-FFF2-40B4-BE49-F238E27FC236}">
                    <a16:creationId xmlns:a16="http://schemas.microsoft.com/office/drawing/2014/main" id="{22D270CC-C3E7-44CE-B68C-6F50E8D6CC7F}"/>
                  </a:ext>
                </a:extLst>
              </p:cNvPr>
              <p:cNvSpPr/>
              <p:nvPr/>
            </p:nvSpPr>
            <p:spPr>
              <a:xfrm>
                <a:off x="377600" y="3184825"/>
                <a:ext cx="26400" cy="31425"/>
              </a:xfrm>
              <a:custGeom>
                <a:avLst/>
                <a:gdLst/>
                <a:ahLst/>
                <a:cxnLst/>
                <a:rect l="l" t="t" r="r" b="b"/>
                <a:pathLst>
                  <a:path w="1056" h="1257" extrusionOk="0">
                    <a:moveTo>
                      <a:pt x="553" y="0"/>
                    </a:moveTo>
                    <a:lnTo>
                      <a:pt x="453" y="50"/>
                    </a:lnTo>
                    <a:lnTo>
                      <a:pt x="402" y="101"/>
                    </a:lnTo>
                    <a:lnTo>
                      <a:pt x="252" y="201"/>
                    </a:lnTo>
                    <a:lnTo>
                      <a:pt x="252" y="302"/>
                    </a:lnTo>
                    <a:lnTo>
                      <a:pt x="302" y="402"/>
                    </a:lnTo>
                    <a:lnTo>
                      <a:pt x="352" y="503"/>
                    </a:lnTo>
                    <a:lnTo>
                      <a:pt x="402" y="553"/>
                    </a:lnTo>
                    <a:lnTo>
                      <a:pt x="302" y="603"/>
                    </a:lnTo>
                    <a:lnTo>
                      <a:pt x="201" y="603"/>
                    </a:lnTo>
                    <a:lnTo>
                      <a:pt x="51" y="654"/>
                    </a:lnTo>
                    <a:lnTo>
                      <a:pt x="0" y="704"/>
                    </a:lnTo>
                    <a:lnTo>
                      <a:pt x="0" y="754"/>
                    </a:lnTo>
                    <a:lnTo>
                      <a:pt x="51" y="905"/>
                    </a:lnTo>
                    <a:lnTo>
                      <a:pt x="101" y="1005"/>
                    </a:lnTo>
                    <a:lnTo>
                      <a:pt x="252" y="1005"/>
                    </a:lnTo>
                    <a:lnTo>
                      <a:pt x="352" y="1056"/>
                    </a:lnTo>
                    <a:lnTo>
                      <a:pt x="503" y="1257"/>
                    </a:lnTo>
                    <a:lnTo>
                      <a:pt x="603" y="1207"/>
                    </a:lnTo>
                    <a:lnTo>
                      <a:pt x="654" y="1156"/>
                    </a:lnTo>
                    <a:lnTo>
                      <a:pt x="704" y="1056"/>
                    </a:lnTo>
                    <a:lnTo>
                      <a:pt x="805" y="1005"/>
                    </a:lnTo>
                    <a:lnTo>
                      <a:pt x="955" y="1005"/>
                    </a:lnTo>
                    <a:lnTo>
                      <a:pt x="1056" y="905"/>
                    </a:lnTo>
                    <a:lnTo>
                      <a:pt x="1056" y="704"/>
                    </a:lnTo>
                    <a:lnTo>
                      <a:pt x="1056" y="603"/>
                    </a:lnTo>
                    <a:lnTo>
                      <a:pt x="1056" y="503"/>
                    </a:lnTo>
                    <a:lnTo>
                      <a:pt x="805" y="251"/>
                    </a:lnTo>
                    <a:lnTo>
                      <a:pt x="55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" name="Google Shape;5571;p47">
                <a:extLst>
                  <a:ext uri="{FF2B5EF4-FFF2-40B4-BE49-F238E27FC236}">
                    <a16:creationId xmlns:a16="http://schemas.microsoft.com/office/drawing/2014/main" id="{86F4C5D0-089D-4C23-810E-A7466C34B27A}"/>
                  </a:ext>
                </a:extLst>
              </p:cNvPr>
              <p:cNvSpPr/>
              <p:nvPr/>
            </p:nvSpPr>
            <p:spPr>
              <a:xfrm>
                <a:off x="1913150" y="3341900"/>
                <a:ext cx="41500" cy="21375"/>
              </a:xfrm>
              <a:custGeom>
                <a:avLst/>
                <a:gdLst/>
                <a:ahLst/>
                <a:cxnLst/>
                <a:rect l="l" t="t" r="r" b="b"/>
                <a:pathLst>
                  <a:path w="1660" h="855" extrusionOk="0">
                    <a:moveTo>
                      <a:pt x="654" y="0"/>
                    </a:moveTo>
                    <a:lnTo>
                      <a:pt x="503" y="50"/>
                    </a:lnTo>
                    <a:lnTo>
                      <a:pt x="353" y="201"/>
                    </a:lnTo>
                    <a:lnTo>
                      <a:pt x="252" y="201"/>
                    </a:lnTo>
                    <a:lnTo>
                      <a:pt x="152" y="251"/>
                    </a:lnTo>
                    <a:lnTo>
                      <a:pt x="101" y="251"/>
                    </a:lnTo>
                    <a:lnTo>
                      <a:pt x="1" y="352"/>
                    </a:lnTo>
                    <a:lnTo>
                      <a:pt x="101" y="402"/>
                    </a:lnTo>
                    <a:lnTo>
                      <a:pt x="302" y="603"/>
                    </a:lnTo>
                    <a:lnTo>
                      <a:pt x="403" y="654"/>
                    </a:lnTo>
                    <a:lnTo>
                      <a:pt x="554" y="654"/>
                    </a:lnTo>
                    <a:lnTo>
                      <a:pt x="1006" y="603"/>
                    </a:lnTo>
                    <a:lnTo>
                      <a:pt x="1207" y="704"/>
                    </a:lnTo>
                    <a:lnTo>
                      <a:pt x="1308" y="754"/>
                    </a:lnTo>
                    <a:lnTo>
                      <a:pt x="1408" y="855"/>
                    </a:lnTo>
                    <a:lnTo>
                      <a:pt x="1509" y="855"/>
                    </a:lnTo>
                    <a:lnTo>
                      <a:pt x="1659" y="754"/>
                    </a:lnTo>
                    <a:lnTo>
                      <a:pt x="1659" y="603"/>
                    </a:lnTo>
                    <a:lnTo>
                      <a:pt x="1659" y="503"/>
                    </a:lnTo>
                    <a:lnTo>
                      <a:pt x="1458" y="302"/>
                    </a:lnTo>
                    <a:lnTo>
                      <a:pt x="1358" y="251"/>
                    </a:lnTo>
                    <a:lnTo>
                      <a:pt x="1207" y="201"/>
                    </a:lnTo>
                    <a:lnTo>
                      <a:pt x="956" y="201"/>
                    </a:lnTo>
                    <a:lnTo>
                      <a:pt x="755" y="50"/>
                    </a:lnTo>
                    <a:lnTo>
                      <a:pt x="65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" name="Google Shape;5572;p47">
                <a:extLst>
                  <a:ext uri="{FF2B5EF4-FFF2-40B4-BE49-F238E27FC236}">
                    <a16:creationId xmlns:a16="http://schemas.microsoft.com/office/drawing/2014/main" id="{3B5B2CFB-FF35-47E3-90A7-7643ACF5D0FD}"/>
                  </a:ext>
                </a:extLst>
              </p:cNvPr>
              <p:cNvSpPr/>
              <p:nvPr/>
            </p:nvSpPr>
            <p:spPr>
              <a:xfrm>
                <a:off x="2081550" y="3647250"/>
                <a:ext cx="41475" cy="16350"/>
              </a:xfrm>
              <a:custGeom>
                <a:avLst/>
                <a:gdLst/>
                <a:ahLst/>
                <a:cxnLst/>
                <a:rect l="l" t="t" r="r" b="b"/>
                <a:pathLst>
                  <a:path w="1659" h="654" extrusionOk="0">
                    <a:moveTo>
                      <a:pt x="151" y="0"/>
                    </a:moveTo>
                    <a:lnTo>
                      <a:pt x="50" y="101"/>
                    </a:lnTo>
                    <a:lnTo>
                      <a:pt x="0" y="201"/>
                    </a:lnTo>
                    <a:lnTo>
                      <a:pt x="50" y="302"/>
                    </a:lnTo>
                    <a:lnTo>
                      <a:pt x="101" y="402"/>
                    </a:lnTo>
                    <a:lnTo>
                      <a:pt x="302" y="453"/>
                    </a:lnTo>
                    <a:lnTo>
                      <a:pt x="452" y="553"/>
                    </a:lnTo>
                    <a:lnTo>
                      <a:pt x="603" y="654"/>
                    </a:lnTo>
                    <a:lnTo>
                      <a:pt x="704" y="654"/>
                    </a:lnTo>
                    <a:lnTo>
                      <a:pt x="955" y="603"/>
                    </a:lnTo>
                    <a:lnTo>
                      <a:pt x="1106" y="503"/>
                    </a:lnTo>
                    <a:lnTo>
                      <a:pt x="1257" y="453"/>
                    </a:lnTo>
                    <a:lnTo>
                      <a:pt x="1609" y="402"/>
                    </a:lnTo>
                    <a:lnTo>
                      <a:pt x="1659" y="352"/>
                    </a:lnTo>
                    <a:lnTo>
                      <a:pt x="1609" y="252"/>
                    </a:lnTo>
                    <a:lnTo>
                      <a:pt x="1458" y="101"/>
                    </a:lnTo>
                    <a:lnTo>
                      <a:pt x="1257" y="0"/>
                    </a:lnTo>
                    <a:lnTo>
                      <a:pt x="1106" y="0"/>
                    </a:lnTo>
                    <a:lnTo>
                      <a:pt x="905" y="50"/>
                    </a:lnTo>
                    <a:lnTo>
                      <a:pt x="754" y="151"/>
                    </a:lnTo>
                    <a:lnTo>
                      <a:pt x="603" y="201"/>
                    </a:lnTo>
                    <a:lnTo>
                      <a:pt x="452" y="151"/>
                    </a:lnTo>
                    <a:lnTo>
                      <a:pt x="3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5573;p47">
                <a:extLst>
                  <a:ext uri="{FF2B5EF4-FFF2-40B4-BE49-F238E27FC236}">
                    <a16:creationId xmlns:a16="http://schemas.microsoft.com/office/drawing/2014/main" id="{D3E6250B-BCAF-41EF-B21F-95578C22D3B3}"/>
                  </a:ext>
                </a:extLst>
              </p:cNvPr>
              <p:cNvSpPr/>
              <p:nvPr/>
            </p:nvSpPr>
            <p:spPr>
              <a:xfrm>
                <a:off x="2012425" y="3184825"/>
                <a:ext cx="21400" cy="30175"/>
              </a:xfrm>
              <a:custGeom>
                <a:avLst/>
                <a:gdLst/>
                <a:ahLst/>
                <a:cxnLst/>
                <a:rect l="l" t="t" r="r" b="b"/>
                <a:pathLst>
                  <a:path w="856" h="1207" extrusionOk="0">
                    <a:moveTo>
                      <a:pt x="352" y="0"/>
                    </a:moveTo>
                    <a:lnTo>
                      <a:pt x="252" y="101"/>
                    </a:lnTo>
                    <a:lnTo>
                      <a:pt x="202" y="251"/>
                    </a:lnTo>
                    <a:lnTo>
                      <a:pt x="101" y="453"/>
                    </a:lnTo>
                    <a:lnTo>
                      <a:pt x="51" y="603"/>
                    </a:lnTo>
                    <a:lnTo>
                      <a:pt x="1" y="704"/>
                    </a:lnTo>
                    <a:lnTo>
                      <a:pt x="51" y="804"/>
                    </a:lnTo>
                    <a:lnTo>
                      <a:pt x="51" y="1056"/>
                    </a:lnTo>
                    <a:lnTo>
                      <a:pt x="51" y="1156"/>
                    </a:lnTo>
                    <a:lnTo>
                      <a:pt x="101" y="1207"/>
                    </a:lnTo>
                    <a:lnTo>
                      <a:pt x="202" y="1207"/>
                    </a:lnTo>
                    <a:lnTo>
                      <a:pt x="654" y="905"/>
                    </a:lnTo>
                    <a:lnTo>
                      <a:pt x="553" y="804"/>
                    </a:lnTo>
                    <a:lnTo>
                      <a:pt x="503" y="704"/>
                    </a:lnTo>
                    <a:lnTo>
                      <a:pt x="503" y="603"/>
                    </a:lnTo>
                    <a:lnTo>
                      <a:pt x="604" y="553"/>
                    </a:lnTo>
                    <a:lnTo>
                      <a:pt x="755" y="453"/>
                    </a:lnTo>
                    <a:lnTo>
                      <a:pt x="805" y="402"/>
                    </a:lnTo>
                    <a:lnTo>
                      <a:pt x="855" y="302"/>
                    </a:lnTo>
                    <a:lnTo>
                      <a:pt x="855" y="201"/>
                    </a:lnTo>
                    <a:lnTo>
                      <a:pt x="855" y="101"/>
                    </a:lnTo>
                    <a:lnTo>
                      <a:pt x="805" y="50"/>
                    </a:lnTo>
                    <a:lnTo>
                      <a:pt x="65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5574;p47">
                <a:extLst>
                  <a:ext uri="{FF2B5EF4-FFF2-40B4-BE49-F238E27FC236}">
                    <a16:creationId xmlns:a16="http://schemas.microsoft.com/office/drawing/2014/main" id="{3FCBFE45-606F-4566-A069-653A0DCD3CFF}"/>
                  </a:ext>
                </a:extLst>
              </p:cNvPr>
              <p:cNvSpPr/>
              <p:nvPr/>
            </p:nvSpPr>
            <p:spPr>
              <a:xfrm>
                <a:off x="1997350" y="3125750"/>
                <a:ext cx="26400" cy="21400"/>
              </a:xfrm>
              <a:custGeom>
                <a:avLst/>
                <a:gdLst/>
                <a:ahLst/>
                <a:cxnLst/>
                <a:rect l="l" t="t" r="r" b="b"/>
                <a:pathLst>
                  <a:path w="1056" h="856" extrusionOk="0">
                    <a:moveTo>
                      <a:pt x="503" y="1"/>
                    </a:moveTo>
                    <a:lnTo>
                      <a:pt x="352" y="51"/>
                    </a:lnTo>
                    <a:lnTo>
                      <a:pt x="252" y="101"/>
                    </a:lnTo>
                    <a:lnTo>
                      <a:pt x="151" y="202"/>
                    </a:lnTo>
                    <a:lnTo>
                      <a:pt x="51" y="302"/>
                    </a:lnTo>
                    <a:lnTo>
                      <a:pt x="0" y="403"/>
                    </a:lnTo>
                    <a:lnTo>
                      <a:pt x="0" y="554"/>
                    </a:lnTo>
                    <a:lnTo>
                      <a:pt x="0" y="755"/>
                    </a:lnTo>
                    <a:lnTo>
                      <a:pt x="101" y="855"/>
                    </a:lnTo>
                    <a:lnTo>
                      <a:pt x="252" y="855"/>
                    </a:lnTo>
                    <a:lnTo>
                      <a:pt x="604" y="704"/>
                    </a:lnTo>
                    <a:lnTo>
                      <a:pt x="805" y="604"/>
                    </a:lnTo>
                    <a:lnTo>
                      <a:pt x="905" y="453"/>
                    </a:lnTo>
                    <a:lnTo>
                      <a:pt x="1056" y="353"/>
                    </a:lnTo>
                    <a:lnTo>
                      <a:pt x="855" y="152"/>
                    </a:lnTo>
                    <a:lnTo>
                      <a:pt x="654" y="51"/>
                    </a:lnTo>
                    <a:lnTo>
                      <a:pt x="50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5575;p47">
                <a:extLst>
                  <a:ext uri="{FF2B5EF4-FFF2-40B4-BE49-F238E27FC236}">
                    <a16:creationId xmlns:a16="http://schemas.microsoft.com/office/drawing/2014/main" id="{230C6A9F-AD5F-4527-9E97-C09670CADB2F}"/>
                  </a:ext>
                </a:extLst>
              </p:cNvPr>
              <p:cNvSpPr/>
              <p:nvPr/>
            </p:nvSpPr>
            <p:spPr>
              <a:xfrm>
                <a:off x="1924475" y="3221250"/>
                <a:ext cx="40225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1609" h="604" extrusionOk="0">
                    <a:moveTo>
                      <a:pt x="101" y="1"/>
                    </a:moveTo>
                    <a:lnTo>
                      <a:pt x="0" y="51"/>
                    </a:lnTo>
                    <a:lnTo>
                      <a:pt x="0" y="152"/>
                    </a:lnTo>
                    <a:lnTo>
                      <a:pt x="0" y="252"/>
                    </a:lnTo>
                    <a:lnTo>
                      <a:pt x="0" y="453"/>
                    </a:lnTo>
                    <a:lnTo>
                      <a:pt x="101" y="604"/>
                    </a:lnTo>
                    <a:lnTo>
                      <a:pt x="151" y="554"/>
                    </a:lnTo>
                    <a:lnTo>
                      <a:pt x="201" y="453"/>
                    </a:lnTo>
                    <a:lnTo>
                      <a:pt x="201" y="353"/>
                    </a:lnTo>
                    <a:lnTo>
                      <a:pt x="251" y="252"/>
                    </a:lnTo>
                    <a:lnTo>
                      <a:pt x="302" y="252"/>
                    </a:lnTo>
                    <a:lnTo>
                      <a:pt x="452" y="353"/>
                    </a:lnTo>
                    <a:lnTo>
                      <a:pt x="603" y="403"/>
                    </a:lnTo>
                    <a:lnTo>
                      <a:pt x="905" y="503"/>
                    </a:lnTo>
                    <a:lnTo>
                      <a:pt x="1056" y="503"/>
                    </a:lnTo>
                    <a:lnTo>
                      <a:pt x="1156" y="353"/>
                    </a:lnTo>
                    <a:lnTo>
                      <a:pt x="1357" y="252"/>
                    </a:lnTo>
                    <a:lnTo>
                      <a:pt x="1458" y="202"/>
                    </a:lnTo>
                    <a:lnTo>
                      <a:pt x="1558" y="202"/>
                    </a:lnTo>
                    <a:lnTo>
                      <a:pt x="1609" y="152"/>
                    </a:lnTo>
                    <a:lnTo>
                      <a:pt x="1609" y="51"/>
                    </a:lnTo>
                    <a:lnTo>
                      <a:pt x="1558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5576;p47">
                <a:extLst>
                  <a:ext uri="{FF2B5EF4-FFF2-40B4-BE49-F238E27FC236}">
                    <a16:creationId xmlns:a16="http://schemas.microsoft.com/office/drawing/2014/main" id="{4D2F7881-7908-43A7-8E35-BEA35ABFACBD}"/>
                  </a:ext>
                </a:extLst>
              </p:cNvPr>
              <p:cNvSpPr/>
              <p:nvPr/>
            </p:nvSpPr>
            <p:spPr>
              <a:xfrm>
                <a:off x="1846550" y="3736450"/>
                <a:ext cx="25175" cy="26425"/>
              </a:xfrm>
              <a:custGeom>
                <a:avLst/>
                <a:gdLst/>
                <a:ahLst/>
                <a:cxnLst/>
                <a:rect l="l" t="t" r="r" b="b"/>
                <a:pathLst>
                  <a:path w="1007" h="1057" extrusionOk="0">
                    <a:moveTo>
                      <a:pt x="302" y="1"/>
                    </a:moveTo>
                    <a:lnTo>
                      <a:pt x="202" y="51"/>
                    </a:lnTo>
                    <a:lnTo>
                      <a:pt x="152" y="152"/>
                    </a:lnTo>
                    <a:lnTo>
                      <a:pt x="51" y="453"/>
                    </a:lnTo>
                    <a:lnTo>
                      <a:pt x="1" y="554"/>
                    </a:lnTo>
                    <a:lnTo>
                      <a:pt x="1" y="604"/>
                    </a:lnTo>
                    <a:lnTo>
                      <a:pt x="51" y="604"/>
                    </a:lnTo>
                    <a:lnTo>
                      <a:pt x="152" y="654"/>
                    </a:lnTo>
                    <a:lnTo>
                      <a:pt x="453" y="654"/>
                    </a:lnTo>
                    <a:lnTo>
                      <a:pt x="554" y="755"/>
                    </a:lnTo>
                    <a:lnTo>
                      <a:pt x="554" y="906"/>
                    </a:lnTo>
                    <a:lnTo>
                      <a:pt x="604" y="1006"/>
                    </a:lnTo>
                    <a:lnTo>
                      <a:pt x="704" y="1056"/>
                    </a:lnTo>
                    <a:lnTo>
                      <a:pt x="905" y="1056"/>
                    </a:lnTo>
                    <a:lnTo>
                      <a:pt x="956" y="956"/>
                    </a:lnTo>
                    <a:lnTo>
                      <a:pt x="1006" y="855"/>
                    </a:lnTo>
                    <a:lnTo>
                      <a:pt x="1006" y="755"/>
                    </a:lnTo>
                    <a:lnTo>
                      <a:pt x="855" y="654"/>
                    </a:lnTo>
                    <a:lnTo>
                      <a:pt x="805" y="504"/>
                    </a:lnTo>
                    <a:lnTo>
                      <a:pt x="755" y="302"/>
                    </a:lnTo>
                    <a:lnTo>
                      <a:pt x="654" y="202"/>
                    </a:lnTo>
                    <a:lnTo>
                      <a:pt x="503" y="51"/>
                    </a:lnTo>
                    <a:lnTo>
                      <a:pt x="35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" name="Google Shape;5577;p47">
                <a:extLst>
                  <a:ext uri="{FF2B5EF4-FFF2-40B4-BE49-F238E27FC236}">
                    <a16:creationId xmlns:a16="http://schemas.microsoft.com/office/drawing/2014/main" id="{FB305C6E-E2D7-41B8-A43C-2A91107FCB43}"/>
                  </a:ext>
                </a:extLst>
              </p:cNvPr>
              <p:cNvSpPr/>
              <p:nvPr/>
            </p:nvSpPr>
            <p:spPr>
              <a:xfrm>
                <a:off x="1871700" y="3394675"/>
                <a:ext cx="25150" cy="21375"/>
              </a:xfrm>
              <a:custGeom>
                <a:avLst/>
                <a:gdLst/>
                <a:ahLst/>
                <a:cxnLst/>
                <a:rect l="l" t="t" r="r" b="b"/>
                <a:pathLst>
                  <a:path w="1006" h="855" extrusionOk="0">
                    <a:moveTo>
                      <a:pt x="553" y="0"/>
                    </a:moveTo>
                    <a:lnTo>
                      <a:pt x="302" y="50"/>
                    </a:lnTo>
                    <a:lnTo>
                      <a:pt x="101" y="201"/>
                    </a:lnTo>
                    <a:lnTo>
                      <a:pt x="0" y="402"/>
                    </a:lnTo>
                    <a:lnTo>
                      <a:pt x="0" y="654"/>
                    </a:lnTo>
                    <a:lnTo>
                      <a:pt x="0" y="754"/>
                    </a:lnTo>
                    <a:lnTo>
                      <a:pt x="101" y="804"/>
                    </a:lnTo>
                    <a:lnTo>
                      <a:pt x="201" y="855"/>
                    </a:lnTo>
                    <a:lnTo>
                      <a:pt x="251" y="855"/>
                    </a:lnTo>
                    <a:lnTo>
                      <a:pt x="452" y="704"/>
                    </a:lnTo>
                    <a:lnTo>
                      <a:pt x="553" y="553"/>
                    </a:lnTo>
                    <a:lnTo>
                      <a:pt x="653" y="503"/>
                    </a:lnTo>
                    <a:lnTo>
                      <a:pt x="704" y="453"/>
                    </a:lnTo>
                    <a:lnTo>
                      <a:pt x="804" y="402"/>
                    </a:lnTo>
                    <a:lnTo>
                      <a:pt x="854" y="302"/>
                    </a:lnTo>
                    <a:lnTo>
                      <a:pt x="905" y="252"/>
                    </a:lnTo>
                    <a:lnTo>
                      <a:pt x="955" y="201"/>
                    </a:lnTo>
                    <a:lnTo>
                      <a:pt x="1005" y="101"/>
                    </a:lnTo>
                    <a:lnTo>
                      <a:pt x="955" y="50"/>
                    </a:lnTo>
                    <a:lnTo>
                      <a:pt x="75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5578;p47">
                <a:extLst>
                  <a:ext uri="{FF2B5EF4-FFF2-40B4-BE49-F238E27FC236}">
                    <a16:creationId xmlns:a16="http://schemas.microsoft.com/office/drawing/2014/main" id="{C781A202-9A68-4339-9110-2342C2498A87}"/>
                  </a:ext>
                </a:extLst>
              </p:cNvPr>
              <p:cNvSpPr/>
              <p:nvPr/>
            </p:nvSpPr>
            <p:spPr>
              <a:xfrm>
                <a:off x="1434400" y="3815625"/>
                <a:ext cx="21375" cy="26425"/>
              </a:xfrm>
              <a:custGeom>
                <a:avLst/>
                <a:gdLst/>
                <a:ahLst/>
                <a:cxnLst/>
                <a:rect l="l" t="t" r="r" b="b"/>
                <a:pathLst>
                  <a:path w="855" h="1057" extrusionOk="0">
                    <a:moveTo>
                      <a:pt x="453" y="1"/>
                    </a:moveTo>
                    <a:lnTo>
                      <a:pt x="302" y="51"/>
                    </a:lnTo>
                    <a:lnTo>
                      <a:pt x="201" y="101"/>
                    </a:lnTo>
                    <a:lnTo>
                      <a:pt x="201" y="252"/>
                    </a:lnTo>
                    <a:lnTo>
                      <a:pt x="151" y="403"/>
                    </a:lnTo>
                    <a:lnTo>
                      <a:pt x="50" y="503"/>
                    </a:lnTo>
                    <a:lnTo>
                      <a:pt x="0" y="604"/>
                    </a:lnTo>
                    <a:lnTo>
                      <a:pt x="0" y="855"/>
                    </a:lnTo>
                    <a:lnTo>
                      <a:pt x="0" y="956"/>
                    </a:lnTo>
                    <a:lnTo>
                      <a:pt x="50" y="1006"/>
                    </a:lnTo>
                    <a:lnTo>
                      <a:pt x="201" y="1056"/>
                    </a:lnTo>
                    <a:lnTo>
                      <a:pt x="302" y="1056"/>
                    </a:lnTo>
                    <a:lnTo>
                      <a:pt x="352" y="1006"/>
                    </a:lnTo>
                    <a:lnTo>
                      <a:pt x="453" y="805"/>
                    </a:lnTo>
                    <a:lnTo>
                      <a:pt x="553" y="654"/>
                    </a:lnTo>
                    <a:lnTo>
                      <a:pt x="804" y="352"/>
                    </a:lnTo>
                    <a:lnTo>
                      <a:pt x="855" y="252"/>
                    </a:lnTo>
                    <a:lnTo>
                      <a:pt x="855" y="151"/>
                    </a:lnTo>
                    <a:lnTo>
                      <a:pt x="804" y="51"/>
                    </a:lnTo>
                    <a:lnTo>
                      <a:pt x="754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5579;p47">
                <a:extLst>
                  <a:ext uri="{FF2B5EF4-FFF2-40B4-BE49-F238E27FC236}">
                    <a16:creationId xmlns:a16="http://schemas.microsoft.com/office/drawing/2014/main" id="{75EF9C41-1D33-42F2-AEEC-D389CC726E6B}"/>
                  </a:ext>
                </a:extLst>
              </p:cNvPr>
              <p:cNvSpPr/>
              <p:nvPr/>
            </p:nvSpPr>
            <p:spPr>
              <a:xfrm>
                <a:off x="2055150" y="3579375"/>
                <a:ext cx="21400" cy="20150"/>
              </a:xfrm>
              <a:custGeom>
                <a:avLst/>
                <a:gdLst/>
                <a:ahLst/>
                <a:cxnLst/>
                <a:rect l="l" t="t" r="r" b="b"/>
                <a:pathLst>
                  <a:path w="856" h="806" extrusionOk="0">
                    <a:moveTo>
                      <a:pt x="553" y="1"/>
                    </a:moveTo>
                    <a:lnTo>
                      <a:pt x="453" y="51"/>
                    </a:lnTo>
                    <a:lnTo>
                      <a:pt x="352" y="152"/>
                    </a:lnTo>
                    <a:lnTo>
                      <a:pt x="202" y="202"/>
                    </a:lnTo>
                    <a:lnTo>
                      <a:pt x="101" y="252"/>
                    </a:lnTo>
                    <a:lnTo>
                      <a:pt x="1" y="353"/>
                    </a:lnTo>
                    <a:lnTo>
                      <a:pt x="1" y="453"/>
                    </a:lnTo>
                    <a:lnTo>
                      <a:pt x="51" y="504"/>
                    </a:lnTo>
                    <a:lnTo>
                      <a:pt x="101" y="604"/>
                    </a:lnTo>
                    <a:lnTo>
                      <a:pt x="202" y="604"/>
                    </a:lnTo>
                    <a:lnTo>
                      <a:pt x="352" y="654"/>
                    </a:lnTo>
                    <a:lnTo>
                      <a:pt x="453" y="755"/>
                    </a:lnTo>
                    <a:lnTo>
                      <a:pt x="654" y="805"/>
                    </a:lnTo>
                    <a:lnTo>
                      <a:pt x="754" y="805"/>
                    </a:lnTo>
                    <a:lnTo>
                      <a:pt x="805" y="755"/>
                    </a:lnTo>
                    <a:lnTo>
                      <a:pt x="855" y="554"/>
                    </a:lnTo>
                    <a:lnTo>
                      <a:pt x="855" y="403"/>
                    </a:lnTo>
                    <a:lnTo>
                      <a:pt x="805" y="303"/>
                    </a:lnTo>
                    <a:lnTo>
                      <a:pt x="604" y="51"/>
                    </a:lnTo>
                    <a:lnTo>
                      <a:pt x="55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5580;p47">
                <a:extLst>
                  <a:ext uri="{FF2B5EF4-FFF2-40B4-BE49-F238E27FC236}">
                    <a16:creationId xmlns:a16="http://schemas.microsoft.com/office/drawing/2014/main" id="{350DA6C3-2A00-40A0-9323-067B237583A0}"/>
                  </a:ext>
                </a:extLst>
              </p:cNvPr>
              <p:cNvSpPr/>
              <p:nvPr/>
            </p:nvSpPr>
            <p:spPr>
              <a:xfrm>
                <a:off x="2104150" y="3588175"/>
                <a:ext cx="35225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1409" h="454" extrusionOk="0">
                    <a:moveTo>
                      <a:pt x="956" y="1"/>
                    </a:moveTo>
                    <a:lnTo>
                      <a:pt x="805" y="51"/>
                    </a:lnTo>
                    <a:lnTo>
                      <a:pt x="554" y="152"/>
                    </a:lnTo>
                    <a:lnTo>
                      <a:pt x="302" y="252"/>
                    </a:lnTo>
                    <a:lnTo>
                      <a:pt x="202" y="302"/>
                    </a:lnTo>
                    <a:lnTo>
                      <a:pt x="51" y="252"/>
                    </a:lnTo>
                    <a:lnTo>
                      <a:pt x="1" y="353"/>
                    </a:lnTo>
                    <a:lnTo>
                      <a:pt x="1" y="403"/>
                    </a:lnTo>
                    <a:lnTo>
                      <a:pt x="51" y="453"/>
                    </a:lnTo>
                    <a:lnTo>
                      <a:pt x="1308" y="453"/>
                    </a:lnTo>
                    <a:lnTo>
                      <a:pt x="1358" y="403"/>
                    </a:lnTo>
                    <a:lnTo>
                      <a:pt x="1408" y="302"/>
                    </a:lnTo>
                    <a:lnTo>
                      <a:pt x="1358" y="152"/>
                    </a:lnTo>
                    <a:lnTo>
                      <a:pt x="1308" y="51"/>
                    </a:lnTo>
                    <a:lnTo>
                      <a:pt x="1107" y="51"/>
                    </a:lnTo>
                    <a:lnTo>
                      <a:pt x="956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Google Shape;5581;p47">
                <a:extLst>
                  <a:ext uri="{FF2B5EF4-FFF2-40B4-BE49-F238E27FC236}">
                    <a16:creationId xmlns:a16="http://schemas.microsoft.com/office/drawing/2014/main" id="{339DB63C-A451-4718-AE36-239B40DD155E}"/>
                  </a:ext>
                </a:extLst>
              </p:cNvPr>
              <p:cNvSpPr/>
              <p:nvPr/>
            </p:nvSpPr>
            <p:spPr>
              <a:xfrm>
                <a:off x="1944575" y="3643475"/>
                <a:ext cx="21375" cy="20125"/>
              </a:xfrm>
              <a:custGeom>
                <a:avLst/>
                <a:gdLst/>
                <a:ahLst/>
                <a:cxnLst/>
                <a:rect l="l" t="t" r="r" b="b"/>
                <a:pathLst>
                  <a:path w="855" h="805" extrusionOk="0">
                    <a:moveTo>
                      <a:pt x="302" y="0"/>
                    </a:moveTo>
                    <a:lnTo>
                      <a:pt x="201" y="51"/>
                    </a:lnTo>
                    <a:lnTo>
                      <a:pt x="101" y="151"/>
                    </a:lnTo>
                    <a:lnTo>
                      <a:pt x="51" y="252"/>
                    </a:lnTo>
                    <a:lnTo>
                      <a:pt x="0" y="352"/>
                    </a:lnTo>
                    <a:lnTo>
                      <a:pt x="51" y="453"/>
                    </a:lnTo>
                    <a:lnTo>
                      <a:pt x="151" y="604"/>
                    </a:lnTo>
                    <a:lnTo>
                      <a:pt x="302" y="754"/>
                    </a:lnTo>
                    <a:lnTo>
                      <a:pt x="453" y="805"/>
                    </a:lnTo>
                    <a:lnTo>
                      <a:pt x="654" y="805"/>
                    </a:lnTo>
                    <a:lnTo>
                      <a:pt x="855" y="704"/>
                    </a:lnTo>
                    <a:lnTo>
                      <a:pt x="704" y="553"/>
                    </a:lnTo>
                    <a:lnTo>
                      <a:pt x="603" y="553"/>
                    </a:lnTo>
                    <a:lnTo>
                      <a:pt x="453" y="453"/>
                    </a:lnTo>
                    <a:lnTo>
                      <a:pt x="603" y="352"/>
                    </a:lnTo>
                    <a:lnTo>
                      <a:pt x="855" y="252"/>
                    </a:lnTo>
                    <a:lnTo>
                      <a:pt x="654" y="151"/>
                    </a:lnTo>
                    <a:lnTo>
                      <a:pt x="553" y="151"/>
                    </a:lnTo>
                    <a:lnTo>
                      <a:pt x="503" y="101"/>
                    </a:lnTo>
                    <a:lnTo>
                      <a:pt x="4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" name="Google Shape;5582;p47">
                <a:extLst>
                  <a:ext uri="{FF2B5EF4-FFF2-40B4-BE49-F238E27FC236}">
                    <a16:creationId xmlns:a16="http://schemas.microsoft.com/office/drawing/2014/main" id="{DC96B7BD-B760-45F5-8DCA-2AD16BC2F5E3}"/>
                  </a:ext>
                </a:extLst>
              </p:cNvPr>
              <p:cNvSpPr/>
              <p:nvPr/>
            </p:nvSpPr>
            <p:spPr>
              <a:xfrm>
                <a:off x="1886775" y="3441150"/>
                <a:ext cx="21375" cy="21400"/>
              </a:xfrm>
              <a:custGeom>
                <a:avLst/>
                <a:gdLst/>
                <a:ahLst/>
                <a:cxnLst/>
                <a:rect l="l" t="t" r="r" b="b"/>
                <a:pathLst>
                  <a:path w="855" h="856" extrusionOk="0">
                    <a:moveTo>
                      <a:pt x="251" y="1"/>
                    </a:moveTo>
                    <a:lnTo>
                      <a:pt x="101" y="101"/>
                    </a:lnTo>
                    <a:lnTo>
                      <a:pt x="0" y="152"/>
                    </a:lnTo>
                    <a:lnTo>
                      <a:pt x="0" y="353"/>
                    </a:lnTo>
                    <a:lnTo>
                      <a:pt x="0" y="554"/>
                    </a:lnTo>
                    <a:lnTo>
                      <a:pt x="352" y="855"/>
                    </a:lnTo>
                    <a:lnTo>
                      <a:pt x="603" y="805"/>
                    </a:lnTo>
                    <a:lnTo>
                      <a:pt x="754" y="654"/>
                    </a:lnTo>
                    <a:lnTo>
                      <a:pt x="855" y="604"/>
                    </a:lnTo>
                    <a:lnTo>
                      <a:pt x="754" y="504"/>
                    </a:lnTo>
                    <a:lnTo>
                      <a:pt x="704" y="453"/>
                    </a:lnTo>
                    <a:lnTo>
                      <a:pt x="302" y="453"/>
                    </a:lnTo>
                    <a:lnTo>
                      <a:pt x="251" y="403"/>
                    </a:lnTo>
                    <a:lnTo>
                      <a:pt x="302" y="353"/>
                    </a:lnTo>
                    <a:lnTo>
                      <a:pt x="352" y="202"/>
                    </a:lnTo>
                    <a:lnTo>
                      <a:pt x="453" y="152"/>
                    </a:lnTo>
                    <a:lnTo>
                      <a:pt x="2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" name="Google Shape;5583;p47">
                <a:extLst>
                  <a:ext uri="{FF2B5EF4-FFF2-40B4-BE49-F238E27FC236}">
                    <a16:creationId xmlns:a16="http://schemas.microsoft.com/office/drawing/2014/main" id="{5DFE0B4A-4216-4347-97D4-830898E6A896}"/>
                  </a:ext>
                </a:extLst>
              </p:cNvPr>
              <p:cNvSpPr/>
              <p:nvPr/>
            </p:nvSpPr>
            <p:spPr>
              <a:xfrm>
                <a:off x="1960900" y="3153400"/>
                <a:ext cx="31450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1258" h="604" extrusionOk="0">
                    <a:moveTo>
                      <a:pt x="755" y="1"/>
                    </a:moveTo>
                    <a:lnTo>
                      <a:pt x="654" y="51"/>
                    </a:lnTo>
                    <a:lnTo>
                      <a:pt x="554" y="151"/>
                    </a:lnTo>
                    <a:lnTo>
                      <a:pt x="403" y="202"/>
                    </a:lnTo>
                    <a:lnTo>
                      <a:pt x="101" y="202"/>
                    </a:lnTo>
                    <a:lnTo>
                      <a:pt x="1" y="252"/>
                    </a:lnTo>
                    <a:lnTo>
                      <a:pt x="51" y="352"/>
                    </a:lnTo>
                    <a:lnTo>
                      <a:pt x="101" y="403"/>
                    </a:lnTo>
                    <a:lnTo>
                      <a:pt x="403" y="403"/>
                    </a:lnTo>
                    <a:lnTo>
                      <a:pt x="554" y="453"/>
                    </a:lnTo>
                    <a:lnTo>
                      <a:pt x="704" y="553"/>
                    </a:lnTo>
                    <a:lnTo>
                      <a:pt x="805" y="604"/>
                    </a:lnTo>
                    <a:lnTo>
                      <a:pt x="1157" y="604"/>
                    </a:lnTo>
                    <a:lnTo>
                      <a:pt x="1257" y="503"/>
                    </a:lnTo>
                    <a:lnTo>
                      <a:pt x="755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" name="Google Shape;5584;p47">
                <a:extLst>
                  <a:ext uri="{FF2B5EF4-FFF2-40B4-BE49-F238E27FC236}">
                    <a16:creationId xmlns:a16="http://schemas.microsoft.com/office/drawing/2014/main" id="{2D8B3A05-7926-41F5-8C21-501AFE007E53}"/>
                  </a:ext>
                </a:extLst>
              </p:cNvPr>
              <p:cNvSpPr/>
              <p:nvPr/>
            </p:nvSpPr>
            <p:spPr>
              <a:xfrm>
                <a:off x="1440675" y="3858350"/>
                <a:ext cx="25150" cy="20125"/>
              </a:xfrm>
              <a:custGeom>
                <a:avLst/>
                <a:gdLst/>
                <a:ahLst/>
                <a:cxnLst/>
                <a:rect l="l" t="t" r="r" b="b"/>
                <a:pathLst>
                  <a:path w="1006" h="805" extrusionOk="0">
                    <a:moveTo>
                      <a:pt x="704" y="0"/>
                    </a:moveTo>
                    <a:lnTo>
                      <a:pt x="553" y="101"/>
                    </a:lnTo>
                    <a:lnTo>
                      <a:pt x="352" y="202"/>
                    </a:lnTo>
                    <a:lnTo>
                      <a:pt x="151" y="302"/>
                    </a:lnTo>
                    <a:lnTo>
                      <a:pt x="51" y="453"/>
                    </a:lnTo>
                    <a:lnTo>
                      <a:pt x="1" y="503"/>
                    </a:lnTo>
                    <a:lnTo>
                      <a:pt x="252" y="805"/>
                    </a:lnTo>
                    <a:lnTo>
                      <a:pt x="403" y="553"/>
                    </a:lnTo>
                    <a:lnTo>
                      <a:pt x="453" y="453"/>
                    </a:lnTo>
                    <a:lnTo>
                      <a:pt x="453" y="403"/>
                    </a:lnTo>
                    <a:lnTo>
                      <a:pt x="553" y="453"/>
                    </a:lnTo>
                    <a:lnTo>
                      <a:pt x="704" y="604"/>
                    </a:lnTo>
                    <a:lnTo>
                      <a:pt x="1006" y="302"/>
                    </a:lnTo>
                    <a:lnTo>
                      <a:pt x="70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585;p47">
                <a:extLst>
                  <a:ext uri="{FF2B5EF4-FFF2-40B4-BE49-F238E27FC236}">
                    <a16:creationId xmlns:a16="http://schemas.microsoft.com/office/drawing/2014/main" id="{94BBD8B8-33A3-4CF5-BFD5-58DA8F91F079}"/>
                  </a:ext>
                </a:extLst>
              </p:cNvPr>
              <p:cNvSpPr/>
              <p:nvPr/>
            </p:nvSpPr>
            <p:spPr>
              <a:xfrm>
                <a:off x="2018700" y="3500225"/>
                <a:ext cx="20150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806" h="604" extrusionOk="0">
                    <a:moveTo>
                      <a:pt x="1" y="0"/>
                    </a:moveTo>
                    <a:lnTo>
                      <a:pt x="1" y="51"/>
                    </a:lnTo>
                    <a:lnTo>
                      <a:pt x="1" y="201"/>
                    </a:lnTo>
                    <a:lnTo>
                      <a:pt x="1" y="402"/>
                    </a:lnTo>
                    <a:lnTo>
                      <a:pt x="1" y="553"/>
                    </a:lnTo>
                    <a:lnTo>
                      <a:pt x="152" y="604"/>
                    </a:lnTo>
                    <a:lnTo>
                      <a:pt x="755" y="604"/>
                    </a:lnTo>
                    <a:lnTo>
                      <a:pt x="805" y="553"/>
                    </a:lnTo>
                    <a:lnTo>
                      <a:pt x="755" y="453"/>
                    </a:lnTo>
                    <a:lnTo>
                      <a:pt x="705" y="402"/>
                    </a:lnTo>
                    <a:lnTo>
                      <a:pt x="604" y="402"/>
                    </a:lnTo>
                    <a:lnTo>
                      <a:pt x="504" y="352"/>
                    </a:lnTo>
                    <a:lnTo>
                      <a:pt x="453" y="302"/>
                    </a:lnTo>
                    <a:lnTo>
                      <a:pt x="403" y="151"/>
                    </a:lnTo>
                    <a:lnTo>
                      <a:pt x="353" y="51"/>
                    </a:lnTo>
                    <a:lnTo>
                      <a:pt x="3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586;p47">
                <a:extLst>
                  <a:ext uri="{FF2B5EF4-FFF2-40B4-BE49-F238E27FC236}">
                    <a16:creationId xmlns:a16="http://schemas.microsoft.com/office/drawing/2014/main" id="{763CABE5-E8F0-43E1-85BA-EBC5DCA8FC4D}"/>
                  </a:ext>
                </a:extLst>
              </p:cNvPr>
              <p:cNvSpPr/>
              <p:nvPr/>
            </p:nvSpPr>
            <p:spPr>
              <a:xfrm>
                <a:off x="2023725" y="3132050"/>
                <a:ext cx="21400" cy="16350"/>
              </a:xfrm>
              <a:custGeom>
                <a:avLst/>
                <a:gdLst/>
                <a:ahLst/>
                <a:cxnLst/>
                <a:rect l="l" t="t" r="r" b="b"/>
                <a:pathLst>
                  <a:path w="856" h="654" extrusionOk="0">
                    <a:moveTo>
                      <a:pt x="504" y="0"/>
                    </a:moveTo>
                    <a:lnTo>
                      <a:pt x="303" y="251"/>
                    </a:lnTo>
                    <a:lnTo>
                      <a:pt x="51" y="452"/>
                    </a:lnTo>
                    <a:lnTo>
                      <a:pt x="1" y="503"/>
                    </a:lnTo>
                    <a:lnTo>
                      <a:pt x="101" y="603"/>
                    </a:lnTo>
                    <a:lnTo>
                      <a:pt x="152" y="603"/>
                    </a:lnTo>
                    <a:lnTo>
                      <a:pt x="303" y="654"/>
                    </a:lnTo>
                    <a:lnTo>
                      <a:pt x="403" y="654"/>
                    </a:lnTo>
                    <a:lnTo>
                      <a:pt x="554" y="603"/>
                    </a:lnTo>
                    <a:lnTo>
                      <a:pt x="705" y="452"/>
                    </a:lnTo>
                    <a:lnTo>
                      <a:pt x="855" y="302"/>
                    </a:lnTo>
                    <a:lnTo>
                      <a:pt x="855" y="151"/>
                    </a:lnTo>
                    <a:lnTo>
                      <a:pt x="755" y="50"/>
                    </a:lnTo>
                    <a:lnTo>
                      <a:pt x="65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" name="Google Shape;5587;p47">
                <a:extLst>
                  <a:ext uri="{FF2B5EF4-FFF2-40B4-BE49-F238E27FC236}">
                    <a16:creationId xmlns:a16="http://schemas.microsoft.com/office/drawing/2014/main" id="{DC32BE36-D519-4FE2-A1F1-223B4CFFBBF7}"/>
                  </a:ext>
                </a:extLst>
              </p:cNvPr>
              <p:cNvSpPr/>
              <p:nvPr/>
            </p:nvSpPr>
            <p:spPr>
              <a:xfrm>
                <a:off x="1981000" y="3574350"/>
                <a:ext cx="32700" cy="1010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404" extrusionOk="0">
                    <a:moveTo>
                      <a:pt x="101" y="1"/>
                    </a:moveTo>
                    <a:lnTo>
                      <a:pt x="51" y="101"/>
                    </a:lnTo>
                    <a:lnTo>
                      <a:pt x="1" y="202"/>
                    </a:lnTo>
                    <a:lnTo>
                      <a:pt x="51" y="302"/>
                    </a:lnTo>
                    <a:lnTo>
                      <a:pt x="51" y="403"/>
                    </a:lnTo>
                    <a:lnTo>
                      <a:pt x="1207" y="403"/>
                    </a:lnTo>
                    <a:lnTo>
                      <a:pt x="1258" y="353"/>
                    </a:lnTo>
                    <a:lnTo>
                      <a:pt x="1308" y="252"/>
                    </a:lnTo>
                    <a:lnTo>
                      <a:pt x="1308" y="152"/>
                    </a:lnTo>
                    <a:lnTo>
                      <a:pt x="1258" y="51"/>
                    </a:lnTo>
                    <a:lnTo>
                      <a:pt x="1207" y="1"/>
                    </a:lnTo>
                    <a:lnTo>
                      <a:pt x="1107" y="51"/>
                    </a:lnTo>
                    <a:lnTo>
                      <a:pt x="906" y="152"/>
                    </a:lnTo>
                    <a:lnTo>
                      <a:pt x="705" y="202"/>
                    </a:lnTo>
                    <a:lnTo>
                      <a:pt x="453" y="152"/>
                    </a:lnTo>
                    <a:lnTo>
                      <a:pt x="252" y="101"/>
                    </a:lnTo>
                    <a:lnTo>
                      <a:pt x="1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5588;p47">
                <a:extLst>
                  <a:ext uri="{FF2B5EF4-FFF2-40B4-BE49-F238E27FC236}">
                    <a16:creationId xmlns:a16="http://schemas.microsoft.com/office/drawing/2014/main" id="{0BCA6047-4934-4145-A910-C8DE286B07C3}"/>
                  </a:ext>
                </a:extLst>
              </p:cNvPr>
              <p:cNvSpPr/>
              <p:nvPr/>
            </p:nvSpPr>
            <p:spPr>
              <a:xfrm>
                <a:off x="1462025" y="3815625"/>
                <a:ext cx="25175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1007" h="604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" y="101"/>
                    </a:lnTo>
                    <a:lnTo>
                      <a:pt x="51" y="151"/>
                    </a:lnTo>
                    <a:lnTo>
                      <a:pt x="152" y="302"/>
                    </a:lnTo>
                    <a:lnTo>
                      <a:pt x="152" y="503"/>
                    </a:lnTo>
                    <a:lnTo>
                      <a:pt x="303" y="604"/>
                    </a:lnTo>
                    <a:lnTo>
                      <a:pt x="353" y="503"/>
                    </a:lnTo>
                    <a:lnTo>
                      <a:pt x="453" y="453"/>
                    </a:lnTo>
                    <a:lnTo>
                      <a:pt x="604" y="403"/>
                    </a:lnTo>
                    <a:lnTo>
                      <a:pt x="956" y="403"/>
                    </a:lnTo>
                    <a:lnTo>
                      <a:pt x="1006" y="302"/>
                    </a:lnTo>
                    <a:lnTo>
                      <a:pt x="956" y="252"/>
                    </a:lnTo>
                    <a:lnTo>
                      <a:pt x="755" y="202"/>
                    </a:lnTo>
                    <a:lnTo>
                      <a:pt x="554" y="101"/>
                    </a:lnTo>
                    <a:lnTo>
                      <a:pt x="35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5589;p47">
                <a:extLst>
                  <a:ext uri="{FF2B5EF4-FFF2-40B4-BE49-F238E27FC236}">
                    <a16:creationId xmlns:a16="http://schemas.microsoft.com/office/drawing/2014/main" id="{198CEF44-2669-48F0-9D5A-A535E94DE71B}"/>
                  </a:ext>
                </a:extLst>
              </p:cNvPr>
              <p:cNvSpPr/>
              <p:nvPr/>
            </p:nvSpPr>
            <p:spPr>
              <a:xfrm>
                <a:off x="1619100" y="3774150"/>
                <a:ext cx="15125" cy="20150"/>
              </a:xfrm>
              <a:custGeom>
                <a:avLst/>
                <a:gdLst/>
                <a:ahLst/>
                <a:cxnLst/>
                <a:rect l="l" t="t" r="r" b="b"/>
                <a:pathLst>
                  <a:path w="605" h="806" extrusionOk="0">
                    <a:moveTo>
                      <a:pt x="102" y="1"/>
                    </a:moveTo>
                    <a:lnTo>
                      <a:pt x="1" y="51"/>
                    </a:lnTo>
                    <a:lnTo>
                      <a:pt x="1" y="353"/>
                    </a:lnTo>
                    <a:lnTo>
                      <a:pt x="1" y="503"/>
                    </a:lnTo>
                    <a:lnTo>
                      <a:pt x="102" y="604"/>
                    </a:lnTo>
                    <a:lnTo>
                      <a:pt x="252" y="755"/>
                    </a:lnTo>
                    <a:lnTo>
                      <a:pt x="303" y="805"/>
                    </a:lnTo>
                    <a:lnTo>
                      <a:pt x="453" y="654"/>
                    </a:lnTo>
                    <a:lnTo>
                      <a:pt x="604" y="503"/>
                    </a:lnTo>
                    <a:lnTo>
                      <a:pt x="554" y="453"/>
                    </a:lnTo>
                    <a:lnTo>
                      <a:pt x="453" y="353"/>
                    </a:lnTo>
                    <a:lnTo>
                      <a:pt x="403" y="252"/>
                    </a:lnTo>
                    <a:lnTo>
                      <a:pt x="403" y="101"/>
                    </a:lnTo>
                    <a:lnTo>
                      <a:pt x="35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5590;p47">
                <a:extLst>
                  <a:ext uri="{FF2B5EF4-FFF2-40B4-BE49-F238E27FC236}">
                    <a16:creationId xmlns:a16="http://schemas.microsoft.com/office/drawing/2014/main" id="{D7F82302-8EF3-463A-8772-865FE206ACD3}"/>
                  </a:ext>
                </a:extLst>
              </p:cNvPr>
              <p:cNvSpPr/>
              <p:nvPr/>
            </p:nvSpPr>
            <p:spPr>
              <a:xfrm>
                <a:off x="1792525" y="3389650"/>
                <a:ext cx="213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855" h="403" extrusionOk="0">
                    <a:moveTo>
                      <a:pt x="654" y="0"/>
                    </a:moveTo>
                    <a:lnTo>
                      <a:pt x="51" y="50"/>
                    </a:lnTo>
                    <a:lnTo>
                      <a:pt x="0" y="101"/>
                    </a:lnTo>
                    <a:lnTo>
                      <a:pt x="0" y="201"/>
                    </a:lnTo>
                    <a:lnTo>
                      <a:pt x="0" y="302"/>
                    </a:lnTo>
                    <a:lnTo>
                      <a:pt x="51" y="352"/>
                    </a:lnTo>
                    <a:lnTo>
                      <a:pt x="201" y="402"/>
                    </a:lnTo>
                    <a:lnTo>
                      <a:pt x="654" y="402"/>
                    </a:lnTo>
                    <a:lnTo>
                      <a:pt x="805" y="352"/>
                    </a:lnTo>
                    <a:lnTo>
                      <a:pt x="855" y="201"/>
                    </a:lnTo>
                    <a:lnTo>
                      <a:pt x="805" y="50"/>
                    </a:lnTo>
                    <a:lnTo>
                      <a:pt x="75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" name="Google Shape;5591;p47">
                <a:extLst>
                  <a:ext uri="{FF2B5EF4-FFF2-40B4-BE49-F238E27FC236}">
                    <a16:creationId xmlns:a16="http://schemas.microsoft.com/office/drawing/2014/main" id="{1691BF4B-E5B5-4054-B59B-85AAD484595A}"/>
                  </a:ext>
                </a:extLst>
              </p:cNvPr>
              <p:cNvSpPr/>
              <p:nvPr/>
            </p:nvSpPr>
            <p:spPr>
              <a:xfrm>
                <a:off x="1998600" y="3153400"/>
                <a:ext cx="20125" cy="20125"/>
              </a:xfrm>
              <a:custGeom>
                <a:avLst/>
                <a:gdLst/>
                <a:ahLst/>
                <a:cxnLst/>
                <a:rect l="l" t="t" r="r" b="b"/>
                <a:pathLst>
                  <a:path w="805" h="805" extrusionOk="0">
                    <a:moveTo>
                      <a:pt x="453" y="1"/>
                    </a:moveTo>
                    <a:lnTo>
                      <a:pt x="353" y="101"/>
                    </a:lnTo>
                    <a:lnTo>
                      <a:pt x="202" y="202"/>
                    </a:lnTo>
                    <a:lnTo>
                      <a:pt x="51" y="202"/>
                    </a:lnTo>
                    <a:lnTo>
                      <a:pt x="1" y="352"/>
                    </a:lnTo>
                    <a:lnTo>
                      <a:pt x="101" y="403"/>
                    </a:lnTo>
                    <a:lnTo>
                      <a:pt x="151" y="553"/>
                    </a:lnTo>
                    <a:lnTo>
                      <a:pt x="202" y="654"/>
                    </a:lnTo>
                    <a:lnTo>
                      <a:pt x="202" y="755"/>
                    </a:lnTo>
                    <a:lnTo>
                      <a:pt x="302" y="805"/>
                    </a:lnTo>
                    <a:lnTo>
                      <a:pt x="353" y="704"/>
                    </a:lnTo>
                    <a:lnTo>
                      <a:pt x="353" y="604"/>
                    </a:lnTo>
                    <a:lnTo>
                      <a:pt x="403" y="503"/>
                    </a:lnTo>
                    <a:lnTo>
                      <a:pt x="503" y="352"/>
                    </a:lnTo>
                    <a:lnTo>
                      <a:pt x="654" y="202"/>
                    </a:lnTo>
                    <a:lnTo>
                      <a:pt x="805" y="51"/>
                    </a:lnTo>
                    <a:lnTo>
                      <a:pt x="704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" name="Google Shape;5592;p47">
                <a:extLst>
                  <a:ext uri="{FF2B5EF4-FFF2-40B4-BE49-F238E27FC236}">
                    <a16:creationId xmlns:a16="http://schemas.microsoft.com/office/drawing/2014/main" id="{60DA9996-5CEF-45A9-B144-E75A991541C2}"/>
                  </a:ext>
                </a:extLst>
              </p:cNvPr>
              <p:cNvSpPr/>
              <p:nvPr/>
            </p:nvSpPr>
            <p:spPr>
              <a:xfrm>
                <a:off x="1751050" y="3242625"/>
                <a:ext cx="20125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805" h="604" extrusionOk="0">
                    <a:moveTo>
                      <a:pt x="503" y="0"/>
                    </a:moveTo>
                    <a:lnTo>
                      <a:pt x="453" y="51"/>
                    </a:lnTo>
                    <a:lnTo>
                      <a:pt x="403" y="101"/>
                    </a:lnTo>
                    <a:lnTo>
                      <a:pt x="202" y="201"/>
                    </a:lnTo>
                    <a:lnTo>
                      <a:pt x="1" y="302"/>
                    </a:lnTo>
                    <a:lnTo>
                      <a:pt x="101" y="453"/>
                    </a:lnTo>
                    <a:lnTo>
                      <a:pt x="202" y="553"/>
                    </a:lnTo>
                    <a:lnTo>
                      <a:pt x="353" y="603"/>
                    </a:lnTo>
                    <a:lnTo>
                      <a:pt x="503" y="603"/>
                    </a:lnTo>
                    <a:lnTo>
                      <a:pt x="654" y="453"/>
                    </a:lnTo>
                    <a:lnTo>
                      <a:pt x="805" y="302"/>
                    </a:lnTo>
                    <a:lnTo>
                      <a:pt x="604" y="101"/>
                    </a:lnTo>
                    <a:lnTo>
                      <a:pt x="50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" name="Google Shape;5593;p47">
                <a:extLst>
                  <a:ext uri="{FF2B5EF4-FFF2-40B4-BE49-F238E27FC236}">
                    <a16:creationId xmlns:a16="http://schemas.microsoft.com/office/drawing/2014/main" id="{4CFEB221-687B-4349-9242-720BBEEC5F49}"/>
                  </a:ext>
                </a:extLst>
              </p:cNvPr>
              <p:cNvSpPr/>
              <p:nvPr/>
            </p:nvSpPr>
            <p:spPr>
              <a:xfrm>
                <a:off x="1982275" y="3452475"/>
                <a:ext cx="15100" cy="26400"/>
              </a:xfrm>
              <a:custGeom>
                <a:avLst/>
                <a:gdLst/>
                <a:ahLst/>
                <a:cxnLst/>
                <a:rect l="l" t="t" r="r" b="b"/>
                <a:pathLst>
                  <a:path w="604" h="1056" extrusionOk="0">
                    <a:moveTo>
                      <a:pt x="503" y="0"/>
                    </a:moveTo>
                    <a:lnTo>
                      <a:pt x="402" y="101"/>
                    </a:lnTo>
                    <a:lnTo>
                      <a:pt x="302" y="201"/>
                    </a:lnTo>
                    <a:lnTo>
                      <a:pt x="201" y="453"/>
                    </a:lnTo>
                    <a:lnTo>
                      <a:pt x="151" y="704"/>
                    </a:lnTo>
                    <a:lnTo>
                      <a:pt x="101" y="855"/>
                    </a:lnTo>
                    <a:lnTo>
                      <a:pt x="0" y="955"/>
                    </a:lnTo>
                    <a:lnTo>
                      <a:pt x="50" y="1006"/>
                    </a:lnTo>
                    <a:lnTo>
                      <a:pt x="101" y="1056"/>
                    </a:lnTo>
                    <a:lnTo>
                      <a:pt x="302" y="1006"/>
                    </a:lnTo>
                    <a:lnTo>
                      <a:pt x="402" y="955"/>
                    </a:lnTo>
                    <a:lnTo>
                      <a:pt x="352" y="754"/>
                    </a:lnTo>
                    <a:lnTo>
                      <a:pt x="453" y="553"/>
                    </a:lnTo>
                    <a:lnTo>
                      <a:pt x="603" y="201"/>
                    </a:lnTo>
                    <a:lnTo>
                      <a:pt x="603" y="101"/>
                    </a:lnTo>
                    <a:lnTo>
                      <a:pt x="60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5594;p47">
                <a:extLst>
                  <a:ext uri="{FF2B5EF4-FFF2-40B4-BE49-F238E27FC236}">
                    <a16:creationId xmlns:a16="http://schemas.microsoft.com/office/drawing/2014/main" id="{F1D0EFD7-7C64-46B6-880C-1F7FD95C9F9A}"/>
                  </a:ext>
                </a:extLst>
              </p:cNvPr>
              <p:cNvSpPr/>
              <p:nvPr/>
            </p:nvSpPr>
            <p:spPr>
              <a:xfrm>
                <a:off x="1949600" y="3584425"/>
                <a:ext cx="16350" cy="21375"/>
              </a:xfrm>
              <a:custGeom>
                <a:avLst/>
                <a:gdLst/>
                <a:ahLst/>
                <a:cxnLst/>
                <a:rect l="l" t="t" r="r" b="b"/>
                <a:pathLst>
                  <a:path w="654" h="855" extrusionOk="0">
                    <a:moveTo>
                      <a:pt x="553" y="0"/>
                    </a:moveTo>
                    <a:lnTo>
                      <a:pt x="352" y="151"/>
                    </a:lnTo>
                    <a:lnTo>
                      <a:pt x="252" y="201"/>
                    </a:lnTo>
                    <a:lnTo>
                      <a:pt x="151" y="201"/>
                    </a:lnTo>
                    <a:lnTo>
                      <a:pt x="51" y="251"/>
                    </a:lnTo>
                    <a:lnTo>
                      <a:pt x="51" y="352"/>
                    </a:lnTo>
                    <a:lnTo>
                      <a:pt x="0" y="603"/>
                    </a:lnTo>
                    <a:lnTo>
                      <a:pt x="51" y="754"/>
                    </a:lnTo>
                    <a:lnTo>
                      <a:pt x="151" y="854"/>
                    </a:lnTo>
                    <a:lnTo>
                      <a:pt x="604" y="352"/>
                    </a:lnTo>
                    <a:lnTo>
                      <a:pt x="654" y="251"/>
                    </a:lnTo>
                    <a:lnTo>
                      <a:pt x="654" y="151"/>
                    </a:lnTo>
                    <a:lnTo>
                      <a:pt x="604" y="50"/>
                    </a:lnTo>
                    <a:lnTo>
                      <a:pt x="55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5595;p47">
                <a:extLst>
                  <a:ext uri="{FF2B5EF4-FFF2-40B4-BE49-F238E27FC236}">
                    <a16:creationId xmlns:a16="http://schemas.microsoft.com/office/drawing/2014/main" id="{34844103-8D6A-4F0A-B3FA-E77168D3CC5F}"/>
                  </a:ext>
                </a:extLst>
              </p:cNvPr>
              <p:cNvSpPr/>
              <p:nvPr/>
            </p:nvSpPr>
            <p:spPr>
              <a:xfrm>
                <a:off x="2028750" y="3457500"/>
                <a:ext cx="26425" cy="11325"/>
              </a:xfrm>
              <a:custGeom>
                <a:avLst/>
                <a:gdLst/>
                <a:ahLst/>
                <a:cxnLst/>
                <a:rect l="l" t="t" r="r" b="b"/>
                <a:pathLst>
                  <a:path w="1057" h="453" extrusionOk="0">
                    <a:moveTo>
                      <a:pt x="1" y="0"/>
                    </a:moveTo>
                    <a:lnTo>
                      <a:pt x="1" y="101"/>
                    </a:lnTo>
                    <a:lnTo>
                      <a:pt x="152" y="252"/>
                    </a:lnTo>
                    <a:lnTo>
                      <a:pt x="303" y="402"/>
                    </a:lnTo>
                    <a:lnTo>
                      <a:pt x="504" y="453"/>
                    </a:lnTo>
                    <a:lnTo>
                      <a:pt x="906" y="453"/>
                    </a:lnTo>
                    <a:lnTo>
                      <a:pt x="1006" y="402"/>
                    </a:lnTo>
                    <a:lnTo>
                      <a:pt x="1057" y="302"/>
                    </a:lnTo>
                    <a:lnTo>
                      <a:pt x="956" y="252"/>
                    </a:lnTo>
                    <a:lnTo>
                      <a:pt x="604" y="201"/>
                    </a:lnTo>
                    <a:lnTo>
                      <a:pt x="453" y="151"/>
                    </a:lnTo>
                    <a:lnTo>
                      <a:pt x="30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" name="Google Shape;5596;p47">
                <a:extLst>
                  <a:ext uri="{FF2B5EF4-FFF2-40B4-BE49-F238E27FC236}">
                    <a16:creationId xmlns:a16="http://schemas.microsoft.com/office/drawing/2014/main" id="{52E3CD5A-5875-4754-AFF0-EC50107EA295}"/>
                  </a:ext>
                </a:extLst>
              </p:cNvPr>
              <p:cNvSpPr/>
              <p:nvPr/>
            </p:nvSpPr>
            <p:spPr>
              <a:xfrm>
                <a:off x="1960900" y="3610800"/>
                <a:ext cx="15100" cy="13850"/>
              </a:xfrm>
              <a:custGeom>
                <a:avLst/>
                <a:gdLst/>
                <a:ahLst/>
                <a:cxnLst/>
                <a:rect l="l" t="t" r="r" b="b"/>
                <a:pathLst>
                  <a:path w="604" h="554" extrusionOk="0">
                    <a:moveTo>
                      <a:pt x="252" y="1"/>
                    </a:moveTo>
                    <a:lnTo>
                      <a:pt x="152" y="151"/>
                    </a:lnTo>
                    <a:lnTo>
                      <a:pt x="51" y="252"/>
                    </a:lnTo>
                    <a:lnTo>
                      <a:pt x="1" y="302"/>
                    </a:lnTo>
                    <a:lnTo>
                      <a:pt x="51" y="352"/>
                    </a:lnTo>
                    <a:lnTo>
                      <a:pt x="152" y="453"/>
                    </a:lnTo>
                    <a:lnTo>
                      <a:pt x="353" y="553"/>
                    </a:lnTo>
                    <a:lnTo>
                      <a:pt x="503" y="403"/>
                    </a:lnTo>
                    <a:lnTo>
                      <a:pt x="604" y="302"/>
                    </a:lnTo>
                    <a:lnTo>
                      <a:pt x="604" y="151"/>
                    </a:lnTo>
                    <a:lnTo>
                      <a:pt x="554" y="51"/>
                    </a:lnTo>
                    <a:lnTo>
                      <a:pt x="45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5597;p47">
                <a:extLst>
                  <a:ext uri="{FF2B5EF4-FFF2-40B4-BE49-F238E27FC236}">
                    <a16:creationId xmlns:a16="http://schemas.microsoft.com/office/drawing/2014/main" id="{92F4F17A-08AD-43DC-90AA-C9FEF49D1C56}"/>
                  </a:ext>
                </a:extLst>
              </p:cNvPr>
              <p:cNvSpPr/>
              <p:nvPr/>
            </p:nvSpPr>
            <p:spPr>
              <a:xfrm>
                <a:off x="1888025" y="3336875"/>
                <a:ext cx="20125" cy="11325"/>
              </a:xfrm>
              <a:custGeom>
                <a:avLst/>
                <a:gdLst/>
                <a:ahLst/>
                <a:cxnLst/>
                <a:rect l="l" t="t" r="r" b="b"/>
                <a:pathLst>
                  <a:path w="805" h="453" extrusionOk="0">
                    <a:moveTo>
                      <a:pt x="704" y="0"/>
                    </a:moveTo>
                    <a:lnTo>
                      <a:pt x="654" y="50"/>
                    </a:lnTo>
                    <a:lnTo>
                      <a:pt x="503" y="201"/>
                    </a:lnTo>
                    <a:lnTo>
                      <a:pt x="51" y="201"/>
                    </a:lnTo>
                    <a:lnTo>
                      <a:pt x="0" y="302"/>
                    </a:lnTo>
                    <a:lnTo>
                      <a:pt x="51" y="352"/>
                    </a:lnTo>
                    <a:lnTo>
                      <a:pt x="51" y="402"/>
                    </a:lnTo>
                    <a:lnTo>
                      <a:pt x="151" y="452"/>
                    </a:lnTo>
                    <a:lnTo>
                      <a:pt x="302" y="402"/>
                    </a:lnTo>
                    <a:lnTo>
                      <a:pt x="704" y="402"/>
                    </a:lnTo>
                    <a:lnTo>
                      <a:pt x="754" y="352"/>
                    </a:lnTo>
                    <a:lnTo>
                      <a:pt x="805" y="251"/>
                    </a:lnTo>
                    <a:lnTo>
                      <a:pt x="805" y="151"/>
                    </a:lnTo>
                    <a:lnTo>
                      <a:pt x="754" y="101"/>
                    </a:lnTo>
                    <a:lnTo>
                      <a:pt x="70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" name="Google Shape;5598;p47">
                <a:extLst>
                  <a:ext uri="{FF2B5EF4-FFF2-40B4-BE49-F238E27FC236}">
                    <a16:creationId xmlns:a16="http://schemas.microsoft.com/office/drawing/2014/main" id="{E55E833E-FB0D-4E76-9A05-F3D3D7502167}"/>
                  </a:ext>
                </a:extLst>
              </p:cNvPr>
              <p:cNvSpPr/>
              <p:nvPr/>
            </p:nvSpPr>
            <p:spPr>
              <a:xfrm>
                <a:off x="1602775" y="3790500"/>
                <a:ext cx="10075" cy="20125"/>
              </a:xfrm>
              <a:custGeom>
                <a:avLst/>
                <a:gdLst/>
                <a:ahLst/>
                <a:cxnLst/>
                <a:rect l="l" t="t" r="r" b="b"/>
                <a:pathLst>
                  <a:path w="403" h="805" extrusionOk="0">
                    <a:moveTo>
                      <a:pt x="101" y="0"/>
                    </a:moveTo>
                    <a:lnTo>
                      <a:pt x="1" y="51"/>
                    </a:lnTo>
                    <a:lnTo>
                      <a:pt x="1" y="704"/>
                    </a:lnTo>
                    <a:lnTo>
                      <a:pt x="1" y="804"/>
                    </a:lnTo>
                    <a:lnTo>
                      <a:pt x="101" y="804"/>
                    </a:lnTo>
                    <a:lnTo>
                      <a:pt x="202" y="704"/>
                    </a:lnTo>
                    <a:lnTo>
                      <a:pt x="403" y="503"/>
                    </a:lnTo>
                    <a:lnTo>
                      <a:pt x="252" y="252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" name="Google Shape;5599;p47">
                <a:extLst>
                  <a:ext uri="{FF2B5EF4-FFF2-40B4-BE49-F238E27FC236}">
                    <a16:creationId xmlns:a16="http://schemas.microsoft.com/office/drawing/2014/main" id="{9FD7B5FF-ACA2-4713-81F2-8CD6B5BD0374}"/>
                  </a:ext>
                </a:extLst>
              </p:cNvPr>
              <p:cNvSpPr/>
              <p:nvPr/>
            </p:nvSpPr>
            <p:spPr>
              <a:xfrm>
                <a:off x="1934525" y="3457500"/>
                <a:ext cx="10075" cy="163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654" extrusionOk="0">
                    <a:moveTo>
                      <a:pt x="302" y="0"/>
                    </a:moveTo>
                    <a:lnTo>
                      <a:pt x="151" y="151"/>
                    </a:lnTo>
                    <a:lnTo>
                      <a:pt x="101" y="252"/>
                    </a:lnTo>
                    <a:lnTo>
                      <a:pt x="0" y="402"/>
                    </a:lnTo>
                    <a:lnTo>
                      <a:pt x="0" y="503"/>
                    </a:lnTo>
                    <a:lnTo>
                      <a:pt x="50" y="553"/>
                    </a:lnTo>
                    <a:lnTo>
                      <a:pt x="101" y="604"/>
                    </a:lnTo>
                    <a:lnTo>
                      <a:pt x="201" y="654"/>
                    </a:lnTo>
                    <a:lnTo>
                      <a:pt x="302" y="654"/>
                    </a:lnTo>
                    <a:lnTo>
                      <a:pt x="352" y="604"/>
                    </a:lnTo>
                    <a:lnTo>
                      <a:pt x="402" y="503"/>
                    </a:lnTo>
                    <a:lnTo>
                      <a:pt x="402" y="201"/>
                    </a:lnTo>
                    <a:lnTo>
                      <a:pt x="3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" name="Google Shape;5600;p47">
                <a:extLst>
                  <a:ext uri="{FF2B5EF4-FFF2-40B4-BE49-F238E27FC236}">
                    <a16:creationId xmlns:a16="http://schemas.microsoft.com/office/drawing/2014/main" id="{D8C9FC44-DD45-4B80-9413-9646F44A54A7}"/>
                  </a:ext>
                </a:extLst>
              </p:cNvPr>
              <p:cNvSpPr/>
              <p:nvPr/>
            </p:nvSpPr>
            <p:spPr>
              <a:xfrm>
                <a:off x="2087825" y="3115700"/>
                <a:ext cx="188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755" h="403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51" y="202"/>
                    </a:lnTo>
                    <a:lnTo>
                      <a:pt x="201" y="202"/>
                    </a:lnTo>
                    <a:lnTo>
                      <a:pt x="302" y="252"/>
                    </a:lnTo>
                    <a:lnTo>
                      <a:pt x="503" y="403"/>
                    </a:lnTo>
                    <a:lnTo>
                      <a:pt x="604" y="403"/>
                    </a:lnTo>
                    <a:lnTo>
                      <a:pt x="754" y="353"/>
                    </a:lnTo>
                    <a:lnTo>
                      <a:pt x="704" y="202"/>
                    </a:lnTo>
                    <a:lnTo>
                      <a:pt x="553" y="51"/>
                    </a:lnTo>
                    <a:lnTo>
                      <a:pt x="40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" name="Google Shape;5601;p47">
                <a:extLst>
                  <a:ext uri="{FF2B5EF4-FFF2-40B4-BE49-F238E27FC236}">
                    <a16:creationId xmlns:a16="http://schemas.microsoft.com/office/drawing/2014/main" id="{F23301DF-737A-4ED5-95E9-B19007122FFE}"/>
                  </a:ext>
                </a:extLst>
              </p:cNvPr>
              <p:cNvSpPr/>
              <p:nvPr/>
            </p:nvSpPr>
            <p:spPr>
              <a:xfrm>
                <a:off x="1797550" y="3715100"/>
                <a:ext cx="213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855" h="403" extrusionOk="0">
                    <a:moveTo>
                      <a:pt x="352" y="0"/>
                    </a:moveTo>
                    <a:lnTo>
                      <a:pt x="151" y="51"/>
                    </a:lnTo>
                    <a:lnTo>
                      <a:pt x="51" y="51"/>
                    </a:lnTo>
                    <a:lnTo>
                      <a:pt x="0" y="151"/>
                    </a:lnTo>
                    <a:lnTo>
                      <a:pt x="0" y="252"/>
                    </a:lnTo>
                    <a:lnTo>
                      <a:pt x="0" y="352"/>
                    </a:lnTo>
                    <a:lnTo>
                      <a:pt x="101" y="403"/>
                    </a:lnTo>
                    <a:lnTo>
                      <a:pt x="201" y="352"/>
                    </a:lnTo>
                    <a:lnTo>
                      <a:pt x="252" y="302"/>
                    </a:lnTo>
                    <a:lnTo>
                      <a:pt x="302" y="252"/>
                    </a:lnTo>
                    <a:lnTo>
                      <a:pt x="704" y="252"/>
                    </a:lnTo>
                    <a:lnTo>
                      <a:pt x="754" y="201"/>
                    </a:lnTo>
                    <a:lnTo>
                      <a:pt x="855" y="101"/>
                    </a:lnTo>
                    <a:lnTo>
                      <a:pt x="855" y="51"/>
                    </a:lnTo>
                    <a:lnTo>
                      <a:pt x="75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" name="Google Shape;5602;p47">
                <a:extLst>
                  <a:ext uri="{FF2B5EF4-FFF2-40B4-BE49-F238E27FC236}">
                    <a16:creationId xmlns:a16="http://schemas.microsoft.com/office/drawing/2014/main" id="{4FAE75F7-99D0-4577-AFFC-55485F12F8A5}"/>
                  </a:ext>
                </a:extLst>
              </p:cNvPr>
              <p:cNvSpPr/>
              <p:nvPr/>
            </p:nvSpPr>
            <p:spPr>
              <a:xfrm>
                <a:off x="1945825" y="3615825"/>
                <a:ext cx="8825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604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" y="554"/>
                    </a:lnTo>
                    <a:lnTo>
                      <a:pt x="51" y="604"/>
                    </a:lnTo>
                    <a:lnTo>
                      <a:pt x="252" y="604"/>
                    </a:lnTo>
                    <a:lnTo>
                      <a:pt x="352" y="554"/>
                    </a:lnTo>
                    <a:lnTo>
                      <a:pt x="352" y="403"/>
                    </a:lnTo>
                    <a:lnTo>
                      <a:pt x="302" y="252"/>
                    </a:lnTo>
                    <a:lnTo>
                      <a:pt x="202" y="5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" name="Google Shape;5603;p47">
                <a:extLst>
                  <a:ext uri="{FF2B5EF4-FFF2-40B4-BE49-F238E27FC236}">
                    <a16:creationId xmlns:a16="http://schemas.microsoft.com/office/drawing/2014/main" id="{F5C35E63-2A4F-4E27-AA38-E32AC264AFA1}"/>
                  </a:ext>
                </a:extLst>
              </p:cNvPr>
              <p:cNvSpPr/>
              <p:nvPr/>
            </p:nvSpPr>
            <p:spPr>
              <a:xfrm>
                <a:off x="2170750" y="3604525"/>
                <a:ext cx="16375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655" h="604" extrusionOk="0">
                    <a:moveTo>
                      <a:pt x="202" y="0"/>
                    </a:moveTo>
                    <a:lnTo>
                      <a:pt x="101" y="50"/>
                    </a:lnTo>
                    <a:lnTo>
                      <a:pt x="1" y="151"/>
                    </a:lnTo>
                    <a:lnTo>
                      <a:pt x="503" y="603"/>
                    </a:lnTo>
                    <a:lnTo>
                      <a:pt x="654" y="553"/>
                    </a:lnTo>
                    <a:lnTo>
                      <a:pt x="654" y="453"/>
                    </a:lnTo>
                    <a:lnTo>
                      <a:pt x="604" y="302"/>
                    </a:lnTo>
                    <a:lnTo>
                      <a:pt x="503" y="151"/>
                    </a:lnTo>
                    <a:lnTo>
                      <a:pt x="353" y="50"/>
                    </a:lnTo>
                    <a:lnTo>
                      <a:pt x="2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" name="Google Shape;5604;p47">
                <a:extLst>
                  <a:ext uri="{FF2B5EF4-FFF2-40B4-BE49-F238E27FC236}">
                    <a16:creationId xmlns:a16="http://schemas.microsoft.com/office/drawing/2014/main" id="{45CB6FA2-9EB8-4E28-9850-5172BD2B52DD}"/>
                  </a:ext>
                </a:extLst>
              </p:cNvPr>
              <p:cNvSpPr/>
              <p:nvPr/>
            </p:nvSpPr>
            <p:spPr>
              <a:xfrm>
                <a:off x="1982275" y="3510275"/>
                <a:ext cx="13850" cy="1132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53" extrusionOk="0">
                    <a:moveTo>
                      <a:pt x="151" y="0"/>
                    </a:moveTo>
                    <a:lnTo>
                      <a:pt x="50" y="51"/>
                    </a:lnTo>
                    <a:lnTo>
                      <a:pt x="0" y="202"/>
                    </a:lnTo>
                    <a:lnTo>
                      <a:pt x="0" y="352"/>
                    </a:lnTo>
                    <a:lnTo>
                      <a:pt x="0" y="403"/>
                    </a:lnTo>
                    <a:lnTo>
                      <a:pt x="50" y="453"/>
                    </a:lnTo>
                    <a:lnTo>
                      <a:pt x="101" y="403"/>
                    </a:lnTo>
                    <a:lnTo>
                      <a:pt x="151" y="453"/>
                    </a:lnTo>
                    <a:lnTo>
                      <a:pt x="503" y="453"/>
                    </a:lnTo>
                    <a:lnTo>
                      <a:pt x="553" y="403"/>
                    </a:lnTo>
                    <a:lnTo>
                      <a:pt x="503" y="252"/>
                    </a:lnTo>
                    <a:lnTo>
                      <a:pt x="402" y="101"/>
                    </a:lnTo>
                    <a:lnTo>
                      <a:pt x="302" y="5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" name="Google Shape;5605;p47">
                <a:extLst>
                  <a:ext uri="{FF2B5EF4-FFF2-40B4-BE49-F238E27FC236}">
                    <a16:creationId xmlns:a16="http://schemas.microsoft.com/office/drawing/2014/main" id="{3066EE62-EF5E-4F61-B3C9-434B35552071}"/>
                  </a:ext>
                </a:extLst>
              </p:cNvPr>
              <p:cNvSpPr/>
              <p:nvPr/>
            </p:nvSpPr>
            <p:spPr>
              <a:xfrm>
                <a:off x="1635450" y="3084300"/>
                <a:ext cx="188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755" h="202" extrusionOk="0">
                    <a:moveTo>
                      <a:pt x="101" y="0"/>
                    </a:moveTo>
                    <a:lnTo>
                      <a:pt x="51" y="50"/>
                    </a:lnTo>
                    <a:lnTo>
                      <a:pt x="0" y="151"/>
                    </a:lnTo>
                    <a:lnTo>
                      <a:pt x="51" y="201"/>
                    </a:lnTo>
                    <a:lnTo>
                      <a:pt x="704" y="201"/>
                    </a:lnTo>
                    <a:lnTo>
                      <a:pt x="754" y="151"/>
                    </a:lnTo>
                    <a:lnTo>
                      <a:pt x="754" y="50"/>
                    </a:lnTo>
                    <a:lnTo>
                      <a:pt x="70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" name="Google Shape;5606;p47">
                <a:extLst>
                  <a:ext uri="{FF2B5EF4-FFF2-40B4-BE49-F238E27FC236}">
                    <a16:creationId xmlns:a16="http://schemas.microsoft.com/office/drawing/2014/main" id="{42180027-9633-4B62-BC42-56C981ADAFD1}"/>
                  </a:ext>
                </a:extLst>
              </p:cNvPr>
              <p:cNvSpPr/>
              <p:nvPr/>
            </p:nvSpPr>
            <p:spPr>
              <a:xfrm>
                <a:off x="1250925" y="3100625"/>
                <a:ext cx="201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805" h="202" extrusionOk="0">
                    <a:moveTo>
                      <a:pt x="202" y="1"/>
                    </a:moveTo>
                    <a:lnTo>
                      <a:pt x="1" y="51"/>
                    </a:lnTo>
                    <a:lnTo>
                      <a:pt x="151" y="202"/>
                    </a:lnTo>
                    <a:lnTo>
                      <a:pt x="704" y="202"/>
                    </a:lnTo>
                    <a:lnTo>
                      <a:pt x="805" y="101"/>
                    </a:lnTo>
                    <a:lnTo>
                      <a:pt x="704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" name="Google Shape;5607;p47">
                <a:extLst>
                  <a:ext uri="{FF2B5EF4-FFF2-40B4-BE49-F238E27FC236}">
                    <a16:creationId xmlns:a16="http://schemas.microsoft.com/office/drawing/2014/main" id="{4B60AD64-E1DC-4D79-8113-3690D5977BF0}"/>
                  </a:ext>
                </a:extLst>
              </p:cNvPr>
              <p:cNvSpPr/>
              <p:nvPr/>
            </p:nvSpPr>
            <p:spPr>
              <a:xfrm>
                <a:off x="1051125" y="3110675"/>
                <a:ext cx="201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805" h="202" extrusionOk="0">
                    <a:moveTo>
                      <a:pt x="101" y="1"/>
                    </a:moveTo>
                    <a:lnTo>
                      <a:pt x="51" y="51"/>
                    </a:lnTo>
                    <a:lnTo>
                      <a:pt x="1" y="151"/>
                    </a:lnTo>
                    <a:lnTo>
                      <a:pt x="101" y="202"/>
                    </a:lnTo>
                    <a:lnTo>
                      <a:pt x="704" y="202"/>
                    </a:lnTo>
                    <a:lnTo>
                      <a:pt x="755" y="151"/>
                    </a:lnTo>
                    <a:lnTo>
                      <a:pt x="805" y="51"/>
                    </a:lnTo>
                    <a:lnTo>
                      <a:pt x="704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" name="Google Shape;5608;p47">
                <a:extLst>
                  <a:ext uri="{FF2B5EF4-FFF2-40B4-BE49-F238E27FC236}">
                    <a16:creationId xmlns:a16="http://schemas.microsoft.com/office/drawing/2014/main" id="{9FA76904-A36A-4024-85C1-DE46E35F5A37}"/>
                  </a:ext>
                </a:extLst>
              </p:cNvPr>
              <p:cNvSpPr/>
              <p:nvPr/>
            </p:nvSpPr>
            <p:spPr>
              <a:xfrm>
                <a:off x="809875" y="3120725"/>
                <a:ext cx="13825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54" extrusionOk="0">
                    <a:moveTo>
                      <a:pt x="352" y="1"/>
                    </a:moveTo>
                    <a:lnTo>
                      <a:pt x="251" y="51"/>
                    </a:lnTo>
                    <a:lnTo>
                      <a:pt x="151" y="101"/>
                    </a:lnTo>
                    <a:lnTo>
                      <a:pt x="0" y="302"/>
                    </a:lnTo>
                    <a:lnTo>
                      <a:pt x="0" y="353"/>
                    </a:lnTo>
                    <a:lnTo>
                      <a:pt x="50" y="453"/>
                    </a:lnTo>
                    <a:lnTo>
                      <a:pt x="201" y="403"/>
                    </a:lnTo>
                    <a:lnTo>
                      <a:pt x="352" y="353"/>
                    </a:lnTo>
                    <a:lnTo>
                      <a:pt x="503" y="202"/>
                    </a:lnTo>
                    <a:lnTo>
                      <a:pt x="553" y="101"/>
                    </a:lnTo>
                    <a:lnTo>
                      <a:pt x="3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5609;p47">
                <a:extLst>
                  <a:ext uri="{FF2B5EF4-FFF2-40B4-BE49-F238E27FC236}">
                    <a16:creationId xmlns:a16="http://schemas.microsoft.com/office/drawing/2014/main" id="{32948E43-389D-4C8C-BBED-F64FFB3F5819}"/>
                  </a:ext>
                </a:extLst>
              </p:cNvPr>
              <p:cNvSpPr/>
              <p:nvPr/>
            </p:nvSpPr>
            <p:spPr>
              <a:xfrm>
                <a:off x="2019975" y="3163450"/>
                <a:ext cx="188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755" h="202" extrusionOk="0">
                    <a:moveTo>
                      <a:pt x="50" y="1"/>
                    </a:moveTo>
                    <a:lnTo>
                      <a:pt x="0" y="51"/>
                    </a:lnTo>
                    <a:lnTo>
                      <a:pt x="0" y="151"/>
                    </a:lnTo>
                    <a:lnTo>
                      <a:pt x="50" y="202"/>
                    </a:lnTo>
                    <a:lnTo>
                      <a:pt x="654" y="202"/>
                    </a:lnTo>
                    <a:lnTo>
                      <a:pt x="704" y="151"/>
                    </a:lnTo>
                    <a:lnTo>
                      <a:pt x="754" y="51"/>
                    </a:lnTo>
                    <a:lnTo>
                      <a:pt x="704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" name="Google Shape;5610;p47">
                <a:extLst>
                  <a:ext uri="{FF2B5EF4-FFF2-40B4-BE49-F238E27FC236}">
                    <a16:creationId xmlns:a16="http://schemas.microsoft.com/office/drawing/2014/main" id="{25188415-EA8B-40E2-82F4-6EF48A6FE800}"/>
                  </a:ext>
                </a:extLst>
              </p:cNvPr>
              <p:cNvSpPr/>
              <p:nvPr/>
            </p:nvSpPr>
            <p:spPr>
              <a:xfrm>
                <a:off x="1919450" y="3374550"/>
                <a:ext cx="10075" cy="138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554" extrusionOk="0">
                    <a:moveTo>
                      <a:pt x="251" y="1"/>
                    </a:moveTo>
                    <a:lnTo>
                      <a:pt x="101" y="152"/>
                    </a:lnTo>
                    <a:lnTo>
                      <a:pt x="0" y="303"/>
                    </a:lnTo>
                    <a:lnTo>
                      <a:pt x="50" y="353"/>
                    </a:lnTo>
                    <a:lnTo>
                      <a:pt x="201" y="504"/>
                    </a:lnTo>
                    <a:lnTo>
                      <a:pt x="302" y="554"/>
                    </a:lnTo>
                    <a:lnTo>
                      <a:pt x="402" y="403"/>
                    </a:lnTo>
                    <a:lnTo>
                      <a:pt x="402" y="303"/>
                    </a:lnTo>
                    <a:lnTo>
                      <a:pt x="402" y="102"/>
                    </a:lnTo>
                    <a:lnTo>
                      <a:pt x="302" y="51"/>
                    </a:lnTo>
                    <a:lnTo>
                      <a:pt x="2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5611;p47">
                <a:extLst>
                  <a:ext uri="{FF2B5EF4-FFF2-40B4-BE49-F238E27FC236}">
                    <a16:creationId xmlns:a16="http://schemas.microsoft.com/office/drawing/2014/main" id="{AF2D02A4-80A2-4352-83D3-6DB2746EF819}"/>
                  </a:ext>
                </a:extLst>
              </p:cNvPr>
              <p:cNvSpPr/>
              <p:nvPr/>
            </p:nvSpPr>
            <p:spPr>
              <a:xfrm>
                <a:off x="1835250" y="3389650"/>
                <a:ext cx="1510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03" extrusionOk="0">
                    <a:moveTo>
                      <a:pt x="503" y="0"/>
                    </a:moveTo>
                    <a:lnTo>
                      <a:pt x="402" y="50"/>
                    </a:lnTo>
                    <a:lnTo>
                      <a:pt x="352" y="151"/>
                    </a:lnTo>
                    <a:lnTo>
                      <a:pt x="252" y="201"/>
                    </a:lnTo>
                    <a:lnTo>
                      <a:pt x="101" y="201"/>
                    </a:lnTo>
                    <a:lnTo>
                      <a:pt x="0" y="352"/>
                    </a:lnTo>
                    <a:lnTo>
                      <a:pt x="101" y="402"/>
                    </a:lnTo>
                    <a:lnTo>
                      <a:pt x="453" y="402"/>
                    </a:lnTo>
                    <a:lnTo>
                      <a:pt x="553" y="352"/>
                    </a:lnTo>
                    <a:lnTo>
                      <a:pt x="604" y="201"/>
                    </a:lnTo>
                    <a:lnTo>
                      <a:pt x="553" y="50"/>
                    </a:lnTo>
                    <a:lnTo>
                      <a:pt x="55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" name="Google Shape;5612;p47">
                <a:extLst>
                  <a:ext uri="{FF2B5EF4-FFF2-40B4-BE49-F238E27FC236}">
                    <a16:creationId xmlns:a16="http://schemas.microsoft.com/office/drawing/2014/main" id="{386BFB0F-EC04-4769-8AFB-2338A136E4E3}"/>
                  </a:ext>
                </a:extLst>
              </p:cNvPr>
              <p:cNvSpPr/>
              <p:nvPr/>
            </p:nvSpPr>
            <p:spPr>
              <a:xfrm>
                <a:off x="1891800" y="3404725"/>
                <a:ext cx="2137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855" h="252" extrusionOk="0">
                    <a:moveTo>
                      <a:pt x="101" y="0"/>
                    </a:moveTo>
                    <a:lnTo>
                      <a:pt x="0" y="51"/>
                    </a:lnTo>
                    <a:lnTo>
                      <a:pt x="50" y="101"/>
                    </a:lnTo>
                    <a:lnTo>
                      <a:pt x="101" y="201"/>
                    </a:lnTo>
                    <a:lnTo>
                      <a:pt x="201" y="252"/>
                    </a:lnTo>
                    <a:lnTo>
                      <a:pt x="503" y="252"/>
                    </a:lnTo>
                    <a:lnTo>
                      <a:pt x="754" y="201"/>
                    </a:lnTo>
                    <a:lnTo>
                      <a:pt x="855" y="151"/>
                    </a:lnTo>
                    <a:lnTo>
                      <a:pt x="804" y="51"/>
                    </a:lnTo>
                    <a:lnTo>
                      <a:pt x="704" y="5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" name="Google Shape;5613;p47">
                <a:extLst>
                  <a:ext uri="{FF2B5EF4-FFF2-40B4-BE49-F238E27FC236}">
                    <a16:creationId xmlns:a16="http://schemas.microsoft.com/office/drawing/2014/main" id="{7DD92F82-7496-4F9F-A99C-A7D82E733953}"/>
                  </a:ext>
                </a:extLst>
              </p:cNvPr>
              <p:cNvSpPr/>
              <p:nvPr/>
            </p:nvSpPr>
            <p:spPr>
              <a:xfrm>
                <a:off x="1866650" y="3422325"/>
                <a:ext cx="10100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404" h="604" extrusionOk="0">
                    <a:moveTo>
                      <a:pt x="353" y="0"/>
                    </a:moveTo>
                    <a:lnTo>
                      <a:pt x="202" y="50"/>
                    </a:lnTo>
                    <a:lnTo>
                      <a:pt x="202" y="151"/>
                    </a:lnTo>
                    <a:lnTo>
                      <a:pt x="202" y="201"/>
                    </a:lnTo>
                    <a:lnTo>
                      <a:pt x="101" y="352"/>
                    </a:lnTo>
                    <a:lnTo>
                      <a:pt x="1" y="452"/>
                    </a:lnTo>
                    <a:lnTo>
                      <a:pt x="1" y="603"/>
                    </a:lnTo>
                    <a:lnTo>
                      <a:pt x="403" y="603"/>
                    </a:lnTo>
                    <a:lnTo>
                      <a:pt x="403" y="50"/>
                    </a:lnTo>
                    <a:lnTo>
                      <a:pt x="35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" name="Google Shape;5614;p47">
                <a:extLst>
                  <a:ext uri="{FF2B5EF4-FFF2-40B4-BE49-F238E27FC236}">
                    <a16:creationId xmlns:a16="http://schemas.microsoft.com/office/drawing/2014/main" id="{E6D788FC-F63C-4983-BBD7-523CF14EE0AE}"/>
                  </a:ext>
                </a:extLst>
              </p:cNvPr>
              <p:cNvSpPr/>
              <p:nvPr/>
            </p:nvSpPr>
            <p:spPr>
              <a:xfrm>
                <a:off x="1913150" y="3442425"/>
                <a:ext cx="11350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454" h="604" extrusionOk="0">
                    <a:moveTo>
                      <a:pt x="101" y="0"/>
                    </a:moveTo>
                    <a:lnTo>
                      <a:pt x="51" y="101"/>
                    </a:lnTo>
                    <a:lnTo>
                      <a:pt x="1" y="302"/>
                    </a:lnTo>
                    <a:lnTo>
                      <a:pt x="1" y="453"/>
                    </a:lnTo>
                    <a:lnTo>
                      <a:pt x="101" y="603"/>
                    </a:lnTo>
                    <a:lnTo>
                      <a:pt x="202" y="553"/>
                    </a:lnTo>
                    <a:lnTo>
                      <a:pt x="252" y="302"/>
                    </a:lnTo>
                    <a:lnTo>
                      <a:pt x="302" y="252"/>
                    </a:lnTo>
                    <a:lnTo>
                      <a:pt x="453" y="201"/>
                    </a:lnTo>
                    <a:lnTo>
                      <a:pt x="403" y="101"/>
                    </a:lnTo>
                    <a:lnTo>
                      <a:pt x="353" y="50"/>
                    </a:lnTo>
                    <a:lnTo>
                      <a:pt x="2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615;p47">
                <a:extLst>
                  <a:ext uri="{FF2B5EF4-FFF2-40B4-BE49-F238E27FC236}">
                    <a16:creationId xmlns:a16="http://schemas.microsoft.com/office/drawing/2014/main" id="{E07CEE40-FE51-4091-857C-381CB42C9D94}"/>
                  </a:ext>
                </a:extLst>
              </p:cNvPr>
              <p:cNvSpPr/>
              <p:nvPr/>
            </p:nvSpPr>
            <p:spPr>
              <a:xfrm>
                <a:off x="2003625" y="3488900"/>
                <a:ext cx="15100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54" extrusionOk="0">
                    <a:moveTo>
                      <a:pt x="152" y="1"/>
                    </a:moveTo>
                    <a:lnTo>
                      <a:pt x="1" y="102"/>
                    </a:lnTo>
                    <a:lnTo>
                      <a:pt x="101" y="202"/>
                    </a:lnTo>
                    <a:lnTo>
                      <a:pt x="202" y="252"/>
                    </a:lnTo>
                    <a:lnTo>
                      <a:pt x="302" y="303"/>
                    </a:lnTo>
                    <a:lnTo>
                      <a:pt x="503" y="453"/>
                    </a:lnTo>
                    <a:lnTo>
                      <a:pt x="604" y="453"/>
                    </a:lnTo>
                    <a:lnTo>
                      <a:pt x="604" y="353"/>
                    </a:lnTo>
                    <a:lnTo>
                      <a:pt x="604" y="202"/>
                    </a:lnTo>
                    <a:lnTo>
                      <a:pt x="554" y="102"/>
                    </a:lnTo>
                    <a:lnTo>
                      <a:pt x="453" y="5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616;p47">
                <a:extLst>
                  <a:ext uri="{FF2B5EF4-FFF2-40B4-BE49-F238E27FC236}">
                    <a16:creationId xmlns:a16="http://schemas.microsoft.com/office/drawing/2014/main" id="{9922E985-3A8B-4A4B-804D-3A5C1FE443F8}"/>
                  </a:ext>
                </a:extLst>
              </p:cNvPr>
              <p:cNvSpPr/>
              <p:nvPr/>
            </p:nvSpPr>
            <p:spPr>
              <a:xfrm>
                <a:off x="2086575" y="3585675"/>
                <a:ext cx="6300" cy="1887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755" extrusionOk="0">
                    <a:moveTo>
                      <a:pt x="101" y="0"/>
                    </a:moveTo>
                    <a:lnTo>
                      <a:pt x="0" y="51"/>
                    </a:lnTo>
                    <a:lnTo>
                      <a:pt x="0" y="654"/>
                    </a:lnTo>
                    <a:lnTo>
                      <a:pt x="50" y="704"/>
                    </a:lnTo>
                    <a:lnTo>
                      <a:pt x="151" y="754"/>
                    </a:lnTo>
                    <a:lnTo>
                      <a:pt x="201" y="654"/>
                    </a:lnTo>
                    <a:lnTo>
                      <a:pt x="251" y="453"/>
                    </a:lnTo>
                    <a:lnTo>
                      <a:pt x="201" y="5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617;p47">
                <a:extLst>
                  <a:ext uri="{FF2B5EF4-FFF2-40B4-BE49-F238E27FC236}">
                    <a16:creationId xmlns:a16="http://schemas.microsoft.com/office/drawing/2014/main" id="{3E8E5006-0845-4BB9-9452-63CE3942046D}"/>
                  </a:ext>
                </a:extLst>
              </p:cNvPr>
              <p:cNvSpPr/>
              <p:nvPr/>
            </p:nvSpPr>
            <p:spPr>
              <a:xfrm>
                <a:off x="2144375" y="3625875"/>
                <a:ext cx="11325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454" extrusionOk="0">
                    <a:moveTo>
                      <a:pt x="151" y="1"/>
                    </a:moveTo>
                    <a:lnTo>
                      <a:pt x="101" y="51"/>
                    </a:lnTo>
                    <a:lnTo>
                      <a:pt x="51" y="101"/>
                    </a:lnTo>
                    <a:lnTo>
                      <a:pt x="0" y="252"/>
                    </a:lnTo>
                    <a:lnTo>
                      <a:pt x="0" y="302"/>
                    </a:lnTo>
                    <a:lnTo>
                      <a:pt x="51" y="353"/>
                    </a:lnTo>
                    <a:lnTo>
                      <a:pt x="201" y="453"/>
                    </a:lnTo>
                    <a:lnTo>
                      <a:pt x="302" y="453"/>
                    </a:lnTo>
                    <a:lnTo>
                      <a:pt x="352" y="403"/>
                    </a:lnTo>
                    <a:lnTo>
                      <a:pt x="402" y="302"/>
                    </a:lnTo>
                    <a:lnTo>
                      <a:pt x="453" y="152"/>
                    </a:lnTo>
                    <a:lnTo>
                      <a:pt x="352" y="10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618;p47">
                <a:extLst>
                  <a:ext uri="{FF2B5EF4-FFF2-40B4-BE49-F238E27FC236}">
                    <a16:creationId xmlns:a16="http://schemas.microsoft.com/office/drawing/2014/main" id="{1CD7A1EF-6FEB-4A04-8F10-473AE8300542}"/>
                  </a:ext>
                </a:extLst>
              </p:cNvPr>
              <p:cNvSpPr/>
              <p:nvPr/>
            </p:nvSpPr>
            <p:spPr>
              <a:xfrm>
                <a:off x="2033800" y="3684950"/>
                <a:ext cx="1635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654" h="403" extrusionOk="0">
                    <a:moveTo>
                      <a:pt x="151" y="0"/>
                    </a:moveTo>
                    <a:lnTo>
                      <a:pt x="101" y="50"/>
                    </a:lnTo>
                    <a:lnTo>
                      <a:pt x="50" y="101"/>
                    </a:lnTo>
                    <a:lnTo>
                      <a:pt x="0" y="302"/>
                    </a:lnTo>
                    <a:lnTo>
                      <a:pt x="50" y="402"/>
                    </a:lnTo>
                    <a:lnTo>
                      <a:pt x="503" y="402"/>
                    </a:lnTo>
                    <a:lnTo>
                      <a:pt x="603" y="352"/>
                    </a:lnTo>
                    <a:lnTo>
                      <a:pt x="653" y="251"/>
                    </a:lnTo>
                    <a:lnTo>
                      <a:pt x="553" y="201"/>
                    </a:lnTo>
                    <a:lnTo>
                      <a:pt x="352" y="151"/>
                    </a:lnTo>
                    <a:lnTo>
                      <a:pt x="251" y="10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619;p47">
                <a:extLst>
                  <a:ext uri="{FF2B5EF4-FFF2-40B4-BE49-F238E27FC236}">
                    <a16:creationId xmlns:a16="http://schemas.microsoft.com/office/drawing/2014/main" id="{A644DD35-9693-4281-8619-52FA794B7BFB}"/>
                  </a:ext>
                </a:extLst>
              </p:cNvPr>
              <p:cNvSpPr/>
              <p:nvPr/>
            </p:nvSpPr>
            <p:spPr>
              <a:xfrm>
                <a:off x="1929500" y="3710075"/>
                <a:ext cx="201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805" h="202" extrusionOk="0">
                    <a:moveTo>
                      <a:pt x="201" y="0"/>
                    </a:moveTo>
                    <a:lnTo>
                      <a:pt x="0" y="101"/>
                    </a:lnTo>
                    <a:lnTo>
                      <a:pt x="151" y="201"/>
                    </a:lnTo>
                    <a:lnTo>
                      <a:pt x="704" y="201"/>
                    </a:lnTo>
                    <a:lnTo>
                      <a:pt x="804" y="151"/>
                    </a:lnTo>
                    <a:lnTo>
                      <a:pt x="70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" name="Google Shape;5620;p47">
                <a:extLst>
                  <a:ext uri="{FF2B5EF4-FFF2-40B4-BE49-F238E27FC236}">
                    <a16:creationId xmlns:a16="http://schemas.microsoft.com/office/drawing/2014/main" id="{D7DD9EBA-29BB-4FC3-B9A1-7F268C7036F7}"/>
                  </a:ext>
                </a:extLst>
              </p:cNvPr>
              <p:cNvSpPr/>
              <p:nvPr/>
            </p:nvSpPr>
            <p:spPr>
              <a:xfrm>
                <a:off x="1792525" y="3779175"/>
                <a:ext cx="1510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03" extrusionOk="0">
                    <a:moveTo>
                      <a:pt x="302" y="1"/>
                    </a:moveTo>
                    <a:lnTo>
                      <a:pt x="201" y="101"/>
                    </a:lnTo>
                    <a:lnTo>
                      <a:pt x="151" y="152"/>
                    </a:lnTo>
                    <a:lnTo>
                      <a:pt x="51" y="252"/>
                    </a:lnTo>
                    <a:lnTo>
                      <a:pt x="0" y="302"/>
                    </a:lnTo>
                    <a:lnTo>
                      <a:pt x="0" y="403"/>
                    </a:lnTo>
                    <a:lnTo>
                      <a:pt x="503" y="403"/>
                    </a:lnTo>
                    <a:lnTo>
                      <a:pt x="604" y="353"/>
                    </a:lnTo>
                    <a:lnTo>
                      <a:pt x="453" y="101"/>
                    </a:lnTo>
                    <a:lnTo>
                      <a:pt x="3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" name="Google Shape;5621;p47">
                <a:extLst>
                  <a:ext uri="{FF2B5EF4-FFF2-40B4-BE49-F238E27FC236}">
                    <a16:creationId xmlns:a16="http://schemas.microsoft.com/office/drawing/2014/main" id="{47329414-3A42-4960-9FCA-3C4A7AB33720}"/>
                  </a:ext>
                </a:extLst>
              </p:cNvPr>
              <p:cNvSpPr/>
              <p:nvPr/>
            </p:nvSpPr>
            <p:spPr>
              <a:xfrm>
                <a:off x="2150650" y="3784200"/>
                <a:ext cx="15100" cy="10100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04" extrusionOk="0">
                    <a:moveTo>
                      <a:pt x="302" y="1"/>
                    </a:moveTo>
                    <a:lnTo>
                      <a:pt x="202" y="101"/>
                    </a:lnTo>
                    <a:lnTo>
                      <a:pt x="1" y="303"/>
                    </a:lnTo>
                    <a:lnTo>
                      <a:pt x="151" y="403"/>
                    </a:lnTo>
                    <a:lnTo>
                      <a:pt x="302" y="403"/>
                    </a:lnTo>
                    <a:lnTo>
                      <a:pt x="403" y="303"/>
                    </a:lnTo>
                    <a:lnTo>
                      <a:pt x="604" y="101"/>
                    </a:lnTo>
                    <a:lnTo>
                      <a:pt x="503" y="51"/>
                    </a:lnTo>
                    <a:lnTo>
                      <a:pt x="45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" name="Google Shape;5622;p47">
                <a:extLst>
                  <a:ext uri="{FF2B5EF4-FFF2-40B4-BE49-F238E27FC236}">
                    <a16:creationId xmlns:a16="http://schemas.microsoft.com/office/drawing/2014/main" id="{2CE2440F-B6B3-4AAE-932C-0269E53E2A7E}"/>
                  </a:ext>
                </a:extLst>
              </p:cNvPr>
              <p:cNvSpPr/>
              <p:nvPr/>
            </p:nvSpPr>
            <p:spPr>
              <a:xfrm>
                <a:off x="1482150" y="3799300"/>
                <a:ext cx="11325" cy="1635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654" extrusionOk="0">
                    <a:moveTo>
                      <a:pt x="101" y="0"/>
                    </a:moveTo>
                    <a:lnTo>
                      <a:pt x="50" y="101"/>
                    </a:lnTo>
                    <a:lnTo>
                      <a:pt x="0" y="201"/>
                    </a:lnTo>
                    <a:lnTo>
                      <a:pt x="0" y="352"/>
                    </a:lnTo>
                    <a:lnTo>
                      <a:pt x="101" y="452"/>
                    </a:lnTo>
                    <a:lnTo>
                      <a:pt x="302" y="654"/>
                    </a:lnTo>
                    <a:lnTo>
                      <a:pt x="453" y="452"/>
                    </a:lnTo>
                    <a:lnTo>
                      <a:pt x="402" y="352"/>
                    </a:lnTo>
                    <a:lnTo>
                      <a:pt x="302" y="20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" name="Google Shape;5623;p47">
                <a:extLst>
                  <a:ext uri="{FF2B5EF4-FFF2-40B4-BE49-F238E27FC236}">
                    <a16:creationId xmlns:a16="http://schemas.microsoft.com/office/drawing/2014/main" id="{10D76E4E-CC7F-4D31-953C-5D7D91B78B09}"/>
                  </a:ext>
                </a:extLst>
              </p:cNvPr>
              <p:cNvSpPr/>
              <p:nvPr/>
            </p:nvSpPr>
            <p:spPr>
              <a:xfrm>
                <a:off x="857625" y="3120725"/>
                <a:ext cx="138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553" h="253" extrusionOk="0">
                    <a:moveTo>
                      <a:pt x="50" y="1"/>
                    </a:moveTo>
                    <a:lnTo>
                      <a:pt x="0" y="101"/>
                    </a:lnTo>
                    <a:lnTo>
                      <a:pt x="0" y="152"/>
                    </a:lnTo>
                    <a:lnTo>
                      <a:pt x="50" y="202"/>
                    </a:lnTo>
                    <a:lnTo>
                      <a:pt x="151" y="252"/>
                    </a:lnTo>
                    <a:lnTo>
                      <a:pt x="452" y="252"/>
                    </a:lnTo>
                    <a:lnTo>
                      <a:pt x="553" y="152"/>
                    </a:lnTo>
                    <a:lnTo>
                      <a:pt x="503" y="101"/>
                    </a:lnTo>
                    <a:lnTo>
                      <a:pt x="452" y="51"/>
                    </a:lnTo>
                    <a:lnTo>
                      <a:pt x="50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5624;p47">
                <a:extLst>
                  <a:ext uri="{FF2B5EF4-FFF2-40B4-BE49-F238E27FC236}">
                    <a16:creationId xmlns:a16="http://schemas.microsoft.com/office/drawing/2014/main" id="{D84A7BF8-5620-4CCF-8174-961A3ABEB2AC}"/>
                  </a:ext>
                </a:extLst>
              </p:cNvPr>
              <p:cNvSpPr/>
              <p:nvPr/>
            </p:nvSpPr>
            <p:spPr>
              <a:xfrm>
                <a:off x="1840275" y="3411000"/>
                <a:ext cx="100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403" h="403" extrusionOk="0">
                    <a:moveTo>
                      <a:pt x="101" y="1"/>
                    </a:moveTo>
                    <a:lnTo>
                      <a:pt x="0" y="51"/>
                    </a:lnTo>
                    <a:lnTo>
                      <a:pt x="0" y="151"/>
                    </a:lnTo>
                    <a:lnTo>
                      <a:pt x="252" y="403"/>
                    </a:lnTo>
                    <a:lnTo>
                      <a:pt x="403" y="403"/>
                    </a:lnTo>
                    <a:lnTo>
                      <a:pt x="403" y="302"/>
                    </a:lnTo>
                    <a:lnTo>
                      <a:pt x="403" y="151"/>
                    </a:lnTo>
                    <a:lnTo>
                      <a:pt x="352" y="51"/>
                    </a:lnTo>
                    <a:lnTo>
                      <a:pt x="30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5625;p47">
                <a:extLst>
                  <a:ext uri="{FF2B5EF4-FFF2-40B4-BE49-F238E27FC236}">
                    <a16:creationId xmlns:a16="http://schemas.microsoft.com/office/drawing/2014/main" id="{D14812EE-C48F-4C6E-909B-76F8F3354A8B}"/>
                  </a:ext>
                </a:extLst>
              </p:cNvPr>
              <p:cNvSpPr/>
              <p:nvPr/>
            </p:nvSpPr>
            <p:spPr>
              <a:xfrm>
                <a:off x="783475" y="3127025"/>
                <a:ext cx="138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554" h="202" extrusionOk="0">
                    <a:moveTo>
                      <a:pt x="51" y="0"/>
                    </a:moveTo>
                    <a:lnTo>
                      <a:pt x="1" y="50"/>
                    </a:lnTo>
                    <a:lnTo>
                      <a:pt x="51" y="151"/>
                    </a:lnTo>
                    <a:lnTo>
                      <a:pt x="101" y="201"/>
                    </a:lnTo>
                    <a:lnTo>
                      <a:pt x="503" y="201"/>
                    </a:lnTo>
                    <a:lnTo>
                      <a:pt x="553" y="101"/>
                    </a:lnTo>
                    <a:lnTo>
                      <a:pt x="503" y="50"/>
                    </a:lnTo>
                    <a:lnTo>
                      <a:pt x="45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" name="Google Shape;5626;p47">
                <a:extLst>
                  <a:ext uri="{FF2B5EF4-FFF2-40B4-BE49-F238E27FC236}">
                    <a16:creationId xmlns:a16="http://schemas.microsoft.com/office/drawing/2014/main" id="{5C37EE5A-C050-4396-9AF6-4D4E268F8DF5}"/>
                  </a:ext>
                </a:extLst>
              </p:cNvPr>
              <p:cNvSpPr/>
              <p:nvPr/>
            </p:nvSpPr>
            <p:spPr>
              <a:xfrm>
                <a:off x="1914400" y="3478850"/>
                <a:ext cx="1010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404" h="403" extrusionOk="0">
                    <a:moveTo>
                      <a:pt x="152" y="1"/>
                    </a:moveTo>
                    <a:lnTo>
                      <a:pt x="1" y="101"/>
                    </a:lnTo>
                    <a:lnTo>
                      <a:pt x="1" y="202"/>
                    </a:lnTo>
                    <a:lnTo>
                      <a:pt x="1" y="353"/>
                    </a:lnTo>
                    <a:lnTo>
                      <a:pt x="51" y="403"/>
                    </a:lnTo>
                    <a:lnTo>
                      <a:pt x="403" y="10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" name="Google Shape;5627;p47">
                <a:extLst>
                  <a:ext uri="{FF2B5EF4-FFF2-40B4-BE49-F238E27FC236}">
                    <a16:creationId xmlns:a16="http://schemas.microsoft.com/office/drawing/2014/main" id="{E93D0AEE-0A7E-46EA-BD8B-DC50F7E8F7D6}"/>
                  </a:ext>
                </a:extLst>
              </p:cNvPr>
              <p:cNvSpPr/>
              <p:nvPr/>
            </p:nvSpPr>
            <p:spPr>
              <a:xfrm>
                <a:off x="1851575" y="3079275"/>
                <a:ext cx="138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554" h="202" extrusionOk="0">
                    <a:moveTo>
                      <a:pt x="51" y="0"/>
                    </a:moveTo>
                    <a:lnTo>
                      <a:pt x="1" y="50"/>
                    </a:lnTo>
                    <a:lnTo>
                      <a:pt x="1" y="151"/>
                    </a:lnTo>
                    <a:lnTo>
                      <a:pt x="51" y="201"/>
                    </a:lnTo>
                    <a:lnTo>
                      <a:pt x="453" y="201"/>
                    </a:lnTo>
                    <a:lnTo>
                      <a:pt x="503" y="151"/>
                    </a:lnTo>
                    <a:lnTo>
                      <a:pt x="554" y="50"/>
                    </a:lnTo>
                    <a:lnTo>
                      <a:pt x="45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" name="Google Shape;5628;p47">
                <a:extLst>
                  <a:ext uri="{FF2B5EF4-FFF2-40B4-BE49-F238E27FC236}">
                    <a16:creationId xmlns:a16="http://schemas.microsoft.com/office/drawing/2014/main" id="{3E9AE437-58B5-4738-BE23-A5AD64B2E3AA}"/>
                  </a:ext>
                </a:extLst>
              </p:cNvPr>
              <p:cNvSpPr/>
              <p:nvPr/>
            </p:nvSpPr>
            <p:spPr>
              <a:xfrm>
                <a:off x="1913150" y="3578125"/>
                <a:ext cx="100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403" h="403" extrusionOk="0">
                    <a:moveTo>
                      <a:pt x="202" y="1"/>
                    </a:moveTo>
                    <a:lnTo>
                      <a:pt x="1" y="151"/>
                    </a:lnTo>
                    <a:lnTo>
                      <a:pt x="101" y="202"/>
                    </a:lnTo>
                    <a:lnTo>
                      <a:pt x="202" y="353"/>
                    </a:lnTo>
                    <a:lnTo>
                      <a:pt x="353" y="403"/>
                    </a:lnTo>
                    <a:lnTo>
                      <a:pt x="403" y="252"/>
                    </a:lnTo>
                    <a:lnTo>
                      <a:pt x="403" y="151"/>
                    </a:lnTo>
                    <a:lnTo>
                      <a:pt x="302" y="51"/>
                    </a:lnTo>
                    <a:lnTo>
                      <a:pt x="20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" name="Google Shape;5629;p47">
                <a:extLst>
                  <a:ext uri="{FF2B5EF4-FFF2-40B4-BE49-F238E27FC236}">
                    <a16:creationId xmlns:a16="http://schemas.microsoft.com/office/drawing/2014/main" id="{26C4CA39-B3DC-4B47-96E7-D29E5F43FD00}"/>
                  </a:ext>
                </a:extLst>
              </p:cNvPr>
              <p:cNvSpPr/>
              <p:nvPr/>
            </p:nvSpPr>
            <p:spPr>
              <a:xfrm>
                <a:off x="2013675" y="3615825"/>
                <a:ext cx="10075" cy="8825"/>
              </a:xfrm>
              <a:custGeom>
                <a:avLst/>
                <a:gdLst/>
                <a:ahLst/>
                <a:cxnLst/>
                <a:rect l="l" t="t" r="r" b="b"/>
                <a:pathLst>
                  <a:path w="403" h="353" extrusionOk="0">
                    <a:moveTo>
                      <a:pt x="152" y="1"/>
                    </a:moveTo>
                    <a:lnTo>
                      <a:pt x="51" y="51"/>
                    </a:lnTo>
                    <a:lnTo>
                      <a:pt x="1" y="101"/>
                    </a:lnTo>
                    <a:lnTo>
                      <a:pt x="51" y="151"/>
                    </a:lnTo>
                    <a:lnTo>
                      <a:pt x="202" y="302"/>
                    </a:lnTo>
                    <a:lnTo>
                      <a:pt x="353" y="352"/>
                    </a:lnTo>
                    <a:lnTo>
                      <a:pt x="403" y="202"/>
                    </a:lnTo>
                    <a:lnTo>
                      <a:pt x="403" y="101"/>
                    </a:lnTo>
                    <a:lnTo>
                      <a:pt x="353" y="5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5630;p47">
                <a:extLst>
                  <a:ext uri="{FF2B5EF4-FFF2-40B4-BE49-F238E27FC236}">
                    <a16:creationId xmlns:a16="http://schemas.microsoft.com/office/drawing/2014/main" id="{00F225B2-6009-4BF3-B177-B568578B2F33}"/>
                  </a:ext>
                </a:extLst>
              </p:cNvPr>
              <p:cNvSpPr/>
              <p:nvPr/>
            </p:nvSpPr>
            <p:spPr>
              <a:xfrm>
                <a:off x="1982275" y="3089325"/>
                <a:ext cx="8825" cy="11325"/>
              </a:xfrm>
              <a:custGeom>
                <a:avLst/>
                <a:gdLst/>
                <a:ahLst/>
                <a:cxnLst/>
                <a:rect l="l" t="t" r="r" b="b"/>
                <a:pathLst>
                  <a:path w="353" h="453" extrusionOk="0">
                    <a:moveTo>
                      <a:pt x="201" y="0"/>
                    </a:moveTo>
                    <a:lnTo>
                      <a:pt x="101" y="50"/>
                    </a:lnTo>
                    <a:lnTo>
                      <a:pt x="0" y="50"/>
                    </a:lnTo>
                    <a:lnTo>
                      <a:pt x="0" y="151"/>
                    </a:lnTo>
                    <a:lnTo>
                      <a:pt x="0" y="352"/>
                    </a:lnTo>
                    <a:lnTo>
                      <a:pt x="0" y="453"/>
                    </a:lnTo>
                    <a:lnTo>
                      <a:pt x="101" y="453"/>
                    </a:lnTo>
                    <a:lnTo>
                      <a:pt x="352" y="151"/>
                    </a:lnTo>
                    <a:lnTo>
                      <a:pt x="352" y="101"/>
                    </a:lnTo>
                    <a:lnTo>
                      <a:pt x="2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" name="Google Shape;5631;p47">
                <a:extLst>
                  <a:ext uri="{FF2B5EF4-FFF2-40B4-BE49-F238E27FC236}">
                    <a16:creationId xmlns:a16="http://schemas.microsoft.com/office/drawing/2014/main" id="{6EF5C7F1-B9E3-4216-A81F-915DA0E5A52C}"/>
                  </a:ext>
                </a:extLst>
              </p:cNvPr>
              <p:cNvSpPr/>
              <p:nvPr/>
            </p:nvSpPr>
            <p:spPr>
              <a:xfrm>
                <a:off x="2023725" y="3689975"/>
                <a:ext cx="1010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404" h="403" extrusionOk="0">
                    <a:moveTo>
                      <a:pt x="152" y="0"/>
                    </a:moveTo>
                    <a:lnTo>
                      <a:pt x="51" y="50"/>
                    </a:lnTo>
                    <a:lnTo>
                      <a:pt x="1" y="151"/>
                    </a:lnTo>
                    <a:lnTo>
                      <a:pt x="51" y="302"/>
                    </a:lnTo>
                    <a:lnTo>
                      <a:pt x="152" y="352"/>
                    </a:lnTo>
                    <a:lnTo>
                      <a:pt x="303" y="402"/>
                    </a:lnTo>
                    <a:lnTo>
                      <a:pt x="353" y="352"/>
                    </a:lnTo>
                    <a:lnTo>
                      <a:pt x="403" y="302"/>
                    </a:lnTo>
                    <a:lnTo>
                      <a:pt x="403" y="201"/>
                    </a:lnTo>
                    <a:lnTo>
                      <a:pt x="353" y="151"/>
                    </a:lnTo>
                    <a:lnTo>
                      <a:pt x="252" y="151"/>
                    </a:lnTo>
                    <a:lnTo>
                      <a:pt x="2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" name="Google Shape;5632;p47">
                <a:extLst>
                  <a:ext uri="{FF2B5EF4-FFF2-40B4-BE49-F238E27FC236}">
                    <a16:creationId xmlns:a16="http://schemas.microsoft.com/office/drawing/2014/main" id="{1724B8E2-A94D-49C4-AB0C-45C93F921C84}"/>
                  </a:ext>
                </a:extLst>
              </p:cNvPr>
              <p:cNvSpPr/>
              <p:nvPr/>
            </p:nvSpPr>
            <p:spPr>
              <a:xfrm>
                <a:off x="593725" y="3137075"/>
                <a:ext cx="882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353" h="403" extrusionOk="0">
                    <a:moveTo>
                      <a:pt x="151" y="0"/>
                    </a:moveTo>
                    <a:lnTo>
                      <a:pt x="1" y="101"/>
                    </a:lnTo>
                    <a:lnTo>
                      <a:pt x="1" y="201"/>
                    </a:lnTo>
                    <a:lnTo>
                      <a:pt x="1" y="352"/>
                    </a:lnTo>
                    <a:lnTo>
                      <a:pt x="101" y="402"/>
                    </a:lnTo>
                    <a:lnTo>
                      <a:pt x="252" y="251"/>
                    </a:lnTo>
                    <a:lnTo>
                      <a:pt x="353" y="50"/>
                    </a:lnTo>
                    <a:lnTo>
                      <a:pt x="3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" name="Google Shape;5633;p47">
                <a:extLst>
                  <a:ext uri="{FF2B5EF4-FFF2-40B4-BE49-F238E27FC236}">
                    <a16:creationId xmlns:a16="http://schemas.microsoft.com/office/drawing/2014/main" id="{4ABA418A-EA3B-4212-9A7B-DE342AACA587}"/>
                  </a:ext>
                </a:extLst>
              </p:cNvPr>
              <p:cNvSpPr/>
              <p:nvPr/>
            </p:nvSpPr>
            <p:spPr>
              <a:xfrm>
                <a:off x="1776175" y="3252675"/>
                <a:ext cx="1135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454" h="403" extrusionOk="0">
                    <a:moveTo>
                      <a:pt x="202" y="0"/>
                    </a:moveTo>
                    <a:lnTo>
                      <a:pt x="101" y="51"/>
                    </a:lnTo>
                    <a:lnTo>
                      <a:pt x="51" y="151"/>
                    </a:lnTo>
                    <a:lnTo>
                      <a:pt x="1" y="302"/>
                    </a:lnTo>
                    <a:lnTo>
                      <a:pt x="101" y="403"/>
                    </a:lnTo>
                    <a:lnTo>
                      <a:pt x="252" y="252"/>
                    </a:lnTo>
                    <a:lnTo>
                      <a:pt x="453" y="101"/>
                    </a:lnTo>
                    <a:lnTo>
                      <a:pt x="353" y="51"/>
                    </a:lnTo>
                    <a:lnTo>
                      <a:pt x="2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" name="Google Shape;5634;p47">
                <a:extLst>
                  <a:ext uri="{FF2B5EF4-FFF2-40B4-BE49-F238E27FC236}">
                    <a16:creationId xmlns:a16="http://schemas.microsoft.com/office/drawing/2014/main" id="{DC224BEE-7116-4659-90DB-42C541C9DE91}"/>
                  </a:ext>
                </a:extLst>
              </p:cNvPr>
              <p:cNvSpPr/>
              <p:nvPr/>
            </p:nvSpPr>
            <p:spPr>
              <a:xfrm>
                <a:off x="1645500" y="3795525"/>
                <a:ext cx="100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403" h="403" extrusionOk="0">
                    <a:moveTo>
                      <a:pt x="352" y="0"/>
                    </a:moveTo>
                    <a:lnTo>
                      <a:pt x="202" y="51"/>
                    </a:lnTo>
                    <a:lnTo>
                      <a:pt x="51" y="201"/>
                    </a:lnTo>
                    <a:lnTo>
                      <a:pt x="1" y="302"/>
                    </a:lnTo>
                    <a:lnTo>
                      <a:pt x="51" y="352"/>
                    </a:lnTo>
                    <a:lnTo>
                      <a:pt x="151" y="402"/>
                    </a:lnTo>
                    <a:lnTo>
                      <a:pt x="252" y="402"/>
                    </a:lnTo>
                    <a:lnTo>
                      <a:pt x="352" y="352"/>
                    </a:lnTo>
                    <a:lnTo>
                      <a:pt x="403" y="302"/>
                    </a:lnTo>
                    <a:lnTo>
                      <a:pt x="403" y="151"/>
                    </a:lnTo>
                    <a:lnTo>
                      <a:pt x="35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5635;p47">
                <a:extLst>
                  <a:ext uri="{FF2B5EF4-FFF2-40B4-BE49-F238E27FC236}">
                    <a16:creationId xmlns:a16="http://schemas.microsoft.com/office/drawing/2014/main" id="{B6581367-0BE8-463B-B2D0-FC2B9A327F62}"/>
                  </a:ext>
                </a:extLst>
              </p:cNvPr>
              <p:cNvSpPr/>
              <p:nvPr/>
            </p:nvSpPr>
            <p:spPr>
              <a:xfrm>
                <a:off x="1825200" y="3079275"/>
                <a:ext cx="88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02" extrusionOk="0">
                    <a:moveTo>
                      <a:pt x="51" y="0"/>
                    </a:moveTo>
                    <a:lnTo>
                      <a:pt x="0" y="50"/>
                    </a:lnTo>
                    <a:lnTo>
                      <a:pt x="0" y="151"/>
                    </a:lnTo>
                    <a:lnTo>
                      <a:pt x="51" y="201"/>
                    </a:lnTo>
                    <a:lnTo>
                      <a:pt x="252" y="201"/>
                    </a:lnTo>
                    <a:lnTo>
                      <a:pt x="352" y="151"/>
                    </a:lnTo>
                    <a:lnTo>
                      <a:pt x="352" y="50"/>
                    </a:lnTo>
                    <a:lnTo>
                      <a:pt x="25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" name="Google Shape;5636;p47">
                <a:extLst>
                  <a:ext uri="{FF2B5EF4-FFF2-40B4-BE49-F238E27FC236}">
                    <a16:creationId xmlns:a16="http://schemas.microsoft.com/office/drawing/2014/main" id="{25E1A618-5D33-4C9A-8480-A957D609DB24}"/>
                  </a:ext>
                </a:extLst>
              </p:cNvPr>
              <p:cNvSpPr/>
              <p:nvPr/>
            </p:nvSpPr>
            <p:spPr>
              <a:xfrm>
                <a:off x="1678175" y="3084300"/>
                <a:ext cx="7550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52" extrusionOk="0">
                    <a:moveTo>
                      <a:pt x="51" y="0"/>
                    </a:moveTo>
                    <a:lnTo>
                      <a:pt x="0" y="101"/>
                    </a:lnTo>
                    <a:lnTo>
                      <a:pt x="51" y="151"/>
                    </a:lnTo>
                    <a:lnTo>
                      <a:pt x="101" y="251"/>
                    </a:lnTo>
                    <a:lnTo>
                      <a:pt x="302" y="151"/>
                    </a:lnTo>
                    <a:lnTo>
                      <a:pt x="302" y="50"/>
                    </a:lnTo>
                    <a:lnTo>
                      <a:pt x="25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5637;p47">
                <a:extLst>
                  <a:ext uri="{FF2B5EF4-FFF2-40B4-BE49-F238E27FC236}">
                    <a16:creationId xmlns:a16="http://schemas.microsoft.com/office/drawing/2014/main" id="{C360ABBC-CD5A-4212-8E87-E729AE9A86CD}"/>
                  </a:ext>
                </a:extLst>
              </p:cNvPr>
              <p:cNvSpPr/>
              <p:nvPr/>
            </p:nvSpPr>
            <p:spPr>
              <a:xfrm>
                <a:off x="1813875" y="3095600"/>
                <a:ext cx="100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202" extrusionOk="0">
                    <a:moveTo>
                      <a:pt x="51" y="0"/>
                    </a:moveTo>
                    <a:lnTo>
                      <a:pt x="1" y="101"/>
                    </a:lnTo>
                    <a:lnTo>
                      <a:pt x="51" y="151"/>
                    </a:lnTo>
                    <a:lnTo>
                      <a:pt x="252" y="202"/>
                    </a:lnTo>
                    <a:lnTo>
                      <a:pt x="353" y="151"/>
                    </a:lnTo>
                    <a:lnTo>
                      <a:pt x="403" y="51"/>
                    </a:lnTo>
                    <a:lnTo>
                      <a:pt x="40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5638;p47">
                <a:extLst>
                  <a:ext uri="{FF2B5EF4-FFF2-40B4-BE49-F238E27FC236}">
                    <a16:creationId xmlns:a16="http://schemas.microsoft.com/office/drawing/2014/main" id="{ED28537A-8BBF-4C6E-8540-F5CA50356442}"/>
                  </a:ext>
                </a:extLst>
              </p:cNvPr>
              <p:cNvSpPr/>
              <p:nvPr/>
            </p:nvSpPr>
            <p:spPr>
              <a:xfrm>
                <a:off x="2030025" y="3105650"/>
                <a:ext cx="88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02" extrusionOk="0">
                    <a:moveTo>
                      <a:pt x="151" y="1"/>
                    </a:moveTo>
                    <a:lnTo>
                      <a:pt x="51" y="51"/>
                    </a:lnTo>
                    <a:lnTo>
                      <a:pt x="0" y="151"/>
                    </a:lnTo>
                    <a:lnTo>
                      <a:pt x="51" y="202"/>
                    </a:lnTo>
                    <a:lnTo>
                      <a:pt x="252" y="202"/>
                    </a:lnTo>
                    <a:lnTo>
                      <a:pt x="352" y="151"/>
                    </a:lnTo>
                    <a:lnTo>
                      <a:pt x="352" y="5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5639;p47">
                <a:extLst>
                  <a:ext uri="{FF2B5EF4-FFF2-40B4-BE49-F238E27FC236}">
                    <a16:creationId xmlns:a16="http://schemas.microsoft.com/office/drawing/2014/main" id="{C4533C0F-F934-4A98-8FC8-EFC8E2F8C5B0}"/>
                  </a:ext>
                </a:extLst>
              </p:cNvPr>
              <p:cNvSpPr/>
              <p:nvPr/>
            </p:nvSpPr>
            <p:spPr>
              <a:xfrm>
                <a:off x="1088825" y="3110675"/>
                <a:ext cx="882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52" extrusionOk="0">
                    <a:moveTo>
                      <a:pt x="51" y="1"/>
                    </a:moveTo>
                    <a:lnTo>
                      <a:pt x="1" y="101"/>
                    </a:lnTo>
                    <a:lnTo>
                      <a:pt x="51" y="151"/>
                    </a:lnTo>
                    <a:lnTo>
                      <a:pt x="151" y="252"/>
                    </a:lnTo>
                    <a:lnTo>
                      <a:pt x="352" y="151"/>
                    </a:lnTo>
                    <a:lnTo>
                      <a:pt x="352" y="5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" name="Google Shape;5640;p47">
                <a:extLst>
                  <a:ext uri="{FF2B5EF4-FFF2-40B4-BE49-F238E27FC236}">
                    <a16:creationId xmlns:a16="http://schemas.microsoft.com/office/drawing/2014/main" id="{1C620719-F3BB-4456-AC74-58F728A2D047}"/>
                  </a:ext>
                </a:extLst>
              </p:cNvPr>
              <p:cNvSpPr/>
              <p:nvPr/>
            </p:nvSpPr>
            <p:spPr>
              <a:xfrm>
                <a:off x="877725" y="3120725"/>
                <a:ext cx="88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53" extrusionOk="0">
                    <a:moveTo>
                      <a:pt x="151" y="1"/>
                    </a:moveTo>
                    <a:lnTo>
                      <a:pt x="101" y="51"/>
                    </a:lnTo>
                    <a:lnTo>
                      <a:pt x="0" y="101"/>
                    </a:lnTo>
                    <a:lnTo>
                      <a:pt x="0" y="152"/>
                    </a:lnTo>
                    <a:lnTo>
                      <a:pt x="101" y="202"/>
                    </a:lnTo>
                    <a:lnTo>
                      <a:pt x="201" y="252"/>
                    </a:lnTo>
                    <a:lnTo>
                      <a:pt x="302" y="202"/>
                    </a:lnTo>
                    <a:lnTo>
                      <a:pt x="352" y="152"/>
                    </a:lnTo>
                    <a:lnTo>
                      <a:pt x="352" y="101"/>
                    </a:lnTo>
                    <a:lnTo>
                      <a:pt x="302" y="5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" name="Google Shape;5641;p47">
                <a:extLst>
                  <a:ext uri="{FF2B5EF4-FFF2-40B4-BE49-F238E27FC236}">
                    <a16:creationId xmlns:a16="http://schemas.microsoft.com/office/drawing/2014/main" id="{6ABF0E54-400C-43AA-87D4-0BB4A5338BCD}"/>
                  </a:ext>
                </a:extLst>
              </p:cNvPr>
              <p:cNvSpPr/>
              <p:nvPr/>
            </p:nvSpPr>
            <p:spPr>
              <a:xfrm>
                <a:off x="2114200" y="3120725"/>
                <a:ext cx="88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53" extrusionOk="0">
                    <a:moveTo>
                      <a:pt x="202" y="1"/>
                    </a:moveTo>
                    <a:lnTo>
                      <a:pt x="101" y="51"/>
                    </a:lnTo>
                    <a:lnTo>
                      <a:pt x="1" y="101"/>
                    </a:lnTo>
                    <a:lnTo>
                      <a:pt x="1" y="152"/>
                    </a:lnTo>
                    <a:lnTo>
                      <a:pt x="51" y="202"/>
                    </a:lnTo>
                    <a:lnTo>
                      <a:pt x="152" y="252"/>
                    </a:lnTo>
                    <a:lnTo>
                      <a:pt x="252" y="202"/>
                    </a:lnTo>
                    <a:lnTo>
                      <a:pt x="353" y="152"/>
                    </a:lnTo>
                    <a:lnTo>
                      <a:pt x="353" y="101"/>
                    </a:lnTo>
                    <a:lnTo>
                      <a:pt x="303" y="51"/>
                    </a:lnTo>
                    <a:lnTo>
                      <a:pt x="20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" name="Google Shape;5642;p47">
                <a:extLst>
                  <a:ext uri="{FF2B5EF4-FFF2-40B4-BE49-F238E27FC236}">
                    <a16:creationId xmlns:a16="http://schemas.microsoft.com/office/drawing/2014/main" id="{15D50B32-92E2-4103-8987-5FF0F5FD4D02}"/>
                  </a:ext>
                </a:extLst>
              </p:cNvPr>
              <p:cNvSpPr/>
              <p:nvPr/>
            </p:nvSpPr>
            <p:spPr>
              <a:xfrm>
                <a:off x="755825" y="3127025"/>
                <a:ext cx="126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504" h="202" extrusionOk="0">
                    <a:moveTo>
                      <a:pt x="101" y="0"/>
                    </a:moveTo>
                    <a:lnTo>
                      <a:pt x="1" y="101"/>
                    </a:lnTo>
                    <a:lnTo>
                      <a:pt x="101" y="151"/>
                    </a:lnTo>
                    <a:lnTo>
                      <a:pt x="151" y="201"/>
                    </a:lnTo>
                    <a:lnTo>
                      <a:pt x="302" y="151"/>
                    </a:lnTo>
                    <a:lnTo>
                      <a:pt x="503" y="101"/>
                    </a:lnTo>
                    <a:lnTo>
                      <a:pt x="3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" name="Google Shape;5643;p47">
                <a:extLst>
                  <a:ext uri="{FF2B5EF4-FFF2-40B4-BE49-F238E27FC236}">
                    <a16:creationId xmlns:a16="http://schemas.microsoft.com/office/drawing/2014/main" id="{E627EB24-69D7-484A-A7E3-AD87B8304F78}"/>
                  </a:ext>
                </a:extLst>
              </p:cNvPr>
              <p:cNvSpPr/>
              <p:nvPr/>
            </p:nvSpPr>
            <p:spPr>
              <a:xfrm>
                <a:off x="724425" y="3132050"/>
                <a:ext cx="100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202" extrusionOk="0">
                    <a:moveTo>
                      <a:pt x="151" y="0"/>
                    </a:moveTo>
                    <a:lnTo>
                      <a:pt x="0" y="101"/>
                    </a:lnTo>
                    <a:lnTo>
                      <a:pt x="101" y="151"/>
                    </a:lnTo>
                    <a:lnTo>
                      <a:pt x="151" y="201"/>
                    </a:lnTo>
                    <a:lnTo>
                      <a:pt x="302" y="151"/>
                    </a:lnTo>
                    <a:lnTo>
                      <a:pt x="402" y="10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" name="Google Shape;5644;p47">
                <a:extLst>
                  <a:ext uri="{FF2B5EF4-FFF2-40B4-BE49-F238E27FC236}">
                    <a16:creationId xmlns:a16="http://schemas.microsoft.com/office/drawing/2014/main" id="{B002C21C-58A1-4C10-93CA-9995DE144940}"/>
                  </a:ext>
                </a:extLst>
              </p:cNvPr>
              <p:cNvSpPr/>
              <p:nvPr/>
            </p:nvSpPr>
            <p:spPr>
              <a:xfrm>
                <a:off x="387650" y="3147125"/>
                <a:ext cx="113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202" extrusionOk="0">
                    <a:moveTo>
                      <a:pt x="151" y="0"/>
                    </a:moveTo>
                    <a:lnTo>
                      <a:pt x="101" y="51"/>
                    </a:lnTo>
                    <a:lnTo>
                      <a:pt x="0" y="101"/>
                    </a:lnTo>
                    <a:lnTo>
                      <a:pt x="101" y="201"/>
                    </a:lnTo>
                    <a:lnTo>
                      <a:pt x="302" y="201"/>
                    </a:lnTo>
                    <a:lnTo>
                      <a:pt x="453" y="101"/>
                    </a:lnTo>
                    <a:lnTo>
                      <a:pt x="302" y="5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" name="Google Shape;5645;p47">
                <a:extLst>
                  <a:ext uri="{FF2B5EF4-FFF2-40B4-BE49-F238E27FC236}">
                    <a16:creationId xmlns:a16="http://schemas.microsoft.com/office/drawing/2014/main" id="{A6E7E406-1125-4F2A-8641-8FD4D89988EE}"/>
                  </a:ext>
                </a:extLst>
              </p:cNvPr>
              <p:cNvSpPr/>
              <p:nvPr/>
            </p:nvSpPr>
            <p:spPr>
              <a:xfrm>
                <a:off x="393925" y="3163450"/>
                <a:ext cx="88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0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51" y="151"/>
                    </a:lnTo>
                    <a:lnTo>
                      <a:pt x="152" y="202"/>
                    </a:lnTo>
                    <a:lnTo>
                      <a:pt x="353" y="151"/>
                    </a:lnTo>
                    <a:lnTo>
                      <a:pt x="353" y="5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" name="Google Shape;5646;p47">
                <a:extLst>
                  <a:ext uri="{FF2B5EF4-FFF2-40B4-BE49-F238E27FC236}">
                    <a16:creationId xmlns:a16="http://schemas.microsoft.com/office/drawing/2014/main" id="{C55D9A04-375D-4F38-8D74-EDD02CF3FA52}"/>
                  </a:ext>
                </a:extLst>
              </p:cNvPr>
              <p:cNvSpPr/>
              <p:nvPr/>
            </p:nvSpPr>
            <p:spPr>
              <a:xfrm>
                <a:off x="2040075" y="3204925"/>
                <a:ext cx="1007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252" extrusionOk="0">
                    <a:moveTo>
                      <a:pt x="101" y="0"/>
                    </a:moveTo>
                    <a:lnTo>
                      <a:pt x="51" y="51"/>
                    </a:lnTo>
                    <a:lnTo>
                      <a:pt x="0" y="151"/>
                    </a:lnTo>
                    <a:lnTo>
                      <a:pt x="51" y="201"/>
                    </a:lnTo>
                    <a:lnTo>
                      <a:pt x="252" y="252"/>
                    </a:lnTo>
                    <a:lnTo>
                      <a:pt x="352" y="201"/>
                    </a:lnTo>
                    <a:lnTo>
                      <a:pt x="402" y="101"/>
                    </a:lnTo>
                    <a:lnTo>
                      <a:pt x="4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" name="Google Shape;5647;p47">
                <a:extLst>
                  <a:ext uri="{FF2B5EF4-FFF2-40B4-BE49-F238E27FC236}">
                    <a16:creationId xmlns:a16="http://schemas.microsoft.com/office/drawing/2014/main" id="{E6ABC3F3-AC53-43F1-A662-CAEE085CBECE}"/>
                  </a:ext>
                </a:extLst>
              </p:cNvPr>
              <p:cNvSpPr/>
              <p:nvPr/>
            </p:nvSpPr>
            <p:spPr>
              <a:xfrm>
                <a:off x="1845300" y="3336875"/>
                <a:ext cx="88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02" extrusionOk="0">
                    <a:moveTo>
                      <a:pt x="101" y="0"/>
                    </a:moveTo>
                    <a:lnTo>
                      <a:pt x="0" y="50"/>
                    </a:lnTo>
                    <a:lnTo>
                      <a:pt x="51" y="151"/>
                    </a:lnTo>
                    <a:lnTo>
                      <a:pt x="101" y="201"/>
                    </a:lnTo>
                    <a:lnTo>
                      <a:pt x="302" y="201"/>
                    </a:lnTo>
                    <a:lnTo>
                      <a:pt x="352" y="151"/>
                    </a:lnTo>
                    <a:lnTo>
                      <a:pt x="352" y="50"/>
                    </a:lnTo>
                    <a:lnTo>
                      <a:pt x="3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5648;p47">
                <a:extLst>
                  <a:ext uri="{FF2B5EF4-FFF2-40B4-BE49-F238E27FC236}">
                    <a16:creationId xmlns:a16="http://schemas.microsoft.com/office/drawing/2014/main" id="{F006BE5F-C45B-4EA3-993F-3AF5416B47E5}"/>
                  </a:ext>
                </a:extLst>
              </p:cNvPr>
              <p:cNvSpPr/>
              <p:nvPr/>
            </p:nvSpPr>
            <p:spPr>
              <a:xfrm>
                <a:off x="1940800" y="3368275"/>
                <a:ext cx="882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52" extrusionOk="0">
                    <a:moveTo>
                      <a:pt x="151" y="1"/>
                    </a:moveTo>
                    <a:lnTo>
                      <a:pt x="51" y="51"/>
                    </a:lnTo>
                    <a:lnTo>
                      <a:pt x="1" y="151"/>
                    </a:lnTo>
                    <a:lnTo>
                      <a:pt x="51" y="202"/>
                    </a:lnTo>
                    <a:lnTo>
                      <a:pt x="151" y="252"/>
                    </a:lnTo>
                    <a:lnTo>
                      <a:pt x="252" y="202"/>
                    </a:lnTo>
                    <a:lnTo>
                      <a:pt x="352" y="151"/>
                    </a:lnTo>
                    <a:lnTo>
                      <a:pt x="352" y="10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" name="Google Shape;5649;p47">
                <a:extLst>
                  <a:ext uri="{FF2B5EF4-FFF2-40B4-BE49-F238E27FC236}">
                    <a16:creationId xmlns:a16="http://schemas.microsoft.com/office/drawing/2014/main" id="{D9809189-111A-4008-83C4-D400F09978E6}"/>
                  </a:ext>
                </a:extLst>
              </p:cNvPr>
              <p:cNvSpPr/>
              <p:nvPr/>
            </p:nvSpPr>
            <p:spPr>
              <a:xfrm>
                <a:off x="1893050" y="3373300"/>
                <a:ext cx="3800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454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0" y="152"/>
                    </a:lnTo>
                    <a:lnTo>
                      <a:pt x="0" y="302"/>
                    </a:lnTo>
                    <a:lnTo>
                      <a:pt x="101" y="453"/>
                    </a:lnTo>
                    <a:lnTo>
                      <a:pt x="151" y="302"/>
                    </a:lnTo>
                    <a:lnTo>
                      <a:pt x="151" y="152"/>
                    </a:lnTo>
                    <a:lnTo>
                      <a:pt x="151" y="10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" name="Google Shape;5650;p47">
                <a:extLst>
                  <a:ext uri="{FF2B5EF4-FFF2-40B4-BE49-F238E27FC236}">
                    <a16:creationId xmlns:a16="http://schemas.microsoft.com/office/drawing/2014/main" id="{F9DCB882-110F-44CE-8C01-BBAC47BADB1A}"/>
                  </a:ext>
                </a:extLst>
              </p:cNvPr>
              <p:cNvSpPr/>
              <p:nvPr/>
            </p:nvSpPr>
            <p:spPr>
              <a:xfrm>
                <a:off x="1945825" y="3447450"/>
                <a:ext cx="100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202" extrusionOk="0">
                    <a:moveTo>
                      <a:pt x="151" y="0"/>
                    </a:moveTo>
                    <a:lnTo>
                      <a:pt x="1" y="101"/>
                    </a:lnTo>
                    <a:lnTo>
                      <a:pt x="51" y="151"/>
                    </a:lnTo>
                    <a:lnTo>
                      <a:pt x="101" y="201"/>
                    </a:lnTo>
                    <a:lnTo>
                      <a:pt x="403" y="201"/>
                    </a:lnTo>
                    <a:lnTo>
                      <a:pt x="403" y="101"/>
                    </a:lnTo>
                    <a:lnTo>
                      <a:pt x="302" y="5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" name="Google Shape;5651;p47">
                <a:extLst>
                  <a:ext uri="{FF2B5EF4-FFF2-40B4-BE49-F238E27FC236}">
                    <a16:creationId xmlns:a16="http://schemas.microsoft.com/office/drawing/2014/main" id="{51FAAC81-E723-47FE-8BD3-A3F5999D388A}"/>
                  </a:ext>
                </a:extLst>
              </p:cNvPr>
              <p:cNvSpPr/>
              <p:nvPr/>
            </p:nvSpPr>
            <p:spPr>
              <a:xfrm>
                <a:off x="1929500" y="3610800"/>
                <a:ext cx="5050" cy="88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353" extrusionOk="0">
                    <a:moveTo>
                      <a:pt x="101" y="1"/>
                    </a:moveTo>
                    <a:lnTo>
                      <a:pt x="50" y="51"/>
                    </a:lnTo>
                    <a:lnTo>
                      <a:pt x="0" y="101"/>
                    </a:lnTo>
                    <a:lnTo>
                      <a:pt x="0" y="202"/>
                    </a:lnTo>
                    <a:lnTo>
                      <a:pt x="0" y="302"/>
                    </a:lnTo>
                    <a:lnTo>
                      <a:pt x="50" y="352"/>
                    </a:lnTo>
                    <a:lnTo>
                      <a:pt x="151" y="302"/>
                    </a:lnTo>
                    <a:lnTo>
                      <a:pt x="201" y="202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" name="Google Shape;5652;p47">
                <a:extLst>
                  <a:ext uri="{FF2B5EF4-FFF2-40B4-BE49-F238E27FC236}">
                    <a16:creationId xmlns:a16="http://schemas.microsoft.com/office/drawing/2014/main" id="{FE957602-7C72-4E56-9D81-1D06BA8871E4}"/>
                  </a:ext>
                </a:extLst>
              </p:cNvPr>
              <p:cNvSpPr/>
              <p:nvPr/>
            </p:nvSpPr>
            <p:spPr>
              <a:xfrm>
                <a:off x="2066450" y="3625875"/>
                <a:ext cx="88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53" extrusionOk="0">
                    <a:moveTo>
                      <a:pt x="101" y="1"/>
                    </a:moveTo>
                    <a:lnTo>
                      <a:pt x="1" y="101"/>
                    </a:lnTo>
                    <a:lnTo>
                      <a:pt x="51" y="152"/>
                    </a:lnTo>
                    <a:lnTo>
                      <a:pt x="152" y="252"/>
                    </a:lnTo>
                    <a:lnTo>
                      <a:pt x="353" y="152"/>
                    </a:lnTo>
                    <a:lnTo>
                      <a:pt x="353" y="101"/>
                    </a:lnTo>
                    <a:lnTo>
                      <a:pt x="30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" name="Google Shape;5653;p47">
                <a:extLst>
                  <a:ext uri="{FF2B5EF4-FFF2-40B4-BE49-F238E27FC236}">
                    <a16:creationId xmlns:a16="http://schemas.microsoft.com/office/drawing/2014/main" id="{C1F0103A-B287-4E70-96E0-3D0F9D540234}"/>
                  </a:ext>
                </a:extLst>
              </p:cNvPr>
              <p:cNvSpPr/>
              <p:nvPr/>
            </p:nvSpPr>
            <p:spPr>
              <a:xfrm>
                <a:off x="2087825" y="3625875"/>
                <a:ext cx="88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53" extrusionOk="0">
                    <a:moveTo>
                      <a:pt x="51" y="1"/>
                    </a:moveTo>
                    <a:lnTo>
                      <a:pt x="0" y="101"/>
                    </a:lnTo>
                    <a:lnTo>
                      <a:pt x="51" y="152"/>
                    </a:lnTo>
                    <a:lnTo>
                      <a:pt x="151" y="252"/>
                    </a:lnTo>
                    <a:lnTo>
                      <a:pt x="352" y="152"/>
                    </a:lnTo>
                    <a:lnTo>
                      <a:pt x="352" y="10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" name="Google Shape;5654;p47">
                <a:extLst>
                  <a:ext uri="{FF2B5EF4-FFF2-40B4-BE49-F238E27FC236}">
                    <a16:creationId xmlns:a16="http://schemas.microsoft.com/office/drawing/2014/main" id="{DF88D148-D45F-4AC8-AFA5-4C0CE355937F}"/>
                  </a:ext>
                </a:extLst>
              </p:cNvPr>
              <p:cNvSpPr/>
              <p:nvPr/>
            </p:nvSpPr>
            <p:spPr>
              <a:xfrm>
                <a:off x="1883000" y="3642225"/>
                <a:ext cx="88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02" extrusionOk="0">
                    <a:moveTo>
                      <a:pt x="51" y="0"/>
                    </a:moveTo>
                    <a:lnTo>
                      <a:pt x="0" y="50"/>
                    </a:lnTo>
                    <a:lnTo>
                      <a:pt x="0" y="151"/>
                    </a:lnTo>
                    <a:lnTo>
                      <a:pt x="51" y="201"/>
                    </a:lnTo>
                    <a:lnTo>
                      <a:pt x="252" y="201"/>
                    </a:lnTo>
                    <a:lnTo>
                      <a:pt x="352" y="151"/>
                    </a:lnTo>
                    <a:lnTo>
                      <a:pt x="352" y="50"/>
                    </a:lnTo>
                    <a:lnTo>
                      <a:pt x="25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" name="Google Shape;5655;p47">
                <a:extLst>
                  <a:ext uri="{FF2B5EF4-FFF2-40B4-BE49-F238E27FC236}">
                    <a16:creationId xmlns:a16="http://schemas.microsoft.com/office/drawing/2014/main" id="{1C03089A-1AAE-449C-BD14-F1B4AC254A3A}"/>
                  </a:ext>
                </a:extLst>
              </p:cNvPr>
              <p:cNvSpPr/>
              <p:nvPr/>
            </p:nvSpPr>
            <p:spPr>
              <a:xfrm>
                <a:off x="1929500" y="3643475"/>
                <a:ext cx="5050" cy="88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353" extrusionOk="0">
                    <a:moveTo>
                      <a:pt x="50" y="0"/>
                    </a:moveTo>
                    <a:lnTo>
                      <a:pt x="0" y="51"/>
                    </a:lnTo>
                    <a:lnTo>
                      <a:pt x="0" y="151"/>
                    </a:lnTo>
                    <a:lnTo>
                      <a:pt x="0" y="252"/>
                    </a:lnTo>
                    <a:lnTo>
                      <a:pt x="50" y="302"/>
                    </a:lnTo>
                    <a:lnTo>
                      <a:pt x="101" y="352"/>
                    </a:lnTo>
                    <a:lnTo>
                      <a:pt x="201" y="252"/>
                    </a:lnTo>
                    <a:lnTo>
                      <a:pt x="201" y="151"/>
                    </a:lnTo>
                    <a:lnTo>
                      <a:pt x="201" y="5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" name="Google Shape;5656;p47">
                <a:extLst>
                  <a:ext uri="{FF2B5EF4-FFF2-40B4-BE49-F238E27FC236}">
                    <a16:creationId xmlns:a16="http://schemas.microsoft.com/office/drawing/2014/main" id="{6B95A5CE-E309-4F88-8AE1-214E6A00ECF9}"/>
                  </a:ext>
                </a:extLst>
              </p:cNvPr>
              <p:cNvSpPr/>
              <p:nvPr/>
            </p:nvSpPr>
            <p:spPr>
              <a:xfrm>
                <a:off x="1908125" y="3663575"/>
                <a:ext cx="505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403" extrusionOk="0">
                    <a:moveTo>
                      <a:pt x="101" y="1"/>
                    </a:moveTo>
                    <a:lnTo>
                      <a:pt x="1" y="151"/>
                    </a:lnTo>
                    <a:lnTo>
                      <a:pt x="101" y="403"/>
                    </a:lnTo>
                    <a:lnTo>
                      <a:pt x="151" y="252"/>
                    </a:lnTo>
                    <a:lnTo>
                      <a:pt x="202" y="151"/>
                    </a:lnTo>
                    <a:lnTo>
                      <a:pt x="151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" name="Google Shape;5657;p47">
                <a:extLst>
                  <a:ext uri="{FF2B5EF4-FFF2-40B4-BE49-F238E27FC236}">
                    <a16:creationId xmlns:a16="http://schemas.microsoft.com/office/drawing/2014/main" id="{4004A180-E5D4-4B77-BD64-D1181998AEC6}"/>
                  </a:ext>
                </a:extLst>
              </p:cNvPr>
              <p:cNvSpPr/>
              <p:nvPr/>
            </p:nvSpPr>
            <p:spPr>
              <a:xfrm>
                <a:off x="2192125" y="3752800"/>
                <a:ext cx="100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202" extrusionOk="0">
                    <a:moveTo>
                      <a:pt x="252" y="0"/>
                    </a:moveTo>
                    <a:lnTo>
                      <a:pt x="151" y="51"/>
                    </a:lnTo>
                    <a:lnTo>
                      <a:pt x="0" y="101"/>
                    </a:lnTo>
                    <a:lnTo>
                      <a:pt x="252" y="201"/>
                    </a:lnTo>
                    <a:lnTo>
                      <a:pt x="402" y="101"/>
                    </a:lnTo>
                    <a:lnTo>
                      <a:pt x="352" y="51"/>
                    </a:lnTo>
                    <a:lnTo>
                      <a:pt x="25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" name="Google Shape;5658;p47">
                <a:extLst>
                  <a:ext uri="{FF2B5EF4-FFF2-40B4-BE49-F238E27FC236}">
                    <a16:creationId xmlns:a16="http://schemas.microsoft.com/office/drawing/2014/main" id="{CAE5955B-D534-433F-9FE1-E236E571EF82}"/>
                  </a:ext>
                </a:extLst>
              </p:cNvPr>
              <p:cNvSpPr/>
              <p:nvPr/>
            </p:nvSpPr>
            <p:spPr>
              <a:xfrm>
                <a:off x="2139350" y="3779175"/>
                <a:ext cx="6300" cy="88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353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0" y="202"/>
                    </a:lnTo>
                    <a:lnTo>
                      <a:pt x="0" y="302"/>
                    </a:lnTo>
                    <a:lnTo>
                      <a:pt x="101" y="353"/>
                    </a:lnTo>
                    <a:lnTo>
                      <a:pt x="151" y="353"/>
                    </a:lnTo>
                    <a:lnTo>
                      <a:pt x="201" y="302"/>
                    </a:lnTo>
                    <a:lnTo>
                      <a:pt x="252" y="202"/>
                    </a:lnTo>
                    <a:lnTo>
                      <a:pt x="201" y="10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" name="Google Shape;5659;p47">
                <a:extLst>
                  <a:ext uri="{FF2B5EF4-FFF2-40B4-BE49-F238E27FC236}">
                    <a16:creationId xmlns:a16="http://schemas.microsoft.com/office/drawing/2014/main" id="{9839F548-98D2-44A5-8E1A-5771FB551E3C}"/>
                  </a:ext>
                </a:extLst>
              </p:cNvPr>
              <p:cNvSpPr/>
              <p:nvPr/>
            </p:nvSpPr>
            <p:spPr>
              <a:xfrm>
                <a:off x="1514825" y="3784200"/>
                <a:ext cx="8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02" extrusionOk="0">
                    <a:moveTo>
                      <a:pt x="151" y="1"/>
                    </a:moveTo>
                    <a:lnTo>
                      <a:pt x="50" y="51"/>
                    </a:lnTo>
                    <a:lnTo>
                      <a:pt x="0" y="152"/>
                    </a:lnTo>
                    <a:lnTo>
                      <a:pt x="50" y="202"/>
                    </a:lnTo>
                    <a:lnTo>
                      <a:pt x="251" y="202"/>
                    </a:lnTo>
                    <a:lnTo>
                      <a:pt x="352" y="152"/>
                    </a:lnTo>
                    <a:lnTo>
                      <a:pt x="352" y="5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" name="Google Shape;5660;p47">
                <a:extLst>
                  <a:ext uri="{FF2B5EF4-FFF2-40B4-BE49-F238E27FC236}">
                    <a16:creationId xmlns:a16="http://schemas.microsoft.com/office/drawing/2014/main" id="{37DDBA1C-2924-4FC2-A674-98D7940F7820}"/>
                  </a:ext>
                </a:extLst>
              </p:cNvPr>
              <p:cNvSpPr/>
              <p:nvPr/>
            </p:nvSpPr>
            <p:spPr>
              <a:xfrm>
                <a:off x="1782475" y="3815625"/>
                <a:ext cx="100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202" extrusionOk="0">
                    <a:moveTo>
                      <a:pt x="0" y="1"/>
                    </a:moveTo>
                    <a:lnTo>
                      <a:pt x="0" y="101"/>
                    </a:lnTo>
                    <a:lnTo>
                      <a:pt x="51" y="151"/>
                    </a:lnTo>
                    <a:lnTo>
                      <a:pt x="151" y="202"/>
                    </a:lnTo>
                    <a:lnTo>
                      <a:pt x="352" y="202"/>
                    </a:lnTo>
                    <a:lnTo>
                      <a:pt x="402" y="101"/>
                    </a:lnTo>
                    <a:lnTo>
                      <a:pt x="352" y="5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" name="Google Shape;5661;p47">
                <a:extLst>
                  <a:ext uri="{FF2B5EF4-FFF2-40B4-BE49-F238E27FC236}">
                    <a16:creationId xmlns:a16="http://schemas.microsoft.com/office/drawing/2014/main" id="{D153DDC0-479B-4E46-811C-01369DE337A8}"/>
                  </a:ext>
                </a:extLst>
              </p:cNvPr>
              <p:cNvSpPr/>
              <p:nvPr/>
            </p:nvSpPr>
            <p:spPr>
              <a:xfrm>
                <a:off x="1477125" y="3831950"/>
                <a:ext cx="5050" cy="88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353" extrusionOk="0">
                    <a:moveTo>
                      <a:pt x="50" y="1"/>
                    </a:moveTo>
                    <a:lnTo>
                      <a:pt x="0" y="101"/>
                    </a:lnTo>
                    <a:lnTo>
                      <a:pt x="0" y="202"/>
                    </a:lnTo>
                    <a:lnTo>
                      <a:pt x="0" y="303"/>
                    </a:lnTo>
                    <a:lnTo>
                      <a:pt x="50" y="353"/>
                    </a:lnTo>
                    <a:lnTo>
                      <a:pt x="151" y="303"/>
                    </a:lnTo>
                    <a:lnTo>
                      <a:pt x="201" y="202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" name="Google Shape;5662;p47">
                <a:extLst>
                  <a:ext uri="{FF2B5EF4-FFF2-40B4-BE49-F238E27FC236}">
                    <a16:creationId xmlns:a16="http://schemas.microsoft.com/office/drawing/2014/main" id="{B011A3CF-FAE0-440A-9F05-FFC9C5971507}"/>
                  </a:ext>
                </a:extLst>
              </p:cNvPr>
              <p:cNvSpPr/>
              <p:nvPr/>
            </p:nvSpPr>
            <p:spPr>
              <a:xfrm>
                <a:off x="1465800" y="3837000"/>
                <a:ext cx="505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403" extrusionOk="0">
                    <a:moveTo>
                      <a:pt x="101" y="0"/>
                    </a:moveTo>
                    <a:lnTo>
                      <a:pt x="51" y="50"/>
                    </a:lnTo>
                    <a:lnTo>
                      <a:pt x="1" y="251"/>
                    </a:lnTo>
                    <a:lnTo>
                      <a:pt x="51" y="352"/>
                    </a:lnTo>
                    <a:lnTo>
                      <a:pt x="152" y="402"/>
                    </a:lnTo>
                    <a:lnTo>
                      <a:pt x="202" y="402"/>
                    </a:lnTo>
                    <a:lnTo>
                      <a:pt x="202" y="101"/>
                    </a:lnTo>
                    <a:lnTo>
                      <a:pt x="202" y="50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" name="Google Shape;5663;p47">
                <a:extLst>
                  <a:ext uri="{FF2B5EF4-FFF2-40B4-BE49-F238E27FC236}">
                    <a16:creationId xmlns:a16="http://schemas.microsoft.com/office/drawing/2014/main" id="{4D28043A-4B4C-49CF-AA07-71C3DD04F095}"/>
                  </a:ext>
                </a:extLst>
              </p:cNvPr>
              <p:cNvSpPr/>
              <p:nvPr/>
            </p:nvSpPr>
            <p:spPr>
              <a:xfrm>
                <a:off x="440425" y="3911125"/>
                <a:ext cx="6300" cy="88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353" extrusionOk="0">
                    <a:moveTo>
                      <a:pt x="101" y="1"/>
                    </a:moveTo>
                    <a:lnTo>
                      <a:pt x="0" y="51"/>
                    </a:lnTo>
                    <a:lnTo>
                      <a:pt x="0" y="151"/>
                    </a:lnTo>
                    <a:lnTo>
                      <a:pt x="0" y="252"/>
                    </a:lnTo>
                    <a:lnTo>
                      <a:pt x="51" y="352"/>
                    </a:lnTo>
                    <a:lnTo>
                      <a:pt x="151" y="352"/>
                    </a:lnTo>
                    <a:lnTo>
                      <a:pt x="252" y="151"/>
                    </a:lnTo>
                    <a:lnTo>
                      <a:pt x="151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" name="Google Shape;5664;p47">
                <a:extLst>
                  <a:ext uri="{FF2B5EF4-FFF2-40B4-BE49-F238E27FC236}">
                    <a16:creationId xmlns:a16="http://schemas.microsoft.com/office/drawing/2014/main" id="{EF535613-CF8C-4BA0-BD49-BED8E93DCC8C}"/>
                  </a:ext>
                </a:extLst>
              </p:cNvPr>
              <p:cNvSpPr/>
              <p:nvPr/>
            </p:nvSpPr>
            <p:spPr>
              <a:xfrm>
                <a:off x="1602775" y="308555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51" y="0"/>
                    </a:moveTo>
                    <a:lnTo>
                      <a:pt x="1" y="51"/>
                    </a:lnTo>
                    <a:lnTo>
                      <a:pt x="101" y="151"/>
                    </a:lnTo>
                    <a:lnTo>
                      <a:pt x="202" y="5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" name="Google Shape;5665;p47">
                <a:extLst>
                  <a:ext uri="{FF2B5EF4-FFF2-40B4-BE49-F238E27FC236}">
                    <a16:creationId xmlns:a16="http://schemas.microsoft.com/office/drawing/2014/main" id="{C858F5C9-B7A8-4316-9ECA-FA75F588777A}"/>
                  </a:ext>
                </a:extLst>
              </p:cNvPr>
              <p:cNvSpPr/>
              <p:nvPr/>
            </p:nvSpPr>
            <p:spPr>
              <a:xfrm>
                <a:off x="1229575" y="3100625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0" y="1"/>
                    </a:moveTo>
                    <a:lnTo>
                      <a:pt x="0" y="101"/>
                    </a:lnTo>
                    <a:lnTo>
                      <a:pt x="151" y="151"/>
                    </a:lnTo>
                    <a:lnTo>
                      <a:pt x="201" y="101"/>
                    </a:lnTo>
                    <a:lnTo>
                      <a:pt x="50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" name="Google Shape;5666;p47">
                <a:extLst>
                  <a:ext uri="{FF2B5EF4-FFF2-40B4-BE49-F238E27FC236}">
                    <a16:creationId xmlns:a16="http://schemas.microsoft.com/office/drawing/2014/main" id="{5F1456C9-DF7A-43F3-A477-428FB6A1F45E}"/>
                  </a:ext>
                </a:extLst>
              </p:cNvPr>
              <p:cNvSpPr/>
              <p:nvPr/>
            </p:nvSpPr>
            <p:spPr>
              <a:xfrm>
                <a:off x="1975975" y="3100625"/>
                <a:ext cx="63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53" h="202" extrusionOk="0">
                    <a:moveTo>
                      <a:pt x="152" y="1"/>
                    </a:moveTo>
                    <a:lnTo>
                      <a:pt x="51" y="51"/>
                    </a:lnTo>
                    <a:lnTo>
                      <a:pt x="51" y="101"/>
                    </a:lnTo>
                    <a:lnTo>
                      <a:pt x="1" y="202"/>
                    </a:lnTo>
                    <a:lnTo>
                      <a:pt x="101" y="202"/>
                    </a:lnTo>
                    <a:lnTo>
                      <a:pt x="202" y="151"/>
                    </a:lnTo>
                    <a:lnTo>
                      <a:pt x="202" y="10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" name="Google Shape;5667;p47">
                <a:extLst>
                  <a:ext uri="{FF2B5EF4-FFF2-40B4-BE49-F238E27FC236}">
                    <a16:creationId xmlns:a16="http://schemas.microsoft.com/office/drawing/2014/main" id="{9B258234-6BDA-4FFF-B889-5FC5C08514C4}"/>
                  </a:ext>
                </a:extLst>
              </p:cNvPr>
              <p:cNvSpPr/>
              <p:nvPr/>
            </p:nvSpPr>
            <p:spPr>
              <a:xfrm>
                <a:off x="1183075" y="3105650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1" y="1"/>
                    </a:moveTo>
                    <a:lnTo>
                      <a:pt x="0" y="151"/>
                    </a:lnTo>
                    <a:lnTo>
                      <a:pt x="51" y="202"/>
                    </a:lnTo>
                    <a:lnTo>
                      <a:pt x="151" y="5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" name="Google Shape;5668;p47">
                <a:extLst>
                  <a:ext uri="{FF2B5EF4-FFF2-40B4-BE49-F238E27FC236}">
                    <a16:creationId xmlns:a16="http://schemas.microsoft.com/office/drawing/2014/main" id="{CE796BCD-BF9E-43CF-93EF-CFED15302261}"/>
                  </a:ext>
                </a:extLst>
              </p:cNvPr>
              <p:cNvSpPr/>
              <p:nvPr/>
            </p:nvSpPr>
            <p:spPr>
              <a:xfrm>
                <a:off x="1787500" y="3105650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0" y="202"/>
                    </a:lnTo>
                    <a:lnTo>
                      <a:pt x="101" y="202"/>
                    </a:lnTo>
                    <a:lnTo>
                      <a:pt x="151" y="10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" name="Google Shape;5669;p47">
                <a:extLst>
                  <a:ext uri="{FF2B5EF4-FFF2-40B4-BE49-F238E27FC236}">
                    <a16:creationId xmlns:a16="http://schemas.microsoft.com/office/drawing/2014/main" id="{0DF0C4EB-267A-4311-B756-565637A6228A}"/>
                  </a:ext>
                </a:extLst>
              </p:cNvPr>
              <p:cNvSpPr/>
              <p:nvPr/>
            </p:nvSpPr>
            <p:spPr>
              <a:xfrm>
                <a:off x="2092850" y="3105650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01" y="1"/>
                    </a:moveTo>
                    <a:lnTo>
                      <a:pt x="0" y="51"/>
                    </a:lnTo>
                    <a:lnTo>
                      <a:pt x="101" y="202"/>
                    </a:lnTo>
                    <a:lnTo>
                      <a:pt x="151" y="1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" name="Google Shape;5670;p47">
                <a:extLst>
                  <a:ext uri="{FF2B5EF4-FFF2-40B4-BE49-F238E27FC236}">
                    <a16:creationId xmlns:a16="http://schemas.microsoft.com/office/drawing/2014/main" id="{23F60E92-D501-403C-90BD-AA74FB59DE13}"/>
                  </a:ext>
                </a:extLst>
              </p:cNvPr>
              <p:cNvSpPr/>
              <p:nvPr/>
            </p:nvSpPr>
            <p:spPr>
              <a:xfrm>
                <a:off x="831225" y="3120725"/>
                <a:ext cx="2550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102" h="253" extrusionOk="0">
                    <a:moveTo>
                      <a:pt x="51" y="1"/>
                    </a:moveTo>
                    <a:lnTo>
                      <a:pt x="1" y="101"/>
                    </a:lnTo>
                    <a:lnTo>
                      <a:pt x="51" y="252"/>
                    </a:lnTo>
                    <a:lnTo>
                      <a:pt x="101" y="152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" name="Google Shape;5671;p47">
                <a:extLst>
                  <a:ext uri="{FF2B5EF4-FFF2-40B4-BE49-F238E27FC236}">
                    <a16:creationId xmlns:a16="http://schemas.microsoft.com/office/drawing/2014/main" id="{FB67E30B-D274-4B30-B040-D61006F1BB2B}"/>
                  </a:ext>
                </a:extLst>
              </p:cNvPr>
              <p:cNvSpPr/>
              <p:nvPr/>
            </p:nvSpPr>
            <p:spPr>
              <a:xfrm>
                <a:off x="577400" y="3138325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1" y="0"/>
                    </a:moveTo>
                    <a:lnTo>
                      <a:pt x="0" y="51"/>
                    </a:lnTo>
                    <a:lnTo>
                      <a:pt x="151" y="151"/>
                    </a:lnTo>
                    <a:lnTo>
                      <a:pt x="201" y="51"/>
                    </a:lnTo>
                    <a:lnTo>
                      <a:pt x="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" name="Google Shape;5672;p47">
                <a:extLst>
                  <a:ext uri="{FF2B5EF4-FFF2-40B4-BE49-F238E27FC236}">
                    <a16:creationId xmlns:a16="http://schemas.microsoft.com/office/drawing/2014/main" id="{EAE7985A-023C-4763-A519-129324E7B289}"/>
                  </a:ext>
                </a:extLst>
              </p:cNvPr>
              <p:cNvSpPr/>
              <p:nvPr/>
            </p:nvSpPr>
            <p:spPr>
              <a:xfrm>
                <a:off x="1945825" y="313707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1" y="0"/>
                    </a:moveTo>
                    <a:lnTo>
                      <a:pt x="1" y="151"/>
                    </a:lnTo>
                    <a:lnTo>
                      <a:pt x="51" y="201"/>
                    </a:lnTo>
                    <a:lnTo>
                      <a:pt x="151" y="50"/>
                    </a:lnTo>
                    <a:lnTo>
                      <a:pt x="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" name="Google Shape;5673;p47">
                <a:extLst>
                  <a:ext uri="{FF2B5EF4-FFF2-40B4-BE49-F238E27FC236}">
                    <a16:creationId xmlns:a16="http://schemas.microsoft.com/office/drawing/2014/main" id="{1280FD0E-B993-483E-9C33-E813354D62B6}"/>
                  </a:ext>
                </a:extLst>
              </p:cNvPr>
              <p:cNvSpPr/>
              <p:nvPr/>
            </p:nvSpPr>
            <p:spPr>
              <a:xfrm>
                <a:off x="415300" y="3163450"/>
                <a:ext cx="37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1" h="202" extrusionOk="0">
                    <a:moveTo>
                      <a:pt x="50" y="1"/>
                    </a:moveTo>
                    <a:lnTo>
                      <a:pt x="0" y="51"/>
                    </a:lnTo>
                    <a:lnTo>
                      <a:pt x="50" y="202"/>
                    </a:lnTo>
                    <a:lnTo>
                      <a:pt x="151" y="151"/>
                    </a:lnTo>
                    <a:lnTo>
                      <a:pt x="50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" name="Google Shape;5674;p47">
                <a:extLst>
                  <a:ext uri="{FF2B5EF4-FFF2-40B4-BE49-F238E27FC236}">
                    <a16:creationId xmlns:a16="http://schemas.microsoft.com/office/drawing/2014/main" id="{DC616617-DCDD-4285-821F-67904CE5BC34}"/>
                  </a:ext>
                </a:extLst>
              </p:cNvPr>
              <p:cNvSpPr/>
              <p:nvPr/>
            </p:nvSpPr>
            <p:spPr>
              <a:xfrm>
                <a:off x="1361500" y="3163450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" y="1"/>
                    </a:moveTo>
                    <a:lnTo>
                      <a:pt x="1" y="101"/>
                    </a:lnTo>
                    <a:lnTo>
                      <a:pt x="101" y="202"/>
                    </a:lnTo>
                    <a:lnTo>
                      <a:pt x="152" y="10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" name="Google Shape;5675;p47">
                <a:extLst>
                  <a:ext uri="{FF2B5EF4-FFF2-40B4-BE49-F238E27FC236}">
                    <a16:creationId xmlns:a16="http://schemas.microsoft.com/office/drawing/2014/main" id="{FF0F9079-9E7F-4F33-A885-D702121D81F2}"/>
                  </a:ext>
                </a:extLst>
              </p:cNvPr>
              <p:cNvSpPr/>
              <p:nvPr/>
            </p:nvSpPr>
            <p:spPr>
              <a:xfrm>
                <a:off x="2081550" y="3169750"/>
                <a:ext cx="505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01" extrusionOk="0">
                    <a:moveTo>
                      <a:pt x="151" y="0"/>
                    </a:moveTo>
                    <a:lnTo>
                      <a:pt x="0" y="50"/>
                    </a:lnTo>
                    <a:lnTo>
                      <a:pt x="101" y="101"/>
                    </a:lnTo>
                    <a:lnTo>
                      <a:pt x="201" y="50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" name="Google Shape;5676;p47">
                <a:extLst>
                  <a:ext uri="{FF2B5EF4-FFF2-40B4-BE49-F238E27FC236}">
                    <a16:creationId xmlns:a16="http://schemas.microsoft.com/office/drawing/2014/main" id="{C7A81F18-D7D3-4BD1-85F6-0FB755787308}"/>
                  </a:ext>
                </a:extLst>
              </p:cNvPr>
              <p:cNvSpPr/>
              <p:nvPr/>
            </p:nvSpPr>
            <p:spPr>
              <a:xfrm>
                <a:off x="2008650" y="318482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01" y="0"/>
                    </a:moveTo>
                    <a:lnTo>
                      <a:pt x="1" y="101"/>
                    </a:lnTo>
                    <a:lnTo>
                      <a:pt x="1" y="201"/>
                    </a:lnTo>
                    <a:lnTo>
                      <a:pt x="51" y="201"/>
                    </a:lnTo>
                    <a:lnTo>
                      <a:pt x="152" y="50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" name="Google Shape;5677;p47">
                <a:extLst>
                  <a:ext uri="{FF2B5EF4-FFF2-40B4-BE49-F238E27FC236}">
                    <a16:creationId xmlns:a16="http://schemas.microsoft.com/office/drawing/2014/main" id="{1F15773B-DA02-453D-96BE-4259506ED1BB}"/>
                  </a:ext>
                </a:extLst>
              </p:cNvPr>
              <p:cNvSpPr/>
              <p:nvPr/>
            </p:nvSpPr>
            <p:spPr>
              <a:xfrm>
                <a:off x="2050125" y="320115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0" y="151"/>
                    </a:lnTo>
                    <a:lnTo>
                      <a:pt x="101" y="151"/>
                    </a:lnTo>
                    <a:lnTo>
                      <a:pt x="202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" name="Google Shape;5678;p47">
                <a:extLst>
                  <a:ext uri="{FF2B5EF4-FFF2-40B4-BE49-F238E27FC236}">
                    <a16:creationId xmlns:a16="http://schemas.microsoft.com/office/drawing/2014/main" id="{A1DAC420-9BC9-4101-B604-D428103055CD}"/>
                  </a:ext>
                </a:extLst>
              </p:cNvPr>
              <p:cNvSpPr/>
              <p:nvPr/>
            </p:nvSpPr>
            <p:spPr>
              <a:xfrm>
                <a:off x="346175" y="3206175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" y="202"/>
                    </a:lnTo>
                    <a:lnTo>
                      <a:pt x="202" y="202"/>
                    </a:lnTo>
                    <a:lnTo>
                      <a:pt x="151" y="10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" name="Google Shape;5679;p47">
                <a:extLst>
                  <a:ext uri="{FF2B5EF4-FFF2-40B4-BE49-F238E27FC236}">
                    <a16:creationId xmlns:a16="http://schemas.microsoft.com/office/drawing/2014/main" id="{1DDBA291-464C-40E6-80EE-6099A285058A}"/>
                  </a:ext>
                </a:extLst>
              </p:cNvPr>
              <p:cNvSpPr/>
              <p:nvPr/>
            </p:nvSpPr>
            <p:spPr>
              <a:xfrm>
                <a:off x="1903100" y="3227550"/>
                <a:ext cx="5050" cy="37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1" extrusionOk="0">
                    <a:moveTo>
                      <a:pt x="151" y="0"/>
                    </a:moveTo>
                    <a:lnTo>
                      <a:pt x="1" y="50"/>
                    </a:lnTo>
                    <a:lnTo>
                      <a:pt x="51" y="151"/>
                    </a:lnTo>
                    <a:lnTo>
                      <a:pt x="202" y="50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" name="Google Shape;5680;p47">
                <a:extLst>
                  <a:ext uri="{FF2B5EF4-FFF2-40B4-BE49-F238E27FC236}">
                    <a16:creationId xmlns:a16="http://schemas.microsoft.com/office/drawing/2014/main" id="{2102A2A2-2EF2-4EB0-B7A0-FA0301492161}"/>
                  </a:ext>
                </a:extLst>
              </p:cNvPr>
              <p:cNvSpPr/>
              <p:nvPr/>
            </p:nvSpPr>
            <p:spPr>
              <a:xfrm>
                <a:off x="1850325" y="3247650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" y="0"/>
                    </a:moveTo>
                    <a:lnTo>
                      <a:pt x="1" y="101"/>
                    </a:lnTo>
                    <a:lnTo>
                      <a:pt x="101" y="201"/>
                    </a:lnTo>
                    <a:lnTo>
                      <a:pt x="202" y="10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" name="Google Shape;5681;p47">
                <a:extLst>
                  <a:ext uri="{FF2B5EF4-FFF2-40B4-BE49-F238E27FC236}">
                    <a16:creationId xmlns:a16="http://schemas.microsoft.com/office/drawing/2014/main" id="{4ECC3C42-D7E8-49BC-B92E-B5A281F6B482}"/>
                  </a:ext>
                </a:extLst>
              </p:cNvPr>
              <p:cNvSpPr/>
              <p:nvPr/>
            </p:nvSpPr>
            <p:spPr>
              <a:xfrm>
                <a:off x="1624150" y="3300425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01" y="0"/>
                    </a:moveTo>
                    <a:lnTo>
                      <a:pt x="0" y="101"/>
                    </a:lnTo>
                    <a:lnTo>
                      <a:pt x="0" y="201"/>
                    </a:lnTo>
                    <a:lnTo>
                      <a:pt x="101" y="201"/>
                    </a:lnTo>
                    <a:lnTo>
                      <a:pt x="201" y="5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" name="Google Shape;5682;p47">
                <a:extLst>
                  <a:ext uri="{FF2B5EF4-FFF2-40B4-BE49-F238E27FC236}">
                    <a16:creationId xmlns:a16="http://schemas.microsoft.com/office/drawing/2014/main" id="{AD9FA7A6-503E-4AD0-BE82-444477FFDB70}"/>
                  </a:ext>
                </a:extLst>
              </p:cNvPr>
              <p:cNvSpPr/>
              <p:nvPr/>
            </p:nvSpPr>
            <p:spPr>
              <a:xfrm>
                <a:off x="1828975" y="3331850"/>
                <a:ext cx="5050" cy="37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1" extrusionOk="0">
                    <a:moveTo>
                      <a:pt x="101" y="0"/>
                    </a:moveTo>
                    <a:lnTo>
                      <a:pt x="0" y="101"/>
                    </a:lnTo>
                    <a:lnTo>
                      <a:pt x="151" y="151"/>
                    </a:lnTo>
                    <a:lnTo>
                      <a:pt x="201" y="10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" name="Google Shape;5683;p47">
                <a:extLst>
                  <a:ext uri="{FF2B5EF4-FFF2-40B4-BE49-F238E27FC236}">
                    <a16:creationId xmlns:a16="http://schemas.microsoft.com/office/drawing/2014/main" id="{A08CACD4-9B6C-4F81-A979-1E59DAEAAF22}"/>
                  </a:ext>
                </a:extLst>
              </p:cNvPr>
              <p:cNvSpPr/>
              <p:nvPr/>
            </p:nvSpPr>
            <p:spPr>
              <a:xfrm>
                <a:off x="1914400" y="3363250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51" y="202"/>
                    </a:lnTo>
                    <a:lnTo>
                      <a:pt x="152" y="15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" name="Google Shape;5684;p47">
                <a:extLst>
                  <a:ext uri="{FF2B5EF4-FFF2-40B4-BE49-F238E27FC236}">
                    <a16:creationId xmlns:a16="http://schemas.microsoft.com/office/drawing/2014/main" id="{A3630CBA-B23B-4722-82AD-23E1883BF6CC}"/>
                  </a:ext>
                </a:extLst>
              </p:cNvPr>
              <p:cNvSpPr/>
              <p:nvPr/>
            </p:nvSpPr>
            <p:spPr>
              <a:xfrm>
                <a:off x="1987300" y="336450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1" y="1"/>
                    </a:moveTo>
                    <a:lnTo>
                      <a:pt x="0" y="51"/>
                    </a:lnTo>
                    <a:lnTo>
                      <a:pt x="101" y="152"/>
                    </a:lnTo>
                    <a:lnTo>
                      <a:pt x="201" y="152"/>
                    </a:lnTo>
                    <a:lnTo>
                      <a:pt x="201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" name="Google Shape;5685;p47">
                <a:extLst>
                  <a:ext uri="{FF2B5EF4-FFF2-40B4-BE49-F238E27FC236}">
                    <a16:creationId xmlns:a16="http://schemas.microsoft.com/office/drawing/2014/main" id="{341AE2A6-4448-49A0-A68C-024608FEE911}"/>
                  </a:ext>
                </a:extLst>
              </p:cNvPr>
              <p:cNvSpPr/>
              <p:nvPr/>
            </p:nvSpPr>
            <p:spPr>
              <a:xfrm>
                <a:off x="1818900" y="336827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01" y="1"/>
                    </a:moveTo>
                    <a:lnTo>
                      <a:pt x="1" y="151"/>
                    </a:lnTo>
                    <a:lnTo>
                      <a:pt x="101" y="202"/>
                    </a:lnTo>
                    <a:lnTo>
                      <a:pt x="152" y="10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" name="Google Shape;5686;p47">
                <a:extLst>
                  <a:ext uri="{FF2B5EF4-FFF2-40B4-BE49-F238E27FC236}">
                    <a16:creationId xmlns:a16="http://schemas.microsoft.com/office/drawing/2014/main" id="{36A292FC-C8FF-4C12-AB8B-D7AEC2583DD4}"/>
                  </a:ext>
                </a:extLst>
              </p:cNvPr>
              <p:cNvSpPr/>
              <p:nvPr/>
            </p:nvSpPr>
            <p:spPr>
              <a:xfrm>
                <a:off x="1992325" y="3368275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0" y="1"/>
                    </a:moveTo>
                    <a:lnTo>
                      <a:pt x="0" y="101"/>
                    </a:lnTo>
                    <a:lnTo>
                      <a:pt x="101" y="202"/>
                    </a:lnTo>
                    <a:lnTo>
                      <a:pt x="201" y="1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" name="Google Shape;5687;p47">
                <a:extLst>
                  <a:ext uri="{FF2B5EF4-FFF2-40B4-BE49-F238E27FC236}">
                    <a16:creationId xmlns:a16="http://schemas.microsoft.com/office/drawing/2014/main" id="{86A9F4E9-6148-4B9A-B535-C31B8EA7BB30}"/>
                  </a:ext>
                </a:extLst>
              </p:cNvPr>
              <p:cNvSpPr/>
              <p:nvPr/>
            </p:nvSpPr>
            <p:spPr>
              <a:xfrm>
                <a:off x="1797550" y="337455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01" y="1"/>
                    </a:moveTo>
                    <a:lnTo>
                      <a:pt x="0" y="51"/>
                    </a:lnTo>
                    <a:lnTo>
                      <a:pt x="151" y="152"/>
                    </a:lnTo>
                    <a:lnTo>
                      <a:pt x="201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" name="Google Shape;5688;p47">
                <a:extLst>
                  <a:ext uri="{FF2B5EF4-FFF2-40B4-BE49-F238E27FC236}">
                    <a16:creationId xmlns:a16="http://schemas.microsoft.com/office/drawing/2014/main" id="{73B72857-0756-4759-A581-6B73A7387484}"/>
                  </a:ext>
                </a:extLst>
              </p:cNvPr>
              <p:cNvSpPr/>
              <p:nvPr/>
            </p:nvSpPr>
            <p:spPr>
              <a:xfrm>
                <a:off x="1777450" y="341602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0" y="1"/>
                    </a:moveTo>
                    <a:lnTo>
                      <a:pt x="0" y="151"/>
                    </a:lnTo>
                    <a:lnTo>
                      <a:pt x="50" y="202"/>
                    </a:lnTo>
                    <a:lnTo>
                      <a:pt x="151" y="51"/>
                    </a:lnTo>
                    <a:lnTo>
                      <a:pt x="50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" name="Google Shape;5689;p47">
                <a:extLst>
                  <a:ext uri="{FF2B5EF4-FFF2-40B4-BE49-F238E27FC236}">
                    <a16:creationId xmlns:a16="http://schemas.microsoft.com/office/drawing/2014/main" id="{FF07AF83-FA38-4764-817F-41AAE3B25A1B}"/>
                  </a:ext>
                </a:extLst>
              </p:cNvPr>
              <p:cNvSpPr/>
              <p:nvPr/>
            </p:nvSpPr>
            <p:spPr>
              <a:xfrm>
                <a:off x="1793775" y="3416025"/>
                <a:ext cx="25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02" h="202" extrusionOk="0">
                    <a:moveTo>
                      <a:pt x="51" y="1"/>
                    </a:moveTo>
                    <a:lnTo>
                      <a:pt x="1" y="151"/>
                    </a:lnTo>
                    <a:lnTo>
                      <a:pt x="51" y="202"/>
                    </a:lnTo>
                    <a:lnTo>
                      <a:pt x="101" y="5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" name="Google Shape;5690;p47">
                <a:extLst>
                  <a:ext uri="{FF2B5EF4-FFF2-40B4-BE49-F238E27FC236}">
                    <a16:creationId xmlns:a16="http://schemas.microsoft.com/office/drawing/2014/main" id="{A6E9DF59-3274-4AA9-B013-68A23AAB86B4}"/>
                  </a:ext>
                </a:extLst>
              </p:cNvPr>
              <p:cNvSpPr/>
              <p:nvPr/>
            </p:nvSpPr>
            <p:spPr>
              <a:xfrm>
                <a:off x="1808850" y="341602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01" y="1"/>
                    </a:moveTo>
                    <a:lnTo>
                      <a:pt x="1" y="151"/>
                    </a:lnTo>
                    <a:lnTo>
                      <a:pt x="101" y="202"/>
                    </a:lnTo>
                    <a:lnTo>
                      <a:pt x="152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" name="Google Shape;5691;p47">
                <a:extLst>
                  <a:ext uri="{FF2B5EF4-FFF2-40B4-BE49-F238E27FC236}">
                    <a16:creationId xmlns:a16="http://schemas.microsoft.com/office/drawing/2014/main" id="{B868D8CC-200C-4AF8-A5A3-20A21FFAD4BD}"/>
                  </a:ext>
                </a:extLst>
              </p:cNvPr>
              <p:cNvSpPr/>
              <p:nvPr/>
            </p:nvSpPr>
            <p:spPr>
              <a:xfrm>
                <a:off x="1876725" y="3437400"/>
                <a:ext cx="5050" cy="37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1" extrusionOk="0">
                    <a:moveTo>
                      <a:pt x="0" y="0"/>
                    </a:moveTo>
                    <a:lnTo>
                      <a:pt x="0" y="50"/>
                    </a:lnTo>
                    <a:lnTo>
                      <a:pt x="101" y="151"/>
                    </a:lnTo>
                    <a:lnTo>
                      <a:pt x="201" y="10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" name="Google Shape;5692;p47">
                <a:extLst>
                  <a:ext uri="{FF2B5EF4-FFF2-40B4-BE49-F238E27FC236}">
                    <a16:creationId xmlns:a16="http://schemas.microsoft.com/office/drawing/2014/main" id="{047A1F13-5074-40AC-B11D-20D050FFAD78}"/>
                  </a:ext>
                </a:extLst>
              </p:cNvPr>
              <p:cNvSpPr/>
              <p:nvPr/>
            </p:nvSpPr>
            <p:spPr>
              <a:xfrm>
                <a:off x="1924475" y="3447450"/>
                <a:ext cx="37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1" h="202" extrusionOk="0">
                    <a:moveTo>
                      <a:pt x="0" y="0"/>
                    </a:moveTo>
                    <a:lnTo>
                      <a:pt x="0" y="101"/>
                    </a:lnTo>
                    <a:lnTo>
                      <a:pt x="101" y="201"/>
                    </a:lnTo>
                    <a:lnTo>
                      <a:pt x="151" y="101"/>
                    </a:lnTo>
                    <a:lnTo>
                      <a:pt x="5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5693;p47">
                <a:extLst>
                  <a:ext uri="{FF2B5EF4-FFF2-40B4-BE49-F238E27FC236}">
                    <a16:creationId xmlns:a16="http://schemas.microsoft.com/office/drawing/2014/main" id="{93F639E3-C263-4F78-A18A-D3925556BF21}"/>
                  </a:ext>
                </a:extLst>
              </p:cNvPr>
              <p:cNvSpPr/>
              <p:nvPr/>
            </p:nvSpPr>
            <p:spPr>
              <a:xfrm>
                <a:off x="1997350" y="3447450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51" y="0"/>
                    </a:moveTo>
                    <a:lnTo>
                      <a:pt x="0" y="101"/>
                    </a:lnTo>
                    <a:lnTo>
                      <a:pt x="0" y="201"/>
                    </a:lnTo>
                    <a:lnTo>
                      <a:pt x="101" y="201"/>
                    </a:lnTo>
                    <a:lnTo>
                      <a:pt x="201" y="10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5694;p47">
                <a:extLst>
                  <a:ext uri="{FF2B5EF4-FFF2-40B4-BE49-F238E27FC236}">
                    <a16:creationId xmlns:a16="http://schemas.microsoft.com/office/drawing/2014/main" id="{A70941D1-EDAE-4100-9E74-4E98C1A7B796}"/>
                  </a:ext>
                </a:extLst>
              </p:cNvPr>
              <p:cNvSpPr/>
              <p:nvPr/>
            </p:nvSpPr>
            <p:spPr>
              <a:xfrm>
                <a:off x="2025000" y="3453725"/>
                <a:ext cx="3775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151" h="152" extrusionOk="0">
                    <a:moveTo>
                      <a:pt x="50" y="1"/>
                    </a:moveTo>
                    <a:lnTo>
                      <a:pt x="0" y="51"/>
                    </a:lnTo>
                    <a:lnTo>
                      <a:pt x="50" y="151"/>
                    </a:lnTo>
                    <a:lnTo>
                      <a:pt x="151" y="151"/>
                    </a:lnTo>
                    <a:lnTo>
                      <a:pt x="151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" name="Google Shape;5695;p47">
                <a:extLst>
                  <a:ext uri="{FF2B5EF4-FFF2-40B4-BE49-F238E27FC236}">
                    <a16:creationId xmlns:a16="http://schemas.microsoft.com/office/drawing/2014/main" id="{0286594D-DD5F-4E93-94B1-E2E7AF5E5136}"/>
                  </a:ext>
                </a:extLst>
              </p:cNvPr>
              <p:cNvSpPr/>
              <p:nvPr/>
            </p:nvSpPr>
            <p:spPr>
              <a:xfrm>
                <a:off x="2008650" y="345875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01" y="151"/>
                    </a:lnTo>
                    <a:lnTo>
                      <a:pt x="202" y="5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5696;p47">
                <a:extLst>
                  <a:ext uri="{FF2B5EF4-FFF2-40B4-BE49-F238E27FC236}">
                    <a16:creationId xmlns:a16="http://schemas.microsoft.com/office/drawing/2014/main" id="{DAF813B3-6D16-4C4A-931E-97456F9F599C}"/>
                  </a:ext>
                </a:extLst>
              </p:cNvPr>
              <p:cNvSpPr/>
              <p:nvPr/>
            </p:nvSpPr>
            <p:spPr>
              <a:xfrm>
                <a:off x="2087825" y="351027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1" y="0"/>
                    </a:moveTo>
                    <a:lnTo>
                      <a:pt x="0" y="101"/>
                    </a:lnTo>
                    <a:lnTo>
                      <a:pt x="51" y="202"/>
                    </a:lnTo>
                    <a:lnTo>
                      <a:pt x="151" y="151"/>
                    </a:lnTo>
                    <a:lnTo>
                      <a:pt x="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5697;p47">
                <a:extLst>
                  <a:ext uri="{FF2B5EF4-FFF2-40B4-BE49-F238E27FC236}">
                    <a16:creationId xmlns:a16="http://schemas.microsoft.com/office/drawing/2014/main" id="{70CC9B43-4CD8-4626-8C30-396B56AC35C9}"/>
                  </a:ext>
                </a:extLst>
              </p:cNvPr>
              <p:cNvSpPr/>
              <p:nvPr/>
            </p:nvSpPr>
            <p:spPr>
              <a:xfrm>
                <a:off x="2003625" y="3515300"/>
                <a:ext cx="3800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52" extrusionOk="0">
                    <a:moveTo>
                      <a:pt x="51" y="1"/>
                    </a:moveTo>
                    <a:lnTo>
                      <a:pt x="1" y="151"/>
                    </a:lnTo>
                    <a:lnTo>
                      <a:pt x="51" y="252"/>
                    </a:lnTo>
                    <a:lnTo>
                      <a:pt x="152" y="10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" name="Google Shape;5698;p47">
                <a:extLst>
                  <a:ext uri="{FF2B5EF4-FFF2-40B4-BE49-F238E27FC236}">
                    <a16:creationId xmlns:a16="http://schemas.microsoft.com/office/drawing/2014/main" id="{0D8BF1B2-A96A-4588-8D1C-96DD1EDD9A4B}"/>
                  </a:ext>
                </a:extLst>
              </p:cNvPr>
              <p:cNvSpPr/>
              <p:nvPr/>
            </p:nvSpPr>
            <p:spPr>
              <a:xfrm>
                <a:off x="1977250" y="3521575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01" y="1"/>
                    </a:moveTo>
                    <a:lnTo>
                      <a:pt x="0" y="51"/>
                    </a:lnTo>
                    <a:lnTo>
                      <a:pt x="0" y="101"/>
                    </a:lnTo>
                    <a:lnTo>
                      <a:pt x="50" y="152"/>
                    </a:lnTo>
                    <a:lnTo>
                      <a:pt x="201" y="51"/>
                    </a:lnTo>
                    <a:lnTo>
                      <a:pt x="2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" name="Google Shape;5699;p47">
                <a:extLst>
                  <a:ext uri="{FF2B5EF4-FFF2-40B4-BE49-F238E27FC236}">
                    <a16:creationId xmlns:a16="http://schemas.microsoft.com/office/drawing/2014/main" id="{16C3DCB8-4132-4826-B66C-8E92E2173179}"/>
                  </a:ext>
                </a:extLst>
              </p:cNvPr>
              <p:cNvSpPr/>
              <p:nvPr/>
            </p:nvSpPr>
            <p:spPr>
              <a:xfrm>
                <a:off x="1924475" y="3568075"/>
                <a:ext cx="37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1" h="202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101" y="202"/>
                    </a:lnTo>
                    <a:lnTo>
                      <a:pt x="151" y="1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5700;p47">
                <a:extLst>
                  <a:ext uri="{FF2B5EF4-FFF2-40B4-BE49-F238E27FC236}">
                    <a16:creationId xmlns:a16="http://schemas.microsoft.com/office/drawing/2014/main" id="{33E17639-27B0-414A-AB9E-7C8299105186}"/>
                  </a:ext>
                </a:extLst>
              </p:cNvPr>
              <p:cNvSpPr/>
              <p:nvPr/>
            </p:nvSpPr>
            <p:spPr>
              <a:xfrm>
                <a:off x="1782475" y="357435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51" y="152"/>
                    </a:lnTo>
                    <a:lnTo>
                      <a:pt x="201" y="10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" name="Google Shape;5701;p47">
                <a:extLst>
                  <a:ext uri="{FF2B5EF4-FFF2-40B4-BE49-F238E27FC236}">
                    <a16:creationId xmlns:a16="http://schemas.microsoft.com/office/drawing/2014/main" id="{509057F4-7699-4096-8F31-555024999AC0}"/>
                  </a:ext>
                </a:extLst>
              </p:cNvPr>
              <p:cNvSpPr/>
              <p:nvPr/>
            </p:nvSpPr>
            <p:spPr>
              <a:xfrm>
                <a:off x="1975975" y="3584425"/>
                <a:ext cx="63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53" h="202" extrusionOk="0">
                    <a:moveTo>
                      <a:pt x="152" y="0"/>
                    </a:moveTo>
                    <a:lnTo>
                      <a:pt x="51" y="50"/>
                    </a:lnTo>
                    <a:lnTo>
                      <a:pt x="51" y="101"/>
                    </a:lnTo>
                    <a:lnTo>
                      <a:pt x="1" y="201"/>
                    </a:lnTo>
                    <a:lnTo>
                      <a:pt x="101" y="201"/>
                    </a:lnTo>
                    <a:lnTo>
                      <a:pt x="202" y="151"/>
                    </a:lnTo>
                    <a:lnTo>
                      <a:pt x="202" y="101"/>
                    </a:lnTo>
                    <a:lnTo>
                      <a:pt x="25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" name="Google Shape;5702;p47">
                <a:extLst>
                  <a:ext uri="{FF2B5EF4-FFF2-40B4-BE49-F238E27FC236}">
                    <a16:creationId xmlns:a16="http://schemas.microsoft.com/office/drawing/2014/main" id="{C99D0AB2-91B8-47E2-8558-6458F7B55657}"/>
                  </a:ext>
                </a:extLst>
              </p:cNvPr>
              <p:cNvSpPr/>
              <p:nvPr/>
            </p:nvSpPr>
            <p:spPr>
              <a:xfrm>
                <a:off x="1972225" y="3589450"/>
                <a:ext cx="37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1" h="202" extrusionOk="0">
                    <a:moveTo>
                      <a:pt x="101" y="0"/>
                    </a:moveTo>
                    <a:lnTo>
                      <a:pt x="0" y="101"/>
                    </a:lnTo>
                    <a:lnTo>
                      <a:pt x="0" y="151"/>
                    </a:lnTo>
                    <a:lnTo>
                      <a:pt x="50" y="201"/>
                    </a:lnTo>
                    <a:lnTo>
                      <a:pt x="151" y="10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" name="Google Shape;5703;p47">
                <a:extLst>
                  <a:ext uri="{FF2B5EF4-FFF2-40B4-BE49-F238E27FC236}">
                    <a16:creationId xmlns:a16="http://schemas.microsoft.com/office/drawing/2014/main" id="{3923AECB-110F-4976-B200-BB338BDF3A2B}"/>
                  </a:ext>
                </a:extLst>
              </p:cNvPr>
              <p:cNvSpPr/>
              <p:nvPr/>
            </p:nvSpPr>
            <p:spPr>
              <a:xfrm>
                <a:off x="1935775" y="3594475"/>
                <a:ext cx="25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2" extrusionOk="0">
                    <a:moveTo>
                      <a:pt x="51" y="0"/>
                    </a:moveTo>
                    <a:lnTo>
                      <a:pt x="0" y="151"/>
                    </a:lnTo>
                    <a:lnTo>
                      <a:pt x="51" y="201"/>
                    </a:lnTo>
                    <a:lnTo>
                      <a:pt x="101" y="101"/>
                    </a:lnTo>
                    <a:lnTo>
                      <a:pt x="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" name="Google Shape;5704;p47">
                <a:extLst>
                  <a:ext uri="{FF2B5EF4-FFF2-40B4-BE49-F238E27FC236}">
                    <a16:creationId xmlns:a16="http://schemas.microsoft.com/office/drawing/2014/main" id="{0ED43B3B-3A7B-4966-8CF2-E9D03EF9690F}"/>
                  </a:ext>
                </a:extLst>
              </p:cNvPr>
              <p:cNvSpPr/>
              <p:nvPr/>
            </p:nvSpPr>
            <p:spPr>
              <a:xfrm>
                <a:off x="1761100" y="361080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01" y="1"/>
                    </a:moveTo>
                    <a:lnTo>
                      <a:pt x="1" y="51"/>
                    </a:lnTo>
                    <a:lnTo>
                      <a:pt x="1" y="101"/>
                    </a:lnTo>
                    <a:lnTo>
                      <a:pt x="101" y="151"/>
                    </a:lnTo>
                    <a:lnTo>
                      <a:pt x="202" y="101"/>
                    </a:lnTo>
                    <a:lnTo>
                      <a:pt x="20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" name="Google Shape;5705;p47">
                <a:extLst>
                  <a:ext uri="{FF2B5EF4-FFF2-40B4-BE49-F238E27FC236}">
                    <a16:creationId xmlns:a16="http://schemas.microsoft.com/office/drawing/2014/main" id="{93EE702A-450F-4BC4-9B0A-AF9302F2F4F6}"/>
                  </a:ext>
                </a:extLst>
              </p:cNvPr>
              <p:cNvSpPr/>
              <p:nvPr/>
            </p:nvSpPr>
            <p:spPr>
              <a:xfrm>
                <a:off x="2192125" y="3617075"/>
                <a:ext cx="5050" cy="25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02" extrusionOk="0">
                    <a:moveTo>
                      <a:pt x="151" y="1"/>
                    </a:moveTo>
                    <a:lnTo>
                      <a:pt x="0" y="51"/>
                    </a:lnTo>
                    <a:lnTo>
                      <a:pt x="51" y="101"/>
                    </a:lnTo>
                    <a:lnTo>
                      <a:pt x="201" y="5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" name="Google Shape;5706;p47">
                <a:extLst>
                  <a:ext uri="{FF2B5EF4-FFF2-40B4-BE49-F238E27FC236}">
                    <a16:creationId xmlns:a16="http://schemas.microsoft.com/office/drawing/2014/main" id="{4483B81B-A9CE-4621-A369-746661D45C2F}"/>
                  </a:ext>
                </a:extLst>
              </p:cNvPr>
              <p:cNvSpPr/>
              <p:nvPr/>
            </p:nvSpPr>
            <p:spPr>
              <a:xfrm>
                <a:off x="2107925" y="3627125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01" y="1"/>
                    </a:moveTo>
                    <a:lnTo>
                      <a:pt x="1" y="51"/>
                    </a:lnTo>
                    <a:lnTo>
                      <a:pt x="151" y="152"/>
                    </a:lnTo>
                    <a:lnTo>
                      <a:pt x="202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" name="Google Shape;5707;p47">
                <a:extLst>
                  <a:ext uri="{FF2B5EF4-FFF2-40B4-BE49-F238E27FC236}">
                    <a16:creationId xmlns:a16="http://schemas.microsoft.com/office/drawing/2014/main" id="{B42C9AD8-916E-4846-8D5B-6181135F06F9}"/>
                  </a:ext>
                </a:extLst>
              </p:cNvPr>
              <p:cNvSpPr/>
              <p:nvPr/>
            </p:nvSpPr>
            <p:spPr>
              <a:xfrm>
                <a:off x="2139350" y="3642225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51" y="0"/>
                    </a:moveTo>
                    <a:lnTo>
                      <a:pt x="0" y="101"/>
                    </a:lnTo>
                    <a:lnTo>
                      <a:pt x="0" y="201"/>
                    </a:lnTo>
                    <a:lnTo>
                      <a:pt x="101" y="201"/>
                    </a:lnTo>
                    <a:lnTo>
                      <a:pt x="201" y="50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" name="Google Shape;5708;p47">
                <a:extLst>
                  <a:ext uri="{FF2B5EF4-FFF2-40B4-BE49-F238E27FC236}">
                    <a16:creationId xmlns:a16="http://schemas.microsoft.com/office/drawing/2014/main" id="{5482FE87-5761-4A2F-B9DE-A243DF4E77D3}"/>
                  </a:ext>
                </a:extLst>
              </p:cNvPr>
              <p:cNvSpPr/>
              <p:nvPr/>
            </p:nvSpPr>
            <p:spPr>
              <a:xfrm>
                <a:off x="2172025" y="3642225"/>
                <a:ext cx="37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1" h="202" extrusionOk="0">
                    <a:moveTo>
                      <a:pt x="50" y="0"/>
                    </a:moveTo>
                    <a:lnTo>
                      <a:pt x="0" y="50"/>
                    </a:lnTo>
                    <a:lnTo>
                      <a:pt x="50" y="201"/>
                    </a:lnTo>
                    <a:lnTo>
                      <a:pt x="151" y="151"/>
                    </a:lnTo>
                    <a:lnTo>
                      <a:pt x="5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" name="Google Shape;5709;p47">
                <a:extLst>
                  <a:ext uri="{FF2B5EF4-FFF2-40B4-BE49-F238E27FC236}">
                    <a16:creationId xmlns:a16="http://schemas.microsoft.com/office/drawing/2014/main" id="{5B4A8177-F287-4C8D-BBA8-2DEC9CE00904}"/>
                  </a:ext>
                </a:extLst>
              </p:cNvPr>
              <p:cNvSpPr/>
              <p:nvPr/>
            </p:nvSpPr>
            <p:spPr>
              <a:xfrm>
                <a:off x="2135575" y="3647250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1" y="0"/>
                    </a:moveTo>
                    <a:lnTo>
                      <a:pt x="0" y="101"/>
                    </a:lnTo>
                    <a:lnTo>
                      <a:pt x="0" y="151"/>
                    </a:lnTo>
                    <a:lnTo>
                      <a:pt x="51" y="201"/>
                    </a:lnTo>
                    <a:lnTo>
                      <a:pt x="151" y="10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" name="Google Shape;5710;p47">
                <a:extLst>
                  <a:ext uri="{FF2B5EF4-FFF2-40B4-BE49-F238E27FC236}">
                    <a16:creationId xmlns:a16="http://schemas.microsoft.com/office/drawing/2014/main" id="{9EFE9393-C5C1-4FC8-A3A9-DC08037B33A5}"/>
                  </a:ext>
                </a:extLst>
              </p:cNvPr>
              <p:cNvSpPr/>
              <p:nvPr/>
            </p:nvSpPr>
            <p:spPr>
              <a:xfrm>
                <a:off x="1908125" y="3653525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51" y="151"/>
                    </a:lnTo>
                    <a:lnTo>
                      <a:pt x="202" y="5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" name="Google Shape;5711;p47">
                <a:extLst>
                  <a:ext uri="{FF2B5EF4-FFF2-40B4-BE49-F238E27FC236}">
                    <a16:creationId xmlns:a16="http://schemas.microsoft.com/office/drawing/2014/main" id="{46072518-34BE-42BE-8AFB-7FA0A1321A86}"/>
                  </a:ext>
                </a:extLst>
              </p:cNvPr>
              <p:cNvSpPr/>
              <p:nvPr/>
            </p:nvSpPr>
            <p:spPr>
              <a:xfrm>
                <a:off x="1787500" y="3668600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01" y="1"/>
                    </a:moveTo>
                    <a:lnTo>
                      <a:pt x="0" y="51"/>
                    </a:lnTo>
                    <a:lnTo>
                      <a:pt x="101" y="202"/>
                    </a:lnTo>
                    <a:lnTo>
                      <a:pt x="151" y="1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" name="Google Shape;5712;p47">
                <a:extLst>
                  <a:ext uri="{FF2B5EF4-FFF2-40B4-BE49-F238E27FC236}">
                    <a16:creationId xmlns:a16="http://schemas.microsoft.com/office/drawing/2014/main" id="{3CA46538-B72C-46B4-B6FB-75E88632010F}"/>
                  </a:ext>
                </a:extLst>
              </p:cNvPr>
              <p:cNvSpPr/>
              <p:nvPr/>
            </p:nvSpPr>
            <p:spPr>
              <a:xfrm>
                <a:off x="1960900" y="3669850"/>
                <a:ext cx="5050" cy="25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0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52" y="101"/>
                    </a:lnTo>
                    <a:lnTo>
                      <a:pt x="202" y="5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" name="Google Shape;5713;p47">
                <a:extLst>
                  <a:ext uri="{FF2B5EF4-FFF2-40B4-BE49-F238E27FC236}">
                    <a16:creationId xmlns:a16="http://schemas.microsoft.com/office/drawing/2014/main" id="{E7474D36-1C64-4C43-A735-906E266B00B6}"/>
                  </a:ext>
                </a:extLst>
              </p:cNvPr>
              <p:cNvSpPr/>
              <p:nvPr/>
            </p:nvSpPr>
            <p:spPr>
              <a:xfrm>
                <a:off x="1803825" y="368997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1" y="0"/>
                    </a:moveTo>
                    <a:lnTo>
                      <a:pt x="1" y="101"/>
                    </a:lnTo>
                    <a:lnTo>
                      <a:pt x="51" y="201"/>
                    </a:lnTo>
                    <a:lnTo>
                      <a:pt x="152" y="50"/>
                    </a:lnTo>
                    <a:lnTo>
                      <a:pt x="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" name="Google Shape;5714;p47">
                <a:extLst>
                  <a:ext uri="{FF2B5EF4-FFF2-40B4-BE49-F238E27FC236}">
                    <a16:creationId xmlns:a16="http://schemas.microsoft.com/office/drawing/2014/main" id="{F3DB5040-4DC9-42BA-BA43-CE64B8551C52}"/>
                  </a:ext>
                </a:extLst>
              </p:cNvPr>
              <p:cNvSpPr/>
              <p:nvPr/>
            </p:nvSpPr>
            <p:spPr>
              <a:xfrm>
                <a:off x="2013675" y="3716350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01" y="202"/>
                    </a:lnTo>
                    <a:lnTo>
                      <a:pt x="202" y="202"/>
                    </a:lnTo>
                    <a:lnTo>
                      <a:pt x="202" y="10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" name="Google Shape;5715;p47">
                <a:extLst>
                  <a:ext uri="{FF2B5EF4-FFF2-40B4-BE49-F238E27FC236}">
                    <a16:creationId xmlns:a16="http://schemas.microsoft.com/office/drawing/2014/main" id="{CD3A39E8-B5B2-49E0-91AF-4E5AA6FFB993}"/>
                  </a:ext>
                </a:extLst>
              </p:cNvPr>
              <p:cNvSpPr/>
              <p:nvPr/>
            </p:nvSpPr>
            <p:spPr>
              <a:xfrm>
                <a:off x="2003625" y="372137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01" y="202"/>
                    </a:lnTo>
                    <a:lnTo>
                      <a:pt x="152" y="202"/>
                    </a:lnTo>
                    <a:lnTo>
                      <a:pt x="152" y="10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" name="Google Shape;5716;p47">
                <a:extLst>
                  <a:ext uri="{FF2B5EF4-FFF2-40B4-BE49-F238E27FC236}">
                    <a16:creationId xmlns:a16="http://schemas.microsoft.com/office/drawing/2014/main" id="{52323247-7CAD-45AD-95EF-344F6A96872D}"/>
                  </a:ext>
                </a:extLst>
              </p:cNvPr>
              <p:cNvSpPr/>
              <p:nvPr/>
            </p:nvSpPr>
            <p:spPr>
              <a:xfrm>
                <a:off x="1787500" y="3732700"/>
                <a:ext cx="5050" cy="37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1" extrusionOk="0">
                    <a:moveTo>
                      <a:pt x="51" y="0"/>
                    </a:moveTo>
                    <a:lnTo>
                      <a:pt x="0" y="50"/>
                    </a:lnTo>
                    <a:lnTo>
                      <a:pt x="101" y="151"/>
                    </a:lnTo>
                    <a:lnTo>
                      <a:pt x="201" y="151"/>
                    </a:lnTo>
                    <a:lnTo>
                      <a:pt x="201" y="50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" name="Google Shape;5717;p47">
                <a:extLst>
                  <a:ext uri="{FF2B5EF4-FFF2-40B4-BE49-F238E27FC236}">
                    <a16:creationId xmlns:a16="http://schemas.microsoft.com/office/drawing/2014/main" id="{5F6EFC63-84CF-439A-AB2B-4E8AD24AD57B}"/>
                  </a:ext>
                </a:extLst>
              </p:cNvPr>
              <p:cNvSpPr/>
              <p:nvPr/>
            </p:nvSpPr>
            <p:spPr>
              <a:xfrm>
                <a:off x="1860375" y="3731425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51" y="1"/>
                    </a:moveTo>
                    <a:lnTo>
                      <a:pt x="1" y="101"/>
                    </a:lnTo>
                    <a:lnTo>
                      <a:pt x="1" y="202"/>
                    </a:lnTo>
                    <a:lnTo>
                      <a:pt x="101" y="202"/>
                    </a:lnTo>
                    <a:lnTo>
                      <a:pt x="202" y="10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" name="Google Shape;5718;p47">
                <a:extLst>
                  <a:ext uri="{FF2B5EF4-FFF2-40B4-BE49-F238E27FC236}">
                    <a16:creationId xmlns:a16="http://schemas.microsoft.com/office/drawing/2014/main" id="{51E0A5C8-D5B3-40F1-BB02-F9F7301CC20F}"/>
                  </a:ext>
                </a:extLst>
              </p:cNvPr>
              <p:cNvSpPr/>
              <p:nvPr/>
            </p:nvSpPr>
            <p:spPr>
              <a:xfrm>
                <a:off x="1997350" y="375405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1" y="1"/>
                    </a:moveTo>
                    <a:lnTo>
                      <a:pt x="0" y="151"/>
                    </a:lnTo>
                    <a:lnTo>
                      <a:pt x="201" y="151"/>
                    </a:lnTo>
                    <a:lnTo>
                      <a:pt x="201" y="5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" name="Google Shape;5719;p47">
                <a:extLst>
                  <a:ext uri="{FF2B5EF4-FFF2-40B4-BE49-F238E27FC236}">
                    <a16:creationId xmlns:a16="http://schemas.microsoft.com/office/drawing/2014/main" id="{AD6C4864-972E-45B2-84AA-84B3CB6BF1E5}"/>
                  </a:ext>
                </a:extLst>
              </p:cNvPr>
              <p:cNvSpPr/>
              <p:nvPr/>
            </p:nvSpPr>
            <p:spPr>
              <a:xfrm>
                <a:off x="2050125" y="3754050"/>
                <a:ext cx="5050" cy="25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02" extrusionOk="0">
                    <a:moveTo>
                      <a:pt x="151" y="1"/>
                    </a:moveTo>
                    <a:lnTo>
                      <a:pt x="0" y="51"/>
                    </a:lnTo>
                    <a:lnTo>
                      <a:pt x="101" y="101"/>
                    </a:lnTo>
                    <a:lnTo>
                      <a:pt x="202" y="5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" name="Google Shape;5720;p47">
                <a:extLst>
                  <a:ext uri="{FF2B5EF4-FFF2-40B4-BE49-F238E27FC236}">
                    <a16:creationId xmlns:a16="http://schemas.microsoft.com/office/drawing/2014/main" id="{B616455A-43F2-44BA-91F0-11D9DD9AA9A7}"/>
                  </a:ext>
                </a:extLst>
              </p:cNvPr>
              <p:cNvSpPr/>
              <p:nvPr/>
            </p:nvSpPr>
            <p:spPr>
              <a:xfrm>
                <a:off x="2144375" y="375280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0" y="0"/>
                    </a:moveTo>
                    <a:lnTo>
                      <a:pt x="0" y="101"/>
                    </a:lnTo>
                    <a:lnTo>
                      <a:pt x="151" y="151"/>
                    </a:lnTo>
                    <a:lnTo>
                      <a:pt x="201" y="10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" name="Google Shape;5721;p47">
                <a:extLst>
                  <a:ext uri="{FF2B5EF4-FFF2-40B4-BE49-F238E27FC236}">
                    <a16:creationId xmlns:a16="http://schemas.microsoft.com/office/drawing/2014/main" id="{908B4CAF-5B52-4B4E-BF10-80C3146A8095}"/>
                  </a:ext>
                </a:extLst>
              </p:cNvPr>
              <p:cNvSpPr/>
              <p:nvPr/>
            </p:nvSpPr>
            <p:spPr>
              <a:xfrm>
                <a:off x="2109175" y="3764100"/>
                <a:ext cx="380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15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51" y="152"/>
                    </a:lnTo>
                    <a:lnTo>
                      <a:pt x="152" y="152"/>
                    </a:lnTo>
                    <a:lnTo>
                      <a:pt x="152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" name="Google Shape;5722;p47">
                <a:extLst>
                  <a:ext uri="{FF2B5EF4-FFF2-40B4-BE49-F238E27FC236}">
                    <a16:creationId xmlns:a16="http://schemas.microsoft.com/office/drawing/2014/main" id="{8A490EB5-7117-4B2A-A64C-9419DE12E92B}"/>
                  </a:ext>
                </a:extLst>
              </p:cNvPr>
              <p:cNvSpPr/>
              <p:nvPr/>
            </p:nvSpPr>
            <p:spPr>
              <a:xfrm>
                <a:off x="2112950" y="3767875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" y="1"/>
                    </a:moveTo>
                    <a:lnTo>
                      <a:pt x="1" y="101"/>
                    </a:lnTo>
                    <a:lnTo>
                      <a:pt x="151" y="202"/>
                    </a:lnTo>
                    <a:lnTo>
                      <a:pt x="202" y="1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" name="Google Shape;5723;p47">
                <a:extLst>
                  <a:ext uri="{FF2B5EF4-FFF2-40B4-BE49-F238E27FC236}">
                    <a16:creationId xmlns:a16="http://schemas.microsoft.com/office/drawing/2014/main" id="{78F8D698-27E0-4BD0-80BD-E0EE3485E9E5}"/>
                  </a:ext>
                </a:extLst>
              </p:cNvPr>
              <p:cNvSpPr/>
              <p:nvPr/>
            </p:nvSpPr>
            <p:spPr>
              <a:xfrm>
                <a:off x="2167000" y="3767875"/>
                <a:ext cx="37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1" h="202" extrusionOk="0">
                    <a:moveTo>
                      <a:pt x="50" y="1"/>
                    </a:moveTo>
                    <a:lnTo>
                      <a:pt x="0" y="101"/>
                    </a:lnTo>
                    <a:lnTo>
                      <a:pt x="50" y="202"/>
                    </a:lnTo>
                    <a:lnTo>
                      <a:pt x="151" y="151"/>
                    </a:lnTo>
                    <a:lnTo>
                      <a:pt x="50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" name="Google Shape;5724;p47">
                <a:extLst>
                  <a:ext uri="{FF2B5EF4-FFF2-40B4-BE49-F238E27FC236}">
                    <a16:creationId xmlns:a16="http://schemas.microsoft.com/office/drawing/2014/main" id="{67278990-B8D1-49C9-B5CD-11760DD8D534}"/>
                  </a:ext>
                </a:extLst>
              </p:cNvPr>
              <p:cNvSpPr/>
              <p:nvPr/>
            </p:nvSpPr>
            <p:spPr>
              <a:xfrm>
                <a:off x="1582675" y="3772900"/>
                <a:ext cx="3800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52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101" y="252"/>
                    </a:lnTo>
                    <a:lnTo>
                      <a:pt x="151" y="1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" name="Google Shape;5725;p47">
                <a:extLst>
                  <a:ext uri="{FF2B5EF4-FFF2-40B4-BE49-F238E27FC236}">
                    <a16:creationId xmlns:a16="http://schemas.microsoft.com/office/drawing/2014/main" id="{02690414-C0C4-4D9D-9B97-2DE7A11444BE}"/>
                  </a:ext>
                </a:extLst>
              </p:cNvPr>
              <p:cNvSpPr/>
              <p:nvPr/>
            </p:nvSpPr>
            <p:spPr>
              <a:xfrm>
                <a:off x="1465800" y="3784200"/>
                <a:ext cx="63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53" h="202" extrusionOk="0">
                    <a:moveTo>
                      <a:pt x="152" y="1"/>
                    </a:moveTo>
                    <a:lnTo>
                      <a:pt x="51" y="51"/>
                    </a:lnTo>
                    <a:lnTo>
                      <a:pt x="51" y="101"/>
                    </a:lnTo>
                    <a:lnTo>
                      <a:pt x="1" y="202"/>
                    </a:lnTo>
                    <a:lnTo>
                      <a:pt x="101" y="202"/>
                    </a:lnTo>
                    <a:lnTo>
                      <a:pt x="202" y="152"/>
                    </a:lnTo>
                    <a:lnTo>
                      <a:pt x="202" y="10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" name="Google Shape;5726;p47">
                <a:extLst>
                  <a:ext uri="{FF2B5EF4-FFF2-40B4-BE49-F238E27FC236}">
                    <a16:creationId xmlns:a16="http://schemas.microsoft.com/office/drawing/2014/main" id="{5A805796-7843-423B-8FE2-9ADB98D386F5}"/>
                  </a:ext>
                </a:extLst>
              </p:cNvPr>
              <p:cNvSpPr/>
              <p:nvPr/>
            </p:nvSpPr>
            <p:spPr>
              <a:xfrm>
                <a:off x="2130550" y="3789225"/>
                <a:ext cx="2525" cy="507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3" extrusionOk="0">
                    <a:moveTo>
                      <a:pt x="51" y="1"/>
                    </a:moveTo>
                    <a:lnTo>
                      <a:pt x="0" y="51"/>
                    </a:lnTo>
                    <a:lnTo>
                      <a:pt x="51" y="202"/>
                    </a:lnTo>
                    <a:lnTo>
                      <a:pt x="101" y="152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" name="Google Shape;5727;p47">
                <a:extLst>
                  <a:ext uri="{FF2B5EF4-FFF2-40B4-BE49-F238E27FC236}">
                    <a16:creationId xmlns:a16="http://schemas.microsoft.com/office/drawing/2014/main" id="{6754C5DB-0ABF-4598-B9EA-3D8395F94F8B}"/>
                  </a:ext>
                </a:extLst>
              </p:cNvPr>
              <p:cNvSpPr/>
              <p:nvPr/>
            </p:nvSpPr>
            <p:spPr>
              <a:xfrm>
                <a:off x="1571350" y="3800550"/>
                <a:ext cx="50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3" h="202" extrusionOk="0">
                    <a:moveTo>
                      <a:pt x="152" y="0"/>
                    </a:moveTo>
                    <a:lnTo>
                      <a:pt x="1" y="101"/>
                    </a:lnTo>
                    <a:lnTo>
                      <a:pt x="1" y="201"/>
                    </a:lnTo>
                    <a:lnTo>
                      <a:pt x="101" y="201"/>
                    </a:lnTo>
                    <a:lnTo>
                      <a:pt x="202" y="51"/>
                    </a:lnTo>
                    <a:lnTo>
                      <a:pt x="15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" name="Google Shape;5728;p47">
                <a:extLst>
                  <a:ext uri="{FF2B5EF4-FFF2-40B4-BE49-F238E27FC236}">
                    <a16:creationId xmlns:a16="http://schemas.microsoft.com/office/drawing/2014/main" id="{D24B5F28-7E2D-43DE-8702-2534CECA1FD3}"/>
                  </a:ext>
                </a:extLst>
              </p:cNvPr>
              <p:cNvSpPr/>
              <p:nvPr/>
            </p:nvSpPr>
            <p:spPr>
              <a:xfrm>
                <a:off x="1582675" y="380557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01" y="0"/>
                    </a:moveTo>
                    <a:lnTo>
                      <a:pt x="0" y="51"/>
                    </a:lnTo>
                    <a:lnTo>
                      <a:pt x="101" y="201"/>
                    </a:lnTo>
                    <a:lnTo>
                      <a:pt x="151" y="10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5729;p47">
                <a:extLst>
                  <a:ext uri="{FF2B5EF4-FFF2-40B4-BE49-F238E27FC236}">
                    <a16:creationId xmlns:a16="http://schemas.microsoft.com/office/drawing/2014/main" id="{785B9020-74D3-4BAF-990D-515E6BAB40EF}"/>
                  </a:ext>
                </a:extLst>
              </p:cNvPr>
              <p:cNvSpPr/>
              <p:nvPr/>
            </p:nvSpPr>
            <p:spPr>
              <a:xfrm>
                <a:off x="1997350" y="382190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51" y="1"/>
                    </a:moveTo>
                    <a:lnTo>
                      <a:pt x="0" y="51"/>
                    </a:lnTo>
                    <a:lnTo>
                      <a:pt x="101" y="152"/>
                    </a:lnTo>
                    <a:lnTo>
                      <a:pt x="201" y="5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5730;p47">
                <a:extLst>
                  <a:ext uri="{FF2B5EF4-FFF2-40B4-BE49-F238E27FC236}">
                    <a16:creationId xmlns:a16="http://schemas.microsoft.com/office/drawing/2014/main" id="{D782F1EB-C18F-493D-A648-AFB4A68A2736}"/>
                  </a:ext>
                </a:extLst>
              </p:cNvPr>
              <p:cNvSpPr/>
              <p:nvPr/>
            </p:nvSpPr>
            <p:spPr>
              <a:xfrm>
                <a:off x="1472100" y="3847050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0" y="0"/>
                    </a:moveTo>
                    <a:lnTo>
                      <a:pt x="0" y="101"/>
                    </a:lnTo>
                    <a:lnTo>
                      <a:pt x="50" y="151"/>
                    </a:lnTo>
                    <a:lnTo>
                      <a:pt x="101" y="201"/>
                    </a:lnTo>
                    <a:lnTo>
                      <a:pt x="201" y="201"/>
                    </a:lnTo>
                    <a:lnTo>
                      <a:pt x="201" y="101"/>
                    </a:lnTo>
                    <a:lnTo>
                      <a:pt x="151" y="50"/>
                    </a:lnTo>
                    <a:lnTo>
                      <a:pt x="5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5731;p47">
                <a:extLst>
                  <a:ext uri="{FF2B5EF4-FFF2-40B4-BE49-F238E27FC236}">
                    <a16:creationId xmlns:a16="http://schemas.microsoft.com/office/drawing/2014/main" id="{4E1AF695-67A0-4DF2-AC25-E329E1DC80FC}"/>
                  </a:ext>
                </a:extLst>
              </p:cNvPr>
              <p:cNvSpPr/>
              <p:nvPr/>
            </p:nvSpPr>
            <p:spPr>
              <a:xfrm>
                <a:off x="2040075" y="384830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1" y="0"/>
                    </a:moveTo>
                    <a:lnTo>
                      <a:pt x="0" y="51"/>
                    </a:lnTo>
                    <a:lnTo>
                      <a:pt x="101" y="151"/>
                    </a:lnTo>
                    <a:lnTo>
                      <a:pt x="201" y="51"/>
                    </a:lnTo>
                    <a:lnTo>
                      <a:pt x="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5732;p47">
                <a:extLst>
                  <a:ext uri="{FF2B5EF4-FFF2-40B4-BE49-F238E27FC236}">
                    <a16:creationId xmlns:a16="http://schemas.microsoft.com/office/drawing/2014/main" id="{8D93E587-DCBD-4172-BE71-A2CA9B9398A9}"/>
                  </a:ext>
                </a:extLst>
              </p:cNvPr>
              <p:cNvSpPr/>
              <p:nvPr/>
            </p:nvSpPr>
            <p:spPr>
              <a:xfrm>
                <a:off x="1604025" y="3853325"/>
                <a:ext cx="380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152" extrusionOk="0">
                    <a:moveTo>
                      <a:pt x="51" y="0"/>
                    </a:moveTo>
                    <a:lnTo>
                      <a:pt x="1" y="51"/>
                    </a:lnTo>
                    <a:lnTo>
                      <a:pt x="101" y="151"/>
                    </a:lnTo>
                    <a:lnTo>
                      <a:pt x="152" y="151"/>
                    </a:lnTo>
                    <a:lnTo>
                      <a:pt x="152" y="10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5733;p47">
                <a:extLst>
                  <a:ext uri="{FF2B5EF4-FFF2-40B4-BE49-F238E27FC236}">
                    <a16:creationId xmlns:a16="http://schemas.microsoft.com/office/drawing/2014/main" id="{49526877-C0CE-4AAB-B320-0637606F6803}"/>
                  </a:ext>
                </a:extLst>
              </p:cNvPr>
              <p:cNvSpPr/>
              <p:nvPr/>
            </p:nvSpPr>
            <p:spPr>
              <a:xfrm>
                <a:off x="468075" y="3899825"/>
                <a:ext cx="25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2" extrusionOk="0">
                    <a:moveTo>
                      <a:pt x="51" y="0"/>
                    </a:moveTo>
                    <a:lnTo>
                      <a:pt x="0" y="151"/>
                    </a:lnTo>
                    <a:lnTo>
                      <a:pt x="51" y="201"/>
                    </a:lnTo>
                    <a:lnTo>
                      <a:pt x="101" y="50"/>
                    </a:lnTo>
                    <a:lnTo>
                      <a:pt x="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" name="Google Shape;5734;p47">
                <a:extLst>
                  <a:ext uri="{FF2B5EF4-FFF2-40B4-BE49-F238E27FC236}">
                    <a16:creationId xmlns:a16="http://schemas.microsoft.com/office/drawing/2014/main" id="{EC4B909D-48D5-4836-A529-F070DD947E84}"/>
                  </a:ext>
                </a:extLst>
              </p:cNvPr>
              <p:cNvSpPr/>
              <p:nvPr/>
            </p:nvSpPr>
            <p:spPr>
              <a:xfrm>
                <a:off x="463050" y="3909875"/>
                <a:ext cx="252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52" extrusionOk="0">
                    <a:moveTo>
                      <a:pt x="50" y="0"/>
                    </a:moveTo>
                    <a:lnTo>
                      <a:pt x="0" y="101"/>
                    </a:lnTo>
                    <a:lnTo>
                      <a:pt x="50" y="252"/>
                    </a:lnTo>
                    <a:lnTo>
                      <a:pt x="101" y="151"/>
                    </a:lnTo>
                    <a:lnTo>
                      <a:pt x="5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" name="Google Shape;5735;p47">
                <a:extLst>
                  <a:ext uri="{FF2B5EF4-FFF2-40B4-BE49-F238E27FC236}">
                    <a16:creationId xmlns:a16="http://schemas.microsoft.com/office/drawing/2014/main" id="{98AE4DBE-2EB0-4070-BB0C-73EAA5E1E324}"/>
                  </a:ext>
                </a:extLst>
              </p:cNvPr>
              <p:cNvSpPr/>
              <p:nvPr/>
            </p:nvSpPr>
            <p:spPr>
              <a:xfrm>
                <a:off x="1634200" y="3257700"/>
                <a:ext cx="1132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252" extrusionOk="0">
                    <a:moveTo>
                      <a:pt x="0" y="0"/>
                    </a:moveTo>
                    <a:lnTo>
                      <a:pt x="101" y="151"/>
                    </a:lnTo>
                    <a:lnTo>
                      <a:pt x="151" y="202"/>
                    </a:lnTo>
                    <a:lnTo>
                      <a:pt x="302" y="252"/>
                    </a:lnTo>
                    <a:lnTo>
                      <a:pt x="453" y="202"/>
                    </a:lnTo>
                    <a:lnTo>
                      <a:pt x="352" y="101"/>
                    </a:lnTo>
                    <a:lnTo>
                      <a:pt x="3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5736;p47">
                <a:extLst>
                  <a:ext uri="{FF2B5EF4-FFF2-40B4-BE49-F238E27FC236}">
                    <a16:creationId xmlns:a16="http://schemas.microsoft.com/office/drawing/2014/main" id="{DB957277-4DA3-4652-8B48-B875A58A7C57}"/>
                  </a:ext>
                </a:extLst>
              </p:cNvPr>
              <p:cNvSpPr/>
              <p:nvPr/>
            </p:nvSpPr>
            <p:spPr>
              <a:xfrm>
                <a:off x="1693250" y="3726400"/>
                <a:ext cx="88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0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" y="152"/>
                    </a:lnTo>
                    <a:lnTo>
                      <a:pt x="101" y="202"/>
                    </a:lnTo>
                    <a:lnTo>
                      <a:pt x="302" y="202"/>
                    </a:lnTo>
                    <a:lnTo>
                      <a:pt x="352" y="152"/>
                    </a:lnTo>
                    <a:lnTo>
                      <a:pt x="352" y="5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5737;p47">
                <a:extLst>
                  <a:ext uri="{FF2B5EF4-FFF2-40B4-BE49-F238E27FC236}">
                    <a16:creationId xmlns:a16="http://schemas.microsoft.com/office/drawing/2014/main" id="{402990FB-0429-4D13-B886-611C4D9299F6}"/>
                  </a:ext>
                </a:extLst>
              </p:cNvPr>
              <p:cNvSpPr/>
              <p:nvPr/>
            </p:nvSpPr>
            <p:spPr>
              <a:xfrm>
                <a:off x="1708325" y="3721375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1" y="1"/>
                    </a:moveTo>
                    <a:lnTo>
                      <a:pt x="1" y="101"/>
                    </a:lnTo>
                    <a:lnTo>
                      <a:pt x="152" y="152"/>
                    </a:lnTo>
                    <a:lnTo>
                      <a:pt x="202" y="10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5738;p47">
                <a:extLst>
                  <a:ext uri="{FF2B5EF4-FFF2-40B4-BE49-F238E27FC236}">
                    <a16:creationId xmlns:a16="http://schemas.microsoft.com/office/drawing/2014/main" id="{8542B527-E711-466C-BB41-603DF90E6EC4}"/>
                  </a:ext>
                </a:extLst>
              </p:cNvPr>
              <p:cNvSpPr/>
              <p:nvPr/>
            </p:nvSpPr>
            <p:spPr>
              <a:xfrm>
                <a:off x="1213225" y="3143350"/>
                <a:ext cx="6325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53" h="152" extrusionOk="0">
                    <a:moveTo>
                      <a:pt x="101" y="0"/>
                    </a:moveTo>
                    <a:lnTo>
                      <a:pt x="1" y="51"/>
                    </a:lnTo>
                    <a:lnTo>
                      <a:pt x="152" y="151"/>
                    </a:lnTo>
                    <a:lnTo>
                      <a:pt x="252" y="5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5739;p47">
                <a:extLst>
                  <a:ext uri="{FF2B5EF4-FFF2-40B4-BE49-F238E27FC236}">
                    <a16:creationId xmlns:a16="http://schemas.microsoft.com/office/drawing/2014/main" id="{E416C3F1-D848-421A-8CB9-7490776BE52A}"/>
                  </a:ext>
                </a:extLst>
              </p:cNvPr>
              <p:cNvSpPr/>
              <p:nvPr/>
            </p:nvSpPr>
            <p:spPr>
              <a:xfrm>
                <a:off x="1229575" y="314335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0" y="0"/>
                    </a:moveTo>
                    <a:lnTo>
                      <a:pt x="0" y="51"/>
                    </a:lnTo>
                    <a:lnTo>
                      <a:pt x="151" y="151"/>
                    </a:lnTo>
                    <a:lnTo>
                      <a:pt x="201" y="51"/>
                    </a:lnTo>
                    <a:lnTo>
                      <a:pt x="5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5740;p47">
                <a:extLst>
                  <a:ext uri="{FF2B5EF4-FFF2-40B4-BE49-F238E27FC236}">
                    <a16:creationId xmlns:a16="http://schemas.microsoft.com/office/drawing/2014/main" id="{F494206A-0EEA-4AAC-BF23-26DFD2D6ED44}"/>
                  </a:ext>
                </a:extLst>
              </p:cNvPr>
              <p:cNvSpPr/>
              <p:nvPr/>
            </p:nvSpPr>
            <p:spPr>
              <a:xfrm>
                <a:off x="1629175" y="3463775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51" y="1"/>
                    </a:moveTo>
                    <a:lnTo>
                      <a:pt x="0" y="101"/>
                    </a:lnTo>
                    <a:lnTo>
                      <a:pt x="0" y="202"/>
                    </a:lnTo>
                    <a:lnTo>
                      <a:pt x="101" y="202"/>
                    </a:lnTo>
                    <a:lnTo>
                      <a:pt x="201" y="5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5741;p47">
                <a:extLst>
                  <a:ext uri="{FF2B5EF4-FFF2-40B4-BE49-F238E27FC236}">
                    <a16:creationId xmlns:a16="http://schemas.microsoft.com/office/drawing/2014/main" id="{E91D95C6-F161-40C4-B15F-1897DE3E80C8}"/>
                  </a:ext>
                </a:extLst>
              </p:cNvPr>
              <p:cNvSpPr/>
              <p:nvPr/>
            </p:nvSpPr>
            <p:spPr>
              <a:xfrm>
                <a:off x="1625400" y="3468800"/>
                <a:ext cx="380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152" extrusionOk="0">
                    <a:moveTo>
                      <a:pt x="51" y="1"/>
                    </a:moveTo>
                    <a:lnTo>
                      <a:pt x="0" y="51"/>
                    </a:lnTo>
                    <a:lnTo>
                      <a:pt x="0" y="101"/>
                    </a:lnTo>
                    <a:lnTo>
                      <a:pt x="51" y="152"/>
                    </a:lnTo>
                    <a:lnTo>
                      <a:pt x="151" y="10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" name="Google Shape;5742;p47">
                <a:extLst>
                  <a:ext uri="{FF2B5EF4-FFF2-40B4-BE49-F238E27FC236}">
                    <a16:creationId xmlns:a16="http://schemas.microsoft.com/office/drawing/2014/main" id="{C915C2DF-A7E3-48D1-9FF4-3B3BC88F231A}"/>
                  </a:ext>
                </a:extLst>
              </p:cNvPr>
              <p:cNvSpPr/>
              <p:nvPr/>
            </p:nvSpPr>
            <p:spPr>
              <a:xfrm>
                <a:off x="902850" y="3505250"/>
                <a:ext cx="630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403" extrusionOk="0">
                    <a:moveTo>
                      <a:pt x="1" y="0"/>
                    </a:moveTo>
                    <a:lnTo>
                      <a:pt x="1" y="51"/>
                    </a:lnTo>
                    <a:lnTo>
                      <a:pt x="51" y="201"/>
                    </a:lnTo>
                    <a:lnTo>
                      <a:pt x="51" y="302"/>
                    </a:lnTo>
                    <a:lnTo>
                      <a:pt x="151" y="403"/>
                    </a:lnTo>
                    <a:lnTo>
                      <a:pt x="252" y="252"/>
                    </a:lnTo>
                    <a:lnTo>
                      <a:pt x="252" y="151"/>
                    </a:lnTo>
                    <a:lnTo>
                      <a:pt x="202" y="5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" name="Google Shape;5743;p47">
                <a:extLst>
                  <a:ext uri="{FF2B5EF4-FFF2-40B4-BE49-F238E27FC236}">
                    <a16:creationId xmlns:a16="http://schemas.microsoft.com/office/drawing/2014/main" id="{BE1E9FC2-EB46-41EF-A5B8-9185911AFEDA}"/>
                  </a:ext>
                </a:extLst>
              </p:cNvPr>
              <p:cNvSpPr/>
              <p:nvPr/>
            </p:nvSpPr>
            <p:spPr>
              <a:xfrm>
                <a:off x="1945825" y="3752800"/>
                <a:ext cx="100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202" extrusionOk="0">
                    <a:moveTo>
                      <a:pt x="101" y="0"/>
                    </a:moveTo>
                    <a:lnTo>
                      <a:pt x="51" y="51"/>
                    </a:lnTo>
                    <a:lnTo>
                      <a:pt x="1" y="101"/>
                    </a:lnTo>
                    <a:lnTo>
                      <a:pt x="51" y="201"/>
                    </a:lnTo>
                    <a:lnTo>
                      <a:pt x="252" y="201"/>
                    </a:lnTo>
                    <a:lnTo>
                      <a:pt x="302" y="151"/>
                    </a:lnTo>
                    <a:lnTo>
                      <a:pt x="403" y="101"/>
                    </a:lnTo>
                    <a:lnTo>
                      <a:pt x="40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0" name="Google Shape;5744;p47">
              <a:extLst>
                <a:ext uri="{FF2B5EF4-FFF2-40B4-BE49-F238E27FC236}">
                  <a16:creationId xmlns:a16="http://schemas.microsoft.com/office/drawing/2014/main" id="{068659F2-C0EF-4C1A-AD43-8BF4845F5E61}"/>
                </a:ext>
              </a:extLst>
            </p:cNvPr>
            <p:cNvGrpSpPr/>
            <p:nvPr/>
          </p:nvGrpSpPr>
          <p:grpSpPr>
            <a:xfrm rot="-182285" flipH="1">
              <a:off x="2392934" y="2021941"/>
              <a:ext cx="1908810" cy="863305"/>
              <a:chOff x="293400" y="3079275"/>
              <a:chExt cx="1908800" cy="863300"/>
            </a:xfrm>
            <a:grpFill/>
          </p:grpSpPr>
          <p:sp>
            <p:nvSpPr>
              <p:cNvPr id="32" name="Google Shape;5745;p47">
                <a:extLst>
                  <a:ext uri="{FF2B5EF4-FFF2-40B4-BE49-F238E27FC236}">
                    <a16:creationId xmlns:a16="http://schemas.microsoft.com/office/drawing/2014/main" id="{099A276C-4DF2-4D83-A047-5ED8FB8AF120}"/>
                  </a:ext>
                </a:extLst>
              </p:cNvPr>
              <p:cNvSpPr/>
              <p:nvPr/>
            </p:nvSpPr>
            <p:spPr>
              <a:xfrm>
                <a:off x="293400" y="3089325"/>
                <a:ext cx="1715275" cy="846950"/>
              </a:xfrm>
              <a:custGeom>
                <a:avLst/>
                <a:gdLst/>
                <a:ahLst/>
                <a:cxnLst/>
                <a:rect l="l" t="t" r="r" b="b"/>
                <a:pathLst>
                  <a:path w="68611" h="33878" extrusionOk="0">
                    <a:moveTo>
                      <a:pt x="52355" y="855"/>
                    </a:moveTo>
                    <a:lnTo>
                      <a:pt x="52325" y="1005"/>
                    </a:lnTo>
                    <a:lnTo>
                      <a:pt x="52341" y="992"/>
                    </a:lnTo>
                    <a:lnTo>
                      <a:pt x="52341" y="992"/>
                    </a:lnTo>
                    <a:lnTo>
                      <a:pt x="52376" y="855"/>
                    </a:lnTo>
                    <a:close/>
                    <a:moveTo>
                      <a:pt x="52325" y="1005"/>
                    </a:moveTo>
                    <a:lnTo>
                      <a:pt x="52275" y="1056"/>
                    </a:lnTo>
                    <a:lnTo>
                      <a:pt x="52303" y="1056"/>
                    </a:lnTo>
                    <a:lnTo>
                      <a:pt x="52325" y="1005"/>
                    </a:lnTo>
                    <a:close/>
                    <a:moveTo>
                      <a:pt x="56397" y="1136"/>
                    </a:moveTo>
                    <a:lnTo>
                      <a:pt x="56547" y="1257"/>
                    </a:lnTo>
                    <a:lnTo>
                      <a:pt x="56447" y="1257"/>
                    </a:lnTo>
                    <a:lnTo>
                      <a:pt x="56397" y="1156"/>
                    </a:lnTo>
                    <a:lnTo>
                      <a:pt x="56397" y="1136"/>
                    </a:lnTo>
                    <a:close/>
                    <a:moveTo>
                      <a:pt x="56246" y="654"/>
                    </a:moveTo>
                    <a:lnTo>
                      <a:pt x="56346" y="704"/>
                    </a:lnTo>
                    <a:lnTo>
                      <a:pt x="56397" y="754"/>
                    </a:lnTo>
                    <a:lnTo>
                      <a:pt x="56397" y="1056"/>
                    </a:lnTo>
                    <a:lnTo>
                      <a:pt x="56899" y="1056"/>
                    </a:lnTo>
                    <a:lnTo>
                      <a:pt x="56950" y="1106"/>
                    </a:lnTo>
                    <a:lnTo>
                      <a:pt x="57000" y="1206"/>
                    </a:lnTo>
                    <a:lnTo>
                      <a:pt x="56950" y="1257"/>
                    </a:lnTo>
                    <a:lnTo>
                      <a:pt x="56698" y="1257"/>
                    </a:lnTo>
                    <a:lnTo>
                      <a:pt x="56397" y="1106"/>
                    </a:lnTo>
                    <a:lnTo>
                      <a:pt x="56397" y="1056"/>
                    </a:lnTo>
                    <a:lnTo>
                      <a:pt x="56346" y="1056"/>
                    </a:lnTo>
                    <a:lnTo>
                      <a:pt x="56246" y="955"/>
                    </a:lnTo>
                    <a:lnTo>
                      <a:pt x="56196" y="855"/>
                    </a:lnTo>
                    <a:lnTo>
                      <a:pt x="56196" y="754"/>
                    </a:lnTo>
                    <a:lnTo>
                      <a:pt x="56246" y="654"/>
                    </a:lnTo>
                    <a:close/>
                    <a:moveTo>
                      <a:pt x="55291" y="1558"/>
                    </a:moveTo>
                    <a:lnTo>
                      <a:pt x="55190" y="1709"/>
                    </a:lnTo>
                    <a:lnTo>
                      <a:pt x="55140" y="1709"/>
                    </a:lnTo>
                    <a:lnTo>
                      <a:pt x="55140" y="1650"/>
                    </a:lnTo>
                    <a:lnTo>
                      <a:pt x="55190" y="1609"/>
                    </a:lnTo>
                    <a:lnTo>
                      <a:pt x="55291" y="1558"/>
                    </a:lnTo>
                    <a:close/>
                    <a:moveTo>
                      <a:pt x="55844" y="1508"/>
                    </a:moveTo>
                    <a:lnTo>
                      <a:pt x="55944" y="1558"/>
                    </a:lnTo>
                    <a:lnTo>
                      <a:pt x="55844" y="1709"/>
                    </a:lnTo>
                    <a:lnTo>
                      <a:pt x="55793" y="1609"/>
                    </a:lnTo>
                    <a:lnTo>
                      <a:pt x="55844" y="1508"/>
                    </a:lnTo>
                    <a:close/>
                    <a:moveTo>
                      <a:pt x="53582" y="1759"/>
                    </a:moveTo>
                    <a:lnTo>
                      <a:pt x="53632" y="1810"/>
                    </a:lnTo>
                    <a:lnTo>
                      <a:pt x="53532" y="1860"/>
                    </a:lnTo>
                    <a:lnTo>
                      <a:pt x="53431" y="1810"/>
                    </a:lnTo>
                    <a:lnTo>
                      <a:pt x="53582" y="1759"/>
                    </a:lnTo>
                    <a:close/>
                    <a:moveTo>
                      <a:pt x="48706" y="1709"/>
                    </a:moveTo>
                    <a:lnTo>
                      <a:pt x="48757" y="1860"/>
                    </a:lnTo>
                    <a:lnTo>
                      <a:pt x="48706" y="1910"/>
                    </a:lnTo>
                    <a:lnTo>
                      <a:pt x="48656" y="1759"/>
                    </a:lnTo>
                    <a:lnTo>
                      <a:pt x="48706" y="1709"/>
                    </a:lnTo>
                    <a:close/>
                    <a:moveTo>
                      <a:pt x="49561" y="1709"/>
                    </a:moveTo>
                    <a:lnTo>
                      <a:pt x="49611" y="1759"/>
                    </a:lnTo>
                    <a:lnTo>
                      <a:pt x="49561" y="1910"/>
                    </a:lnTo>
                    <a:lnTo>
                      <a:pt x="49460" y="1860"/>
                    </a:lnTo>
                    <a:lnTo>
                      <a:pt x="49561" y="1709"/>
                    </a:lnTo>
                    <a:close/>
                    <a:moveTo>
                      <a:pt x="56698" y="1508"/>
                    </a:moveTo>
                    <a:lnTo>
                      <a:pt x="56749" y="1558"/>
                    </a:lnTo>
                    <a:lnTo>
                      <a:pt x="56648" y="1759"/>
                    </a:lnTo>
                    <a:lnTo>
                      <a:pt x="56497" y="1910"/>
                    </a:lnTo>
                    <a:lnTo>
                      <a:pt x="56397" y="1810"/>
                    </a:lnTo>
                    <a:lnTo>
                      <a:pt x="56397" y="1709"/>
                    </a:lnTo>
                    <a:lnTo>
                      <a:pt x="56447" y="1558"/>
                    </a:lnTo>
                    <a:lnTo>
                      <a:pt x="56547" y="1508"/>
                    </a:lnTo>
                    <a:close/>
                    <a:moveTo>
                      <a:pt x="52024" y="1960"/>
                    </a:moveTo>
                    <a:lnTo>
                      <a:pt x="52174" y="2011"/>
                    </a:lnTo>
                    <a:lnTo>
                      <a:pt x="52124" y="2061"/>
                    </a:lnTo>
                    <a:lnTo>
                      <a:pt x="51973" y="2011"/>
                    </a:lnTo>
                    <a:lnTo>
                      <a:pt x="52024" y="1960"/>
                    </a:lnTo>
                    <a:close/>
                    <a:moveTo>
                      <a:pt x="54788" y="1508"/>
                    </a:moveTo>
                    <a:lnTo>
                      <a:pt x="54939" y="1609"/>
                    </a:lnTo>
                    <a:lnTo>
                      <a:pt x="55026" y="1696"/>
                    </a:lnTo>
                    <a:lnTo>
                      <a:pt x="55026" y="1696"/>
                    </a:lnTo>
                    <a:lnTo>
                      <a:pt x="54838" y="1860"/>
                    </a:lnTo>
                    <a:lnTo>
                      <a:pt x="54587" y="2011"/>
                    </a:lnTo>
                    <a:lnTo>
                      <a:pt x="54436" y="2061"/>
                    </a:lnTo>
                    <a:lnTo>
                      <a:pt x="54336" y="2061"/>
                    </a:lnTo>
                    <a:lnTo>
                      <a:pt x="54286" y="2011"/>
                    </a:lnTo>
                    <a:lnTo>
                      <a:pt x="54286" y="1910"/>
                    </a:lnTo>
                    <a:lnTo>
                      <a:pt x="54336" y="1759"/>
                    </a:lnTo>
                    <a:lnTo>
                      <a:pt x="54436" y="1659"/>
                    </a:lnTo>
                    <a:lnTo>
                      <a:pt x="54537" y="1558"/>
                    </a:lnTo>
                    <a:lnTo>
                      <a:pt x="54688" y="1508"/>
                    </a:lnTo>
                    <a:close/>
                    <a:moveTo>
                      <a:pt x="55053" y="1723"/>
                    </a:moveTo>
                    <a:lnTo>
                      <a:pt x="55140" y="1810"/>
                    </a:lnTo>
                    <a:lnTo>
                      <a:pt x="55140" y="1910"/>
                    </a:lnTo>
                    <a:lnTo>
                      <a:pt x="55090" y="2011"/>
                    </a:lnTo>
                    <a:lnTo>
                      <a:pt x="55040" y="2111"/>
                    </a:lnTo>
                    <a:lnTo>
                      <a:pt x="54587" y="2111"/>
                    </a:lnTo>
                    <a:lnTo>
                      <a:pt x="55053" y="1723"/>
                    </a:lnTo>
                    <a:close/>
                    <a:moveTo>
                      <a:pt x="31667" y="1910"/>
                    </a:moveTo>
                    <a:lnTo>
                      <a:pt x="31767" y="2111"/>
                    </a:lnTo>
                    <a:lnTo>
                      <a:pt x="31717" y="2212"/>
                    </a:lnTo>
                    <a:lnTo>
                      <a:pt x="31667" y="2312"/>
                    </a:lnTo>
                    <a:lnTo>
                      <a:pt x="31516" y="2312"/>
                    </a:lnTo>
                    <a:lnTo>
                      <a:pt x="31365" y="2262"/>
                    </a:lnTo>
                    <a:lnTo>
                      <a:pt x="31466" y="2111"/>
                    </a:lnTo>
                    <a:lnTo>
                      <a:pt x="31617" y="1960"/>
                    </a:lnTo>
                    <a:lnTo>
                      <a:pt x="31667" y="1910"/>
                    </a:lnTo>
                    <a:close/>
                    <a:moveTo>
                      <a:pt x="36291" y="1709"/>
                    </a:moveTo>
                    <a:lnTo>
                      <a:pt x="36392" y="1860"/>
                    </a:lnTo>
                    <a:lnTo>
                      <a:pt x="36392" y="2061"/>
                    </a:lnTo>
                    <a:lnTo>
                      <a:pt x="36341" y="2262"/>
                    </a:lnTo>
                    <a:lnTo>
                      <a:pt x="36291" y="2312"/>
                    </a:lnTo>
                    <a:lnTo>
                      <a:pt x="36241" y="2262"/>
                    </a:lnTo>
                    <a:lnTo>
                      <a:pt x="36191" y="1860"/>
                    </a:lnTo>
                    <a:lnTo>
                      <a:pt x="36241" y="1759"/>
                    </a:lnTo>
                    <a:lnTo>
                      <a:pt x="36291" y="1709"/>
                    </a:lnTo>
                    <a:close/>
                    <a:moveTo>
                      <a:pt x="40061" y="2111"/>
                    </a:moveTo>
                    <a:lnTo>
                      <a:pt x="40161" y="2262"/>
                    </a:lnTo>
                    <a:lnTo>
                      <a:pt x="40061" y="2312"/>
                    </a:lnTo>
                    <a:lnTo>
                      <a:pt x="40011" y="2212"/>
                    </a:lnTo>
                    <a:lnTo>
                      <a:pt x="40061" y="2111"/>
                    </a:lnTo>
                    <a:close/>
                    <a:moveTo>
                      <a:pt x="49712" y="2161"/>
                    </a:moveTo>
                    <a:lnTo>
                      <a:pt x="49862" y="2212"/>
                    </a:lnTo>
                    <a:lnTo>
                      <a:pt x="49812" y="2312"/>
                    </a:lnTo>
                    <a:lnTo>
                      <a:pt x="49661" y="2212"/>
                    </a:lnTo>
                    <a:lnTo>
                      <a:pt x="49712" y="2161"/>
                    </a:lnTo>
                    <a:close/>
                    <a:moveTo>
                      <a:pt x="61165" y="2269"/>
                    </a:moveTo>
                    <a:lnTo>
                      <a:pt x="61121" y="2312"/>
                    </a:lnTo>
                    <a:lnTo>
                      <a:pt x="61021" y="2312"/>
                    </a:lnTo>
                    <a:lnTo>
                      <a:pt x="61021" y="2346"/>
                    </a:lnTo>
                    <a:lnTo>
                      <a:pt x="61021" y="2346"/>
                    </a:lnTo>
                    <a:lnTo>
                      <a:pt x="61222" y="2312"/>
                    </a:lnTo>
                    <a:lnTo>
                      <a:pt x="61165" y="2269"/>
                    </a:lnTo>
                    <a:close/>
                    <a:moveTo>
                      <a:pt x="58206" y="1960"/>
                    </a:moveTo>
                    <a:lnTo>
                      <a:pt x="58256" y="2011"/>
                    </a:lnTo>
                    <a:lnTo>
                      <a:pt x="58256" y="2111"/>
                    </a:lnTo>
                    <a:lnTo>
                      <a:pt x="58357" y="2111"/>
                    </a:lnTo>
                    <a:lnTo>
                      <a:pt x="58709" y="2413"/>
                    </a:lnTo>
                    <a:lnTo>
                      <a:pt x="58709" y="2413"/>
                    </a:lnTo>
                    <a:lnTo>
                      <a:pt x="58256" y="2141"/>
                    </a:lnTo>
                    <a:lnTo>
                      <a:pt x="58256" y="2111"/>
                    </a:lnTo>
                    <a:lnTo>
                      <a:pt x="58206" y="2111"/>
                    </a:lnTo>
                    <a:lnTo>
                      <a:pt x="58106" y="2011"/>
                    </a:lnTo>
                    <a:lnTo>
                      <a:pt x="58156" y="1960"/>
                    </a:lnTo>
                    <a:close/>
                    <a:moveTo>
                      <a:pt x="61976" y="2161"/>
                    </a:moveTo>
                    <a:lnTo>
                      <a:pt x="62076" y="2212"/>
                    </a:lnTo>
                    <a:lnTo>
                      <a:pt x="62076" y="2312"/>
                    </a:lnTo>
                    <a:lnTo>
                      <a:pt x="62177" y="2312"/>
                    </a:lnTo>
                    <a:lnTo>
                      <a:pt x="62278" y="2463"/>
                    </a:lnTo>
                    <a:lnTo>
                      <a:pt x="62278" y="2463"/>
                    </a:lnTo>
                    <a:lnTo>
                      <a:pt x="62076" y="2348"/>
                    </a:lnTo>
                    <a:lnTo>
                      <a:pt x="62076" y="2312"/>
                    </a:lnTo>
                    <a:lnTo>
                      <a:pt x="62014" y="2312"/>
                    </a:lnTo>
                    <a:lnTo>
                      <a:pt x="61926" y="2262"/>
                    </a:lnTo>
                    <a:lnTo>
                      <a:pt x="61875" y="2212"/>
                    </a:lnTo>
                    <a:lnTo>
                      <a:pt x="61926" y="2161"/>
                    </a:lnTo>
                    <a:close/>
                    <a:moveTo>
                      <a:pt x="62076" y="2388"/>
                    </a:moveTo>
                    <a:lnTo>
                      <a:pt x="62177" y="2463"/>
                    </a:lnTo>
                    <a:lnTo>
                      <a:pt x="62177" y="2513"/>
                    </a:lnTo>
                    <a:lnTo>
                      <a:pt x="62076" y="2413"/>
                    </a:lnTo>
                    <a:lnTo>
                      <a:pt x="62076" y="2388"/>
                    </a:lnTo>
                    <a:close/>
                    <a:moveTo>
                      <a:pt x="58256" y="2161"/>
                    </a:moveTo>
                    <a:lnTo>
                      <a:pt x="58558" y="2463"/>
                    </a:lnTo>
                    <a:lnTo>
                      <a:pt x="58608" y="2513"/>
                    </a:lnTo>
                    <a:lnTo>
                      <a:pt x="58457" y="2564"/>
                    </a:lnTo>
                    <a:lnTo>
                      <a:pt x="58357" y="2513"/>
                    </a:lnTo>
                    <a:lnTo>
                      <a:pt x="58307" y="2413"/>
                    </a:lnTo>
                    <a:lnTo>
                      <a:pt x="58256" y="2212"/>
                    </a:lnTo>
                    <a:lnTo>
                      <a:pt x="58256" y="2161"/>
                    </a:lnTo>
                    <a:close/>
                    <a:moveTo>
                      <a:pt x="63031" y="1960"/>
                    </a:moveTo>
                    <a:lnTo>
                      <a:pt x="63333" y="2161"/>
                    </a:lnTo>
                    <a:lnTo>
                      <a:pt x="63283" y="2312"/>
                    </a:lnTo>
                    <a:lnTo>
                      <a:pt x="63132" y="2413"/>
                    </a:lnTo>
                    <a:lnTo>
                      <a:pt x="62981" y="2513"/>
                    </a:lnTo>
                    <a:lnTo>
                      <a:pt x="62830" y="2564"/>
                    </a:lnTo>
                    <a:lnTo>
                      <a:pt x="62780" y="2513"/>
                    </a:lnTo>
                    <a:lnTo>
                      <a:pt x="62680" y="2413"/>
                    </a:lnTo>
                    <a:lnTo>
                      <a:pt x="62680" y="2312"/>
                    </a:lnTo>
                    <a:lnTo>
                      <a:pt x="62680" y="2212"/>
                    </a:lnTo>
                    <a:lnTo>
                      <a:pt x="62931" y="2011"/>
                    </a:lnTo>
                    <a:lnTo>
                      <a:pt x="62981" y="1960"/>
                    </a:lnTo>
                    <a:close/>
                    <a:moveTo>
                      <a:pt x="30410" y="2564"/>
                    </a:moveTo>
                    <a:lnTo>
                      <a:pt x="30310" y="2724"/>
                    </a:lnTo>
                    <a:lnTo>
                      <a:pt x="30310" y="2724"/>
                    </a:lnTo>
                    <a:lnTo>
                      <a:pt x="30310" y="2664"/>
                    </a:lnTo>
                    <a:lnTo>
                      <a:pt x="30410" y="2564"/>
                    </a:lnTo>
                    <a:close/>
                    <a:moveTo>
                      <a:pt x="55643" y="2564"/>
                    </a:moveTo>
                    <a:lnTo>
                      <a:pt x="55743" y="2614"/>
                    </a:lnTo>
                    <a:lnTo>
                      <a:pt x="55643" y="2765"/>
                    </a:lnTo>
                    <a:lnTo>
                      <a:pt x="55592" y="2664"/>
                    </a:lnTo>
                    <a:lnTo>
                      <a:pt x="55643" y="2564"/>
                    </a:lnTo>
                    <a:close/>
                    <a:moveTo>
                      <a:pt x="57050" y="2363"/>
                    </a:moveTo>
                    <a:lnTo>
                      <a:pt x="57201" y="2413"/>
                    </a:lnTo>
                    <a:lnTo>
                      <a:pt x="57100" y="2513"/>
                    </a:lnTo>
                    <a:lnTo>
                      <a:pt x="57000" y="2664"/>
                    </a:lnTo>
                    <a:lnTo>
                      <a:pt x="56899" y="2765"/>
                    </a:lnTo>
                    <a:lnTo>
                      <a:pt x="56799" y="2564"/>
                    </a:lnTo>
                    <a:lnTo>
                      <a:pt x="56849" y="2463"/>
                    </a:lnTo>
                    <a:lnTo>
                      <a:pt x="56899" y="2363"/>
                    </a:lnTo>
                    <a:close/>
                    <a:moveTo>
                      <a:pt x="10707" y="2765"/>
                    </a:moveTo>
                    <a:lnTo>
                      <a:pt x="10707" y="2795"/>
                    </a:lnTo>
                    <a:lnTo>
                      <a:pt x="10707" y="2795"/>
                    </a:lnTo>
                    <a:lnTo>
                      <a:pt x="10807" y="2815"/>
                    </a:lnTo>
                    <a:lnTo>
                      <a:pt x="10817" y="2775"/>
                    </a:lnTo>
                    <a:lnTo>
                      <a:pt x="10817" y="2775"/>
                    </a:lnTo>
                    <a:lnTo>
                      <a:pt x="10807" y="2765"/>
                    </a:lnTo>
                    <a:close/>
                    <a:moveTo>
                      <a:pt x="31868" y="2564"/>
                    </a:moveTo>
                    <a:lnTo>
                      <a:pt x="31968" y="2664"/>
                    </a:lnTo>
                    <a:lnTo>
                      <a:pt x="31667" y="2966"/>
                    </a:lnTo>
                    <a:lnTo>
                      <a:pt x="31566" y="2865"/>
                    </a:lnTo>
                    <a:lnTo>
                      <a:pt x="31566" y="2714"/>
                    </a:lnTo>
                    <a:lnTo>
                      <a:pt x="31617" y="2614"/>
                    </a:lnTo>
                    <a:lnTo>
                      <a:pt x="31717" y="2564"/>
                    </a:lnTo>
                    <a:close/>
                    <a:moveTo>
                      <a:pt x="33878" y="2564"/>
                    </a:moveTo>
                    <a:lnTo>
                      <a:pt x="33979" y="2614"/>
                    </a:lnTo>
                    <a:lnTo>
                      <a:pt x="34130" y="2664"/>
                    </a:lnTo>
                    <a:lnTo>
                      <a:pt x="34180" y="2765"/>
                    </a:lnTo>
                    <a:lnTo>
                      <a:pt x="34230" y="2915"/>
                    </a:lnTo>
                    <a:lnTo>
                      <a:pt x="34080" y="2966"/>
                    </a:lnTo>
                    <a:lnTo>
                      <a:pt x="33728" y="2966"/>
                    </a:lnTo>
                    <a:lnTo>
                      <a:pt x="33577" y="2915"/>
                    </a:lnTo>
                    <a:lnTo>
                      <a:pt x="33426" y="2865"/>
                    </a:lnTo>
                    <a:lnTo>
                      <a:pt x="33326" y="2765"/>
                    </a:lnTo>
                    <a:lnTo>
                      <a:pt x="33275" y="2614"/>
                    </a:lnTo>
                    <a:lnTo>
                      <a:pt x="33326" y="2564"/>
                    </a:lnTo>
                    <a:close/>
                    <a:moveTo>
                      <a:pt x="38101" y="1508"/>
                    </a:moveTo>
                    <a:lnTo>
                      <a:pt x="38251" y="1558"/>
                    </a:lnTo>
                    <a:lnTo>
                      <a:pt x="38352" y="1609"/>
                    </a:lnTo>
                    <a:lnTo>
                      <a:pt x="38503" y="1810"/>
                    </a:lnTo>
                    <a:lnTo>
                      <a:pt x="38704" y="2011"/>
                    </a:lnTo>
                    <a:lnTo>
                      <a:pt x="38754" y="2061"/>
                    </a:lnTo>
                    <a:lnTo>
                      <a:pt x="38855" y="2111"/>
                    </a:lnTo>
                    <a:lnTo>
                      <a:pt x="39458" y="2111"/>
                    </a:lnTo>
                    <a:lnTo>
                      <a:pt x="39558" y="2212"/>
                    </a:lnTo>
                    <a:lnTo>
                      <a:pt x="39609" y="2413"/>
                    </a:lnTo>
                    <a:lnTo>
                      <a:pt x="39609" y="2513"/>
                    </a:lnTo>
                    <a:lnTo>
                      <a:pt x="39709" y="2564"/>
                    </a:lnTo>
                    <a:lnTo>
                      <a:pt x="39759" y="2664"/>
                    </a:lnTo>
                    <a:lnTo>
                      <a:pt x="39609" y="2815"/>
                    </a:lnTo>
                    <a:lnTo>
                      <a:pt x="39458" y="2966"/>
                    </a:lnTo>
                    <a:lnTo>
                      <a:pt x="39307" y="2966"/>
                    </a:lnTo>
                    <a:lnTo>
                      <a:pt x="39156" y="2915"/>
                    </a:lnTo>
                    <a:lnTo>
                      <a:pt x="39056" y="2815"/>
                    </a:lnTo>
                    <a:lnTo>
                      <a:pt x="38955" y="2765"/>
                    </a:lnTo>
                    <a:lnTo>
                      <a:pt x="38704" y="2765"/>
                    </a:lnTo>
                    <a:lnTo>
                      <a:pt x="38553" y="2714"/>
                    </a:lnTo>
                    <a:lnTo>
                      <a:pt x="38503" y="2614"/>
                    </a:lnTo>
                    <a:lnTo>
                      <a:pt x="38402" y="2513"/>
                    </a:lnTo>
                    <a:lnTo>
                      <a:pt x="38302" y="2463"/>
                    </a:lnTo>
                    <a:lnTo>
                      <a:pt x="38503" y="2262"/>
                    </a:lnTo>
                    <a:lnTo>
                      <a:pt x="38101" y="1910"/>
                    </a:lnTo>
                    <a:lnTo>
                      <a:pt x="38000" y="1910"/>
                    </a:lnTo>
                    <a:lnTo>
                      <a:pt x="37950" y="1960"/>
                    </a:lnTo>
                    <a:lnTo>
                      <a:pt x="37900" y="2061"/>
                    </a:lnTo>
                    <a:lnTo>
                      <a:pt x="37849" y="2161"/>
                    </a:lnTo>
                    <a:lnTo>
                      <a:pt x="38000" y="2312"/>
                    </a:lnTo>
                    <a:lnTo>
                      <a:pt x="38050" y="2463"/>
                    </a:lnTo>
                    <a:lnTo>
                      <a:pt x="38050" y="2614"/>
                    </a:lnTo>
                    <a:lnTo>
                      <a:pt x="38000" y="2765"/>
                    </a:lnTo>
                    <a:lnTo>
                      <a:pt x="37849" y="2614"/>
                    </a:lnTo>
                    <a:lnTo>
                      <a:pt x="37749" y="2564"/>
                    </a:lnTo>
                    <a:lnTo>
                      <a:pt x="37699" y="2564"/>
                    </a:lnTo>
                    <a:lnTo>
                      <a:pt x="37648" y="2714"/>
                    </a:lnTo>
                    <a:lnTo>
                      <a:pt x="37598" y="2865"/>
                    </a:lnTo>
                    <a:lnTo>
                      <a:pt x="37497" y="2966"/>
                    </a:lnTo>
                    <a:lnTo>
                      <a:pt x="37397" y="2966"/>
                    </a:lnTo>
                    <a:lnTo>
                      <a:pt x="37246" y="2865"/>
                    </a:lnTo>
                    <a:lnTo>
                      <a:pt x="36995" y="2614"/>
                    </a:lnTo>
                    <a:lnTo>
                      <a:pt x="36844" y="2564"/>
                    </a:lnTo>
                    <a:lnTo>
                      <a:pt x="36693" y="2463"/>
                    </a:lnTo>
                    <a:lnTo>
                      <a:pt x="36643" y="2463"/>
                    </a:lnTo>
                    <a:lnTo>
                      <a:pt x="36593" y="2413"/>
                    </a:lnTo>
                    <a:lnTo>
                      <a:pt x="36593" y="2212"/>
                    </a:lnTo>
                    <a:lnTo>
                      <a:pt x="36643" y="2061"/>
                    </a:lnTo>
                    <a:lnTo>
                      <a:pt x="36693" y="1960"/>
                    </a:lnTo>
                    <a:lnTo>
                      <a:pt x="36894" y="1860"/>
                    </a:lnTo>
                    <a:lnTo>
                      <a:pt x="37095" y="1759"/>
                    </a:lnTo>
                    <a:lnTo>
                      <a:pt x="37497" y="1558"/>
                    </a:lnTo>
                    <a:lnTo>
                      <a:pt x="37548" y="1508"/>
                    </a:lnTo>
                    <a:close/>
                    <a:moveTo>
                      <a:pt x="29556" y="2966"/>
                    </a:moveTo>
                    <a:lnTo>
                      <a:pt x="29606" y="3016"/>
                    </a:lnTo>
                    <a:lnTo>
                      <a:pt x="29556" y="3167"/>
                    </a:lnTo>
                    <a:lnTo>
                      <a:pt x="29505" y="3116"/>
                    </a:lnTo>
                    <a:lnTo>
                      <a:pt x="29556" y="2966"/>
                    </a:lnTo>
                    <a:close/>
                    <a:moveTo>
                      <a:pt x="30285" y="2765"/>
                    </a:moveTo>
                    <a:lnTo>
                      <a:pt x="30159" y="2966"/>
                    </a:lnTo>
                    <a:lnTo>
                      <a:pt x="30008" y="3116"/>
                    </a:lnTo>
                    <a:lnTo>
                      <a:pt x="29958" y="3167"/>
                    </a:lnTo>
                    <a:lnTo>
                      <a:pt x="29908" y="3066"/>
                    </a:lnTo>
                    <a:lnTo>
                      <a:pt x="29857" y="2966"/>
                    </a:lnTo>
                    <a:lnTo>
                      <a:pt x="29908" y="2865"/>
                    </a:lnTo>
                    <a:lnTo>
                      <a:pt x="29908" y="2765"/>
                    </a:lnTo>
                    <a:close/>
                    <a:moveTo>
                      <a:pt x="44478" y="2951"/>
                    </a:moveTo>
                    <a:lnTo>
                      <a:pt x="44434" y="2966"/>
                    </a:lnTo>
                    <a:lnTo>
                      <a:pt x="44384" y="3066"/>
                    </a:lnTo>
                    <a:lnTo>
                      <a:pt x="44387" y="3084"/>
                    </a:lnTo>
                    <a:lnTo>
                      <a:pt x="44387" y="3084"/>
                    </a:lnTo>
                    <a:lnTo>
                      <a:pt x="44484" y="3116"/>
                    </a:lnTo>
                    <a:lnTo>
                      <a:pt x="44697" y="3211"/>
                    </a:lnTo>
                    <a:lnTo>
                      <a:pt x="44697" y="3211"/>
                    </a:lnTo>
                    <a:lnTo>
                      <a:pt x="44763" y="3178"/>
                    </a:lnTo>
                    <a:lnTo>
                      <a:pt x="44763" y="3178"/>
                    </a:lnTo>
                    <a:lnTo>
                      <a:pt x="44478" y="2951"/>
                    </a:lnTo>
                    <a:close/>
                    <a:moveTo>
                      <a:pt x="21815" y="3217"/>
                    </a:moveTo>
                    <a:lnTo>
                      <a:pt x="21725" y="3368"/>
                    </a:lnTo>
                    <a:lnTo>
                      <a:pt x="21765" y="3368"/>
                    </a:lnTo>
                    <a:lnTo>
                      <a:pt x="21815" y="3217"/>
                    </a:lnTo>
                    <a:close/>
                    <a:moveTo>
                      <a:pt x="22167" y="3167"/>
                    </a:moveTo>
                    <a:lnTo>
                      <a:pt x="22267" y="3318"/>
                    </a:lnTo>
                    <a:lnTo>
                      <a:pt x="22167" y="3368"/>
                    </a:lnTo>
                    <a:lnTo>
                      <a:pt x="22117" y="3217"/>
                    </a:lnTo>
                    <a:lnTo>
                      <a:pt x="22167" y="3167"/>
                    </a:lnTo>
                    <a:close/>
                    <a:moveTo>
                      <a:pt x="37749" y="3217"/>
                    </a:moveTo>
                    <a:lnTo>
                      <a:pt x="37849" y="3267"/>
                    </a:lnTo>
                    <a:lnTo>
                      <a:pt x="37799" y="3368"/>
                    </a:lnTo>
                    <a:lnTo>
                      <a:pt x="37648" y="3267"/>
                    </a:lnTo>
                    <a:lnTo>
                      <a:pt x="37749" y="3217"/>
                    </a:lnTo>
                    <a:close/>
                    <a:moveTo>
                      <a:pt x="36475" y="3376"/>
                    </a:moveTo>
                    <a:lnTo>
                      <a:pt x="36459" y="3385"/>
                    </a:lnTo>
                    <a:lnTo>
                      <a:pt x="36459" y="3385"/>
                    </a:lnTo>
                    <a:lnTo>
                      <a:pt x="36492" y="3418"/>
                    </a:lnTo>
                    <a:lnTo>
                      <a:pt x="36475" y="3376"/>
                    </a:lnTo>
                    <a:close/>
                    <a:moveTo>
                      <a:pt x="21664" y="3368"/>
                    </a:moveTo>
                    <a:lnTo>
                      <a:pt x="21664" y="3468"/>
                    </a:lnTo>
                    <a:lnTo>
                      <a:pt x="21725" y="3368"/>
                    </a:lnTo>
                    <a:close/>
                    <a:moveTo>
                      <a:pt x="22871" y="3167"/>
                    </a:moveTo>
                    <a:lnTo>
                      <a:pt x="22971" y="3217"/>
                    </a:lnTo>
                    <a:lnTo>
                      <a:pt x="23172" y="3318"/>
                    </a:lnTo>
                    <a:lnTo>
                      <a:pt x="23323" y="3368"/>
                    </a:lnTo>
                    <a:lnTo>
                      <a:pt x="23474" y="3368"/>
                    </a:lnTo>
                    <a:lnTo>
                      <a:pt x="23474" y="3468"/>
                    </a:lnTo>
                    <a:lnTo>
                      <a:pt x="23524" y="3519"/>
                    </a:lnTo>
                    <a:lnTo>
                      <a:pt x="23424" y="3569"/>
                    </a:lnTo>
                    <a:lnTo>
                      <a:pt x="22619" y="3569"/>
                    </a:lnTo>
                    <a:lnTo>
                      <a:pt x="22569" y="3519"/>
                    </a:lnTo>
                    <a:lnTo>
                      <a:pt x="22619" y="3368"/>
                    </a:lnTo>
                    <a:lnTo>
                      <a:pt x="22770" y="3217"/>
                    </a:lnTo>
                    <a:lnTo>
                      <a:pt x="22871" y="3167"/>
                    </a:lnTo>
                    <a:close/>
                    <a:moveTo>
                      <a:pt x="25535" y="2966"/>
                    </a:moveTo>
                    <a:lnTo>
                      <a:pt x="25685" y="3066"/>
                    </a:lnTo>
                    <a:lnTo>
                      <a:pt x="25786" y="3217"/>
                    </a:lnTo>
                    <a:lnTo>
                      <a:pt x="25886" y="3368"/>
                    </a:lnTo>
                    <a:lnTo>
                      <a:pt x="25886" y="3468"/>
                    </a:lnTo>
                    <a:lnTo>
                      <a:pt x="25736" y="3569"/>
                    </a:lnTo>
                    <a:lnTo>
                      <a:pt x="25635" y="3468"/>
                    </a:lnTo>
                    <a:lnTo>
                      <a:pt x="25535" y="3418"/>
                    </a:lnTo>
                    <a:lnTo>
                      <a:pt x="25334" y="3318"/>
                    </a:lnTo>
                    <a:lnTo>
                      <a:pt x="25283" y="3217"/>
                    </a:lnTo>
                    <a:lnTo>
                      <a:pt x="25233" y="3066"/>
                    </a:lnTo>
                    <a:lnTo>
                      <a:pt x="25283" y="3016"/>
                    </a:lnTo>
                    <a:lnTo>
                      <a:pt x="25384" y="2966"/>
                    </a:lnTo>
                    <a:close/>
                    <a:moveTo>
                      <a:pt x="28852" y="2765"/>
                    </a:moveTo>
                    <a:lnTo>
                      <a:pt x="28953" y="2815"/>
                    </a:lnTo>
                    <a:lnTo>
                      <a:pt x="29003" y="2865"/>
                    </a:lnTo>
                    <a:lnTo>
                      <a:pt x="29053" y="3016"/>
                    </a:lnTo>
                    <a:lnTo>
                      <a:pt x="28953" y="3116"/>
                    </a:lnTo>
                    <a:lnTo>
                      <a:pt x="28852" y="3167"/>
                    </a:lnTo>
                    <a:lnTo>
                      <a:pt x="28701" y="3217"/>
                    </a:lnTo>
                    <a:lnTo>
                      <a:pt x="28651" y="3267"/>
                    </a:lnTo>
                    <a:lnTo>
                      <a:pt x="28651" y="3318"/>
                    </a:lnTo>
                    <a:lnTo>
                      <a:pt x="28752" y="3468"/>
                    </a:lnTo>
                    <a:lnTo>
                      <a:pt x="28802" y="3519"/>
                    </a:lnTo>
                    <a:lnTo>
                      <a:pt x="28601" y="3569"/>
                    </a:lnTo>
                    <a:lnTo>
                      <a:pt x="28500" y="3569"/>
                    </a:lnTo>
                    <a:lnTo>
                      <a:pt x="28400" y="3519"/>
                    </a:lnTo>
                    <a:lnTo>
                      <a:pt x="28299" y="3368"/>
                    </a:lnTo>
                    <a:lnTo>
                      <a:pt x="28249" y="3318"/>
                    </a:lnTo>
                    <a:lnTo>
                      <a:pt x="28249" y="3217"/>
                    </a:lnTo>
                    <a:lnTo>
                      <a:pt x="28802" y="2765"/>
                    </a:lnTo>
                    <a:close/>
                    <a:moveTo>
                      <a:pt x="35386" y="2312"/>
                    </a:moveTo>
                    <a:lnTo>
                      <a:pt x="35537" y="2413"/>
                    </a:lnTo>
                    <a:lnTo>
                      <a:pt x="35688" y="2513"/>
                    </a:lnTo>
                    <a:lnTo>
                      <a:pt x="35889" y="2564"/>
                    </a:lnTo>
                    <a:lnTo>
                      <a:pt x="36140" y="2614"/>
                    </a:lnTo>
                    <a:lnTo>
                      <a:pt x="36291" y="2714"/>
                    </a:lnTo>
                    <a:lnTo>
                      <a:pt x="36341" y="2915"/>
                    </a:lnTo>
                    <a:lnTo>
                      <a:pt x="36392" y="3167"/>
                    </a:lnTo>
                    <a:lnTo>
                      <a:pt x="36475" y="3376"/>
                    </a:lnTo>
                    <a:lnTo>
                      <a:pt x="36475" y="3376"/>
                    </a:lnTo>
                    <a:lnTo>
                      <a:pt x="36492" y="3368"/>
                    </a:lnTo>
                    <a:lnTo>
                      <a:pt x="36542" y="3318"/>
                    </a:lnTo>
                    <a:lnTo>
                      <a:pt x="36593" y="3217"/>
                    </a:lnTo>
                    <a:lnTo>
                      <a:pt x="36593" y="2966"/>
                    </a:lnTo>
                    <a:lnTo>
                      <a:pt x="36643" y="2865"/>
                    </a:lnTo>
                    <a:lnTo>
                      <a:pt x="36743" y="2765"/>
                    </a:lnTo>
                    <a:lnTo>
                      <a:pt x="36945" y="3217"/>
                    </a:lnTo>
                    <a:lnTo>
                      <a:pt x="37045" y="3368"/>
                    </a:lnTo>
                    <a:lnTo>
                      <a:pt x="37045" y="3468"/>
                    </a:lnTo>
                    <a:lnTo>
                      <a:pt x="36995" y="3519"/>
                    </a:lnTo>
                    <a:lnTo>
                      <a:pt x="36894" y="3569"/>
                    </a:lnTo>
                    <a:lnTo>
                      <a:pt x="36643" y="3569"/>
                    </a:lnTo>
                    <a:lnTo>
                      <a:pt x="36492" y="3418"/>
                    </a:lnTo>
                    <a:lnTo>
                      <a:pt x="36542" y="3519"/>
                    </a:lnTo>
                    <a:lnTo>
                      <a:pt x="36492" y="3569"/>
                    </a:lnTo>
                    <a:lnTo>
                      <a:pt x="36392" y="3468"/>
                    </a:lnTo>
                    <a:lnTo>
                      <a:pt x="36392" y="3418"/>
                    </a:lnTo>
                    <a:lnTo>
                      <a:pt x="36459" y="3385"/>
                    </a:lnTo>
                    <a:lnTo>
                      <a:pt x="36459" y="3385"/>
                    </a:lnTo>
                    <a:lnTo>
                      <a:pt x="36442" y="3368"/>
                    </a:lnTo>
                    <a:lnTo>
                      <a:pt x="36241" y="3368"/>
                    </a:lnTo>
                    <a:lnTo>
                      <a:pt x="36140" y="3217"/>
                    </a:lnTo>
                    <a:lnTo>
                      <a:pt x="36040" y="3167"/>
                    </a:lnTo>
                    <a:lnTo>
                      <a:pt x="35990" y="3267"/>
                    </a:lnTo>
                    <a:lnTo>
                      <a:pt x="35990" y="3368"/>
                    </a:lnTo>
                    <a:lnTo>
                      <a:pt x="35990" y="3468"/>
                    </a:lnTo>
                    <a:lnTo>
                      <a:pt x="35839" y="3519"/>
                    </a:lnTo>
                    <a:lnTo>
                      <a:pt x="35738" y="3569"/>
                    </a:lnTo>
                    <a:lnTo>
                      <a:pt x="35638" y="3569"/>
                    </a:lnTo>
                    <a:lnTo>
                      <a:pt x="35537" y="3519"/>
                    </a:lnTo>
                    <a:lnTo>
                      <a:pt x="35638" y="3418"/>
                    </a:lnTo>
                    <a:lnTo>
                      <a:pt x="35688" y="3368"/>
                    </a:lnTo>
                    <a:lnTo>
                      <a:pt x="35738" y="3267"/>
                    </a:lnTo>
                    <a:lnTo>
                      <a:pt x="35788" y="3167"/>
                    </a:lnTo>
                    <a:lnTo>
                      <a:pt x="35738" y="3066"/>
                    </a:lnTo>
                    <a:lnTo>
                      <a:pt x="35638" y="3016"/>
                    </a:lnTo>
                    <a:lnTo>
                      <a:pt x="35487" y="2966"/>
                    </a:lnTo>
                    <a:lnTo>
                      <a:pt x="34833" y="2966"/>
                    </a:lnTo>
                    <a:lnTo>
                      <a:pt x="34783" y="2915"/>
                    </a:lnTo>
                    <a:lnTo>
                      <a:pt x="34733" y="2865"/>
                    </a:lnTo>
                    <a:lnTo>
                      <a:pt x="34783" y="2765"/>
                    </a:lnTo>
                    <a:lnTo>
                      <a:pt x="35185" y="2413"/>
                    </a:lnTo>
                    <a:lnTo>
                      <a:pt x="35236" y="2312"/>
                    </a:lnTo>
                    <a:close/>
                    <a:moveTo>
                      <a:pt x="45942" y="3418"/>
                    </a:moveTo>
                    <a:lnTo>
                      <a:pt x="46093" y="3468"/>
                    </a:lnTo>
                    <a:lnTo>
                      <a:pt x="45992" y="3569"/>
                    </a:lnTo>
                    <a:lnTo>
                      <a:pt x="45841" y="3468"/>
                    </a:lnTo>
                    <a:lnTo>
                      <a:pt x="45942" y="3418"/>
                    </a:lnTo>
                    <a:close/>
                    <a:moveTo>
                      <a:pt x="57804" y="3016"/>
                    </a:moveTo>
                    <a:lnTo>
                      <a:pt x="57854" y="3167"/>
                    </a:lnTo>
                    <a:lnTo>
                      <a:pt x="57854" y="3267"/>
                    </a:lnTo>
                    <a:lnTo>
                      <a:pt x="57854" y="3368"/>
                    </a:lnTo>
                    <a:lnTo>
                      <a:pt x="57955" y="3368"/>
                    </a:lnTo>
                    <a:lnTo>
                      <a:pt x="58055" y="3519"/>
                    </a:lnTo>
                    <a:lnTo>
                      <a:pt x="57942" y="3527"/>
                    </a:lnTo>
                    <a:lnTo>
                      <a:pt x="57942" y="3527"/>
                    </a:lnTo>
                    <a:lnTo>
                      <a:pt x="57854" y="3468"/>
                    </a:lnTo>
                    <a:lnTo>
                      <a:pt x="57854" y="3368"/>
                    </a:lnTo>
                    <a:lnTo>
                      <a:pt x="57469" y="3560"/>
                    </a:lnTo>
                    <a:lnTo>
                      <a:pt x="57469" y="3560"/>
                    </a:lnTo>
                    <a:lnTo>
                      <a:pt x="57352" y="3569"/>
                    </a:lnTo>
                    <a:lnTo>
                      <a:pt x="57301" y="3519"/>
                    </a:lnTo>
                    <a:lnTo>
                      <a:pt x="57301" y="3418"/>
                    </a:lnTo>
                    <a:lnTo>
                      <a:pt x="57704" y="3016"/>
                    </a:lnTo>
                    <a:close/>
                    <a:moveTo>
                      <a:pt x="21815" y="2765"/>
                    </a:moveTo>
                    <a:lnTo>
                      <a:pt x="21865" y="2815"/>
                    </a:lnTo>
                    <a:lnTo>
                      <a:pt x="21865" y="3066"/>
                    </a:lnTo>
                    <a:lnTo>
                      <a:pt x="21815" y="3217"/>
                    </a:lnTo>
                    <a:lnTo>
                      <a:pt x="21815" y="3318"/>
                    </a:lnTo>
                    <a:lnTo>
                      <a:pt x="21765" y="3368"/>
                    </a:lnTo>
                    <a:lnTo>
                      <a:pt x="21715" y="3519"/>
                    </a:lnTo>
                    <a:lnTo>
                      <a:pt x="21664" y="3669"/>
                    </a:lnTo>
                    <a:lnTo>
                      <a:pt x="21614" y="3720"/>
                    </a:lnTo>
                    <a:lnTo>
                      <a:pt x="21564" y="3770"/>
                    </a:lnTo>
                    <a:lnTo>
                      <a:pt x="21463" y="3619"/>
                    </a:lnTo>
                    <a:lnTo>
                      <a:pt x="21514" y="3468"/>
                    </a:lnTo>
                    <a:lnTo>
                      <a:pt x="21564" y="3368"/>
                    </a:lnTo>
                    <a:lnTo>
                      <a:pt x="21664" y="3368"/>
                    </a:lnTo>
                    <a:lnTo>
                      <a:pt x="21664" y="3267"/>
                    </a:lnTo>
                    <a:lnTo>
                      <a:pt x="21664" y="2865"/>
                    </a:lnTo>
                    <a:lnTo>
                      <a:pt x="21715" y="2815"/>
                    </a:lnTo>
                    <a:lnTo>
                      <a:pt x="21815" y="2765"/>
                    </a:lnTo>
                    <a:close/>
                    <a:moveTo>
                      <a:pt x="26389" y="3619"/>
                    </a:moveTo>
                    <a:lnTo>
                      <a:pt x="26490" y="3720"/>
                    </a:lnTo>
                    <a:lnTo>
                      <a:pt x="26439" y="3770"/>
                    </a:lnTo>
                    <a:lnTo>
                      <a:pt x="26289" y="3720"/>
                    </a:lnTo>
                    <a:lnTo>
                      <a:pt x="26389" y="3619"/>
                    </a:lnTo>
                    <a:close/>
                    <a:moveTo>
                      <a:pt x="46796" y="2765"/>
                    </a:moveTo>
                    <a:lnTo>
                      <a:pt x="47048" y="2815"/>
                    </a:lnTo>
                    <a:lnTo>
                      <a:pt x="47098" y="2915"/>
                    </a:lnTo>
                    <a:lnTo>
                      <a:pt x="47148" y="3066"/>
                    </a:lnTo>
                    <a:lnTo>
                      <a:pt x="47148" y="3167"/>
                    </a:lnTo>
                    <a:lnTo>
                      <a:pt x="47148" y="3267"/>
                    </a:lnTo>
                    <a:lnTo>
                      <a:pt x="46997" y="3368"/>
                    </a:lnTo>
                    <a:lnTo>
                      <a:pt x="46897" y="3519"/>
                    </a:lnTo>
                    <a:lnTo>
                      <a:pt x="46897" y="3619"/>
                    </a:lnTo>
                    <a:lnTo>
                      <a:pt x="46897" y="3720"/>
                    </a:lnTo>
                    <a:lnTo>
                      <a:pt x="46796" y="3770"/>
                    </a:lnTo>
                    <a:lnTo>
                      <a:pt x="46645" y="3619"/>
                    </a:lnTo>
                    <a:lnTo>
                      <a:pt x="46495" y="3468"/>
                    </a:lnTo>
                    <a:lnTo>
                      <a:pt x="46495" y="3318"/>
                    </a:lnTo>
                    <a:lnTo>
                      <a:pt x="46495" y="3066"/>
                    </a:lnTo>
                    <a:lnTo>
                      <a:pt x="46495" y="2915"/>
                    </a:lnTo>
                    <a:lnTo>
                      <a:pt x="46545" y="2865"/>
                    </a:lnTo>
                    <a:lnTo>
                      <a:pt x="46595" y="2815"/>
                    </a:lnTo>
                    <a:lnTo>
                      <a:pt x="46796" y="2765"/>
                    </a:lnTo>
                    <a:close/>
                    <a:moveTo>
                      <a:pt x="15683" y="3569"/>
                    </a:moveTo>
                    <a:lnTo>
                      <a:pt x="15733" y="3720"/>
                    </a:lnTo>
                    <a:lnTo>
                      <a:pt x="15683" y="3820"/>
                    </a:lnTo>
                    <a:lnTo>
                      <a:pt x="15582" y="3669"/>
                    </a:lnTo>
                    <a:lnTo>
                      <a:pt x="15683" y="3569"/>
                    </a:lnTo>
                    <a:close/>
                    <a:moveTo>
                      <a:pt x="16940" y="3368"/>
                    </a:moveTo>
                    <a:lnTo>
                      <a:pt x="16990" y="3468"/>
                    </a:lnTo>
                    <a:lnTo>
                      <a:pt x="16889" y="3619"/>
                    </a:lnTo>
                    <a:lnTo>
                      <a:pt x="16738" y="3820"/>
                    </a:lnTo>
                    <a:lnTo>
                      <a:pt x="16638" y="3720"/>
                    </a:lnTo>
                    <a:lnTo>
                      <a:pt x="16638" y="3569"/>
                    </a:lnTo>
                    <a:lnTo>
                      <a:pt x="16638" y="3468"/>
                    </a:lnTo>
                    <a:lnTo>
                      <a:pt x="16789" y="3418"/>
                    </a:lnTo>
                    <a:lnTo>
                      <a:pt x="16940" y="3368"/>
                    </a:lnTo>
                    <a:close/>
                    <a:moveTo>
                      <a:pt x="20910" y="3368"/>
                    </a:moveTo>
                    <a:lnTo>
                      <a:pt x="21011" y="3468"/>
                    </a:lnTo>
                    <a:lnTo>
                      <a:pt x="21011" y="3519"/>
                    </a:lnTo>
                    <a:lnTo>
                      <a:pt x="21011" y="3669"/>
                    </a:lnTo>
                    <a:lnTo>
                      <a:pt x="20910" y="3770"/>
                    </a:lnTo>
                    <a:lnTo>
                      <a:pt x="20860" y="3820"/>
                    </a:lnTo>
                    <a:lnTo>
                      <a:pt x="20709" y="3820"/>
                    </a:lnTo>
                    <a:lnTo>
                      <a:pt x="20609" y="3720"/>
                    </a:lnTo>
                    <a:lnTo>
                      <a:pt x="20508" y="3569"/>
                    </a:lnTo>
                    <a:lnTo>
                      <a:pt x="20458" y="3468"/>
                    </a:lnTo>
                    <a:lnTo>
                      <a:pt x="20609" y="3368"/>
                    </a:lnTo>
                    <a:close/>
                    <a:moveTo>
                      <a:pt x="27696" y="2513"/>
                    </a:moveTo>
                    <a:lnTo>
                      <a:pt x="27847" y="2564"/>
                    </a:lnTo>
                    <a:lnTo>
                      <a:pt x="27947" y="2664"/>
                    </a:lnTo>
                    <a:lnTo>
                      <a:pt x="27998" y="2765"/>
                    </a:lnTo>
                    <a:lnTo>
                      <a:pt x="27947" y="2865"/>
                    </a:lnTo>
                    <a:lnTo>
                      <a:pt x="27847" y="3016"/>
                    </a:lnTo>
                    <a:lnTo>
                      <a:pt x="27847" y="3116"/>
                    </a:lnTo>
                    <a:lnTo>
                      <a:pt x="27947" y="3217"/>
                    </a:lnTo>
                    <a:lnTo>
                      <a:pt x="27947" y="3368"/>
                    </a:lnTo>
                    <a:lnTo>
                      <a:pt x="27998" y="3519"/>
                    </a:lnTo>
                    <a:lnTo>
                      <a:pt x="28098" y="3669"/>
                    </a:lnTo>
                    <a:lnTo>
                      <a:pt x="28098" y="3770"/>
                    </a:lnTo>
                    <a:lnTo>
                      <a:pt x="28048" y="3820"/>
                    </a:lnTo>
                    <a:lnTo>
                      <a:pt x="27696" y="3820"/>
                    </a:lnTo>
                    <a:lnTo>
                      <a:pt x="27646" y="3770"/>
                    </a:lnTo>
                    <a:lnTo>
                      <a:pt x="27595" y="3669"/>
                    </a:lnTo>
                    <a:lnTo>
                      <a:pt x="27545" y="3519"/>
                    </a:lnTo>
                    <a:lnTo>
                      <a:pt x="27545" y="3418"/>
                    </a:lnTo>
                    <a:lnTo>
                      <a:pt x="27545" y="3267"/>
                    </a:lnTo>
                    <a:lnTo>
                      <a:pt x="27495" y="3217"/>
                    </a:lnTo>
                    <a:lnTo>
                      <a:pt x="27445" y="3217"/>
                    </a:lnTo>
                    <a:lnTo>
                      <a:pt x="27294" y="3318"/>
                    </a:lnTo>
                    <a:lnTo>
                      <a:pt x="27244" y="3318"/>
                    </a:lnTo>
                    <a:lnTo>
                      <a:pt x="27093" y="3267"/>
                    </a:lnTo>
                    <a:lnTo>
                      <a:pt x="26992" y="3167"/>
                    </a:lnTo>
                    <a:lnTo>
                      <a:pt x="26942" y="3066"/>
                    </a:lnTo>
                    <a:lnTo>
                      <a:pt x="26942" y="2915"/>
                    </a:lnTo>
                    <a:lnTo>
                      <a:pt x="26992" y="2815"/>
                    </a:lnTo>
                    <a:lnTo>
                      <a:pt x="27193" y="2765"/>
                    </a:lnTo>
                    <a:lnTo>
                      <a:pt x="27344" y="2664"/>
                    </a:lnTo>
                    <a:lnTo>
                      <a:pt x="27495" y="2564"/>
                    </a:lnTo>
                    <a:lnTo>
                      <a:pt x="27595" y="2513"/>
                    </a:lnTo>
                    <a:close/>
                    <a:moveTo>
                      <a:pt x="18498" y="3368"/>
                    </a:moveTo>
                    <a:lnTo>
                      <a:pt x="18462" y="3873"/>
                    </a:lnTo>
                    <a:lnTo>
                      <a:pt x="18462" y="3873"/>
                    </a:lnTo>
                    <a:lnTo>
                      <a:pt x="18347" y="3720"/>
                    </a:lnTo>
                    <a:lnTo>
                      <a:pt x="18297" y="3619"/>
                    </a:lnTo>
                    <a:lnTo>
                      <a:pt x="18297" y="3468"/>
                    </a:lnTo>
                    <a:lnTo>
                      <a:pt x="18397" y="3418"/>
                    </a:lnTo>
                    <a:lnTo>
                      <a:pt x="18498" y="3368"/>
                    </a:lnTo>
                    <a:close/>
                    <a:moveTo>
                      <a:pt x="44969" y="3346"/>
                    </a:moveTo>
                    <a:lnTo>
                      <a:pt x="45389" y="3720"/>
                    </a:lnTo>
                    <a:lnTo>
                      <a:pt x="45439" y="3820"/>
                    </a:lnTo>
                    <a:lnTo>
                      <a:pt x="45439" y="3870"/>
                    </a:lnTo>
                    <a:lnTo>
                      <a:pt x="45389" y="3921"/>
                    </a:lnTo>
                    <a:lnTo>
                      <a:pt x="45339" y="3971"/>
                    </a:lnTo>
                    <a:lnTo>
                      <a:pt x="45238" y="3921"/>
                    </a:lnTo>
                    <a:lnTo>
                      <a:pt x="45238" y="3770"/>
                    </a:lnTo>
                    <a:lnTo>
                      <a:pt x="45188" y="3619"/>
                    </a:lnTo>
                    <a:lnTo>
                      <a:pt x="45087" y="3519"/>
                    </a:lnTo>
                    <a:lnTo>
                      <a:pt x="44987" y="3418"/>
                    </a:lnTo>
                    <a:lnTo>
                      <a:pt x="44969" y="3346"/>
                    </a:lnTo>
                    <a:close/>
                    <a:moveTo>
                      <a:pt x="2815" y="3820"/>
                    </a:moveTo>
                    <a:lnTo>
                      <a:pt x="2916" y="3921"/>
                    </a:lnTo>
                    <a:lnTo>
                      <a:pt x="2815" y="4021"/>
                    </a:lnTo>
                    <a:lnTo>
                      <a:pt x="2765" y="3870"/>
                    </a:lnTo>
                    <a:lnTo>
                      <a:pt x="2815" y="3820"/>
                    </a:lnTo>
                    <a:close/>
                    <a:moveTo>
                      <a:pt x="17291" y="3418"/>
                    </a:moveTo>
                    <a:lnTo>
                      <a:pt x="17744" y="3619"/>
                    </a:lnTo>
                    <a:lnTo>
                      <a:pt x="17945" y="3720"/>
                    </a:lnTo>
                    <a:lnTo>
                      <a:pt x="18096" y="3921"/>
                    </a:lnTo>
                    <a:lnTo>
                      <a:pt x="17995" y="3971"/>
                    </a:lnTo>
                    <a:lnTo>
                      <a:pt x="17945" y="4021"/>
                    </a:lnTo>
                    <a:lnTo>
                      <a:pt x="17241" y="3669"/>
                    </a:lnTo>
                    <a:lnTo>
                      <a:pt x="17241" y="3619"/>
                    </a:lnTo>
                    <a:lnTo>
                      <a:pt x="17241" y="3519"/>
                    </a:lnTo>
                    <a:lnTo>
                      <a:pt x="17291" y="3418"/>
                    </a:lnTo>
                    <a:close/>
                    <a:moveTo>
                      <a:pt x="18648" y="3418"/>
                    </a:moveTo>
                    <a:lnTo>
                      <a:pt x="18699" y="3569"/>
                    </a:lnTo>
                    <a:lnTo>
                      <a:pt x="18749" y="3669"/>
                    </a:lnTo>
                    <a:lnTo>
                      <a:pt x="18799" y="3770"/>
                    </a:lnTo>
                    <a:lnTo>
                      <a:pt x="18900" y="3870"/>
                    </a:lnTo>
                    <a:lnTo>
                      <a:pt x="18850" y="3921"/>
                    </a:lnTo>
                    <a:lnTo>
                      <a:pt x="18799" y="4021"/>
                    </a:lnTo>
                    <a:lnTo>
                      <a:pt x="18648" y="4021"/>
                    </a:lnTo>
                    <a:lnTo>
                      <a:pt x="18521" y="3936"/>
                    </a:lnTo>
                    <a:lnTo>
                      <a:pt x="18521" y="3936"/>
                    </a:lnTo>
                    <a:lnTo>
                      <a:pt x="18548" y="3720"/>
                    </a:lnTo>
                    <a:lnTo>
                      <a:pt x="18598" y="3468"/>
                    </a:lnTo>
                    <a:lnTo>
                      <a:pt x="18648" y="3418"/>
                    </a:lnTo>
                    <a:close/>
                    <a:moveTo>
                      <a:pt x="58457" y="3770"/>
                    </a:moveTo>
                    <a:lnTo>
                      <a:pt x="58558" y="3820"/>
                    </a:lnTo>
                    <a:lnTo>
                      <a:pt x="58659" y="3870"/>
                    </a:lnTo>
                    <a:lnTo>
                      <a:pt x="58659" y="3921"/>
                    </a:lnTo>
                    <a:lnTo>
                      <a:pt x="58457" y="4021"/>
                    </a:lnTo>
                    <a:lnTo>
                      <a:pt x="58357" y="3971"/>
                    </a:lnTo>
                    <a:lnTo>
                      <a:pt x="58307" y="3870"/>
                    </a:lnTo>
                    <a:lnTo>
                      <a:pt x="58357" y="3820"/>
                    </a:lnTo>
                    <a:lnTo>
                      <a:pt x="58457" y="3770"/>
                    </a:lnTo>
                    <a:close/>
                    <a:moveTo>
                      <a:pt x="8344" y="4021"/>
                    </a:moveTo>
                    <a:lnTo>
                      <a:pt x="8395" y="4122"/>
                    </a:lnTo>
                    <a:lnTo>
                      <a:pt x="8244" y="4172"/>
                    </a:lnTo>
                    <a:lnTo>
                      <a:pt x="8194" y="4122"/>
                    </a:lnTo>
                    <a:lnTo>
                      <a:pt x="8344" y="4021"/>
                    </a:lnTo>
                    <a:close/>
                    <a:moveTo>
                      <a:pt x="11913" y="3820"/>
                    </a:moveTo>
                    <a:lnTo>
                      <a:pt x="12014" y="4021"/>
                    </a:lnTo>
                    <a:lnTo>
                      <a:pt x="11913" y="4122"/>
                    </a:lnTo>
                    <a:lnTo>
                      <a:pt x="11863" y="4172"/>
                    </a:lnTo>
                    <a:lnTo>
                      <a:pt x="11762" y="4122"/>
                    </a:lnTo>
                    <a:lnTo>
                      <a:pt x="11762" y="4021"/>
                    </a:lnTo>
                    <a:lnTo>
                      <a:pt x="11762" y="3921"/>
                    </a:lnTo>
                    <a:lnTo>
                      <a:pt x="11863" y="3820"/>
                    </a:lnTo>
                    <a:close/>
                    <a:moveTo>
                      <a:pt x="20910" y="4071"/>
                    </a:moveTo>
                    <a:lnTo>
                      <a:pt x="21011" y="4122"/>
                    </a:lnTo>
                    <a:lnTo>
                      <a:pt x="20961" y="4172"/>
                    </a:lnTo>
                    <a:lnTo>
                      <a:pt x="20810" y="4122"/>
                    </a:lnTo>
                    <a:lnTo>
                      <a:pt x="20910" y="4071"/>
                    </a:lnTo>
                    <a:close/>
                    <a:moveTo>
                      <a:pt x="56296" y="4021"/>
                    </a:moveTo>
                    <a:lnTo>
                      <a:pt x="56397" y="4122"/>
                    </a:lnTo>
                    <a:lnTo>
                      <a:pt x="56246" y="4172"/>
                    </a:lnTo>
                    <a:lnTo>
                      <a:pt x="56196" y="4122"/>
                    </a:lnTo>
                    <a:lnTo>
                      <a:pt x="56296" y="4021"/>
                    </a:lnTo>
                    <a:close/>
                    <a:moveTo>
                      <a:pt x="13572" y="3569"/>
                    </a:moveTo>
                    <a:lnTo>
                      <a:pt x="13065" y="4214"/>
                    </a:lnTo>
                    <a:lnTo>
                      <a:pt x="13065" y="4214"/>
                    </a:lnTo>
                    <a:lnTo>
                      <a:pt x="13019" y="4122"/>
                    </a:lnTo>
                    <a:lnTo>
                      <a:pt x="13019" y="3971"/>
                    </a:lnTo>
                    <a:lnTo>
                      <a:pt x="13069" y="3870"/>
                    </a:lnTo>
                    <a:lnTo>
                      <a:pt x="13270" y="3669"/>
                    </a:lnTo>
                    <a:lnTo>
                      <a:pt x="13371" y="3619"/>
                    </a:lnTo>
                    <a:lnTo>
                      <a:pt x="13572" y="3569"/>
                    </a:lnTo>
                    <a:close/>
                    <a:moveTo>
                      <a:pt x="13672" y="3770"/>
                    </a:moveTo>
                    <a:lnTo>
                      <a:pt x="13672" y="3820"/>
                    </a:lnTo>
                    <a:lnTo>
                      <a:pt x="13572" y="4021"/>
                    </a:lnTo>
                    <a:lnTo>
                      <a:pt x="13421" y="4122"/>
                    </a:lnTo>
                    <a:lnTo>
                      <a:pt x="13270" y="4172"/>
                    </a:lnTo>
                    <a:lnTo>
                      <a:pt x="13119" y="4222"/>
                    </a:lnTo>
                    <a:lnTo>
                      <a:pt x="13371" y="3971"/>
                    </a:lnTo>
                    <a:lnTo>
                      <a:pt x="13572" y="3820"/>
                    </a:lnTo>
                    <a:lnTo>
                      <a:pt x="13672" y="3770"/>
                    </a:lnTo>
                    <a:close/>
                    <a:moveTo>
                      <a:pt x="18451" y="4021"/>
                    </a:moveTo>
                    <a:lnTo>
                      <a:pt x="18447" y="4071"/>
                    </a:lnTo>
                    <a:lnTo>
                      <a:pt x="18397" y="4172"/>
                    </a:lnTo>
                    <a:lnTo>
                      <a:pt x="18397" y="4222"/>
                    </a:lnTo>
                    <a:lnTo>
                      <a:pt x="18347" y="4122"/>
                    </a:lnTo>
                    <a:lnTo>
                      <a:pt x="18347" y="4071"/>
                    </a:lnTo>
                    <a:lnTo>
                      <a:pt x="18397" y="4021"/>
                    </a:lnTo>
                    <a:close/>
                    <a:moveTo>
                      <a:pt x="60719" y="3619"/>
                    </a:moveTo>
                    <a:lnTo>
                      <a:pt x="60770" y="3669"/>
                    </a:lnTo>
                    <a:lnTo>
                      <a:pt x="60770" y="3820"/>
                    </a:lnTo>
                    <a:lnTo>
                      <a:pt x="60719" y="3971"/>
                    </a:lnTo>
                    <a:lnTo>
                      <a:pt x="60569" y="4122"/>
                    </a:lnTo>
                    <a:lnTo>
                      <a:pt x="60418" y="4222"/>
                    </a:lnTo>
                    <a:lnTo>
                      <a:pt x="60217" y="4273"/>
                    </a:lnTo>
                    <a:lnTo>
                      <a:pt x="60066" y="4172"/>
                    </a:lnTo>
                    <a:lnTo>
                      <a:pt x="59865" y="4071"/>
                    </a:lnTo>
                    <a:lnTo>
                      <a:pt x="59714" y="4021"/>
                    </a:lnTo>
                    <a:lnTo>
                      <a:pt x="59362" y="4021"/>
                    </a:lnTo>
                    <a:lnTo>
                      <a:pt x="59262" y="3971"/>
                    </a:lnTo>
                    <a:lnTo>
                      <a:pt x="59111" y="3921"/>
                    </a:lnTo>
                    <a:lnTo>
                      <a:pt x="59362" y="3669"/>
                    </a:lnTo>
                    <a:lnTo>
                      <a:pt x="59463" y="3619"/>
                    </a:lnTo>
                    <a:lnTo>
                      <a:pt x="60066" y="3619"/>
                    </a:lnTo>
                    <a:lnTo>
                      <a:pt x="60267" y="3770"/>
                    </a:lnTo>
                    <a:lnTo>
                      <a:pt x="60418" y="3820"/>
                    </a:lnTo>
                    <a:lnTo>
                      <a:pt x="60518" y="3770"/>
                    </a:lnTo>
                    <a:lnTo>
                      <a:pt x="60569" y="3720"/>
                    </a:lnTo>
                    <a:lnTo>
                      <a:pt x="60669" y="3619"/>
                    </a:lnTo>
                    <a:close/>
                    <a:moveTo>
                      <a:pt x="11260" y="4273"/>
                    </a:moveTo>
                    <a:lnTo>
                      <a:pt x="11360" y="4323"/>
                    </a:lnTo>
                    <a:lnTo>
                      <a:pt x="11209" y="4373"/>
                    </a:lnTo>
                    <a:lnTo>
                      <a:pt x="11159" y="4323"/>
                    </a:lnTo>
                    <a:lnTo>
                      <a:pt x="11260" y="4273"/>
                    </a:lnTo>
                    <a:close/>
                    <a:moveTo>
                      <a:pt x="16738" y="4021"/>
                    </a:moveTo>
                    <a:lnTo>
                      <a:pt x="16839" y="4122"/>
                    </a:lnTo>
                    <a:lnTo>
                      <a:pt x="16839" y="4222"/>
                    </a:lnTo>
                    <a:lnTo>
                      <a:pt x="16839" y="4323"/>
                    </a:lnTo>
                    <a:lnTo>
                      <a:pt x="16738" y="4373"/>
                    </a:lnTo>
                    <a:lnTo>
                      <a:pt x="16688" y="4373"/>
                    </a:lnTo>
                    <a:lnTo>
                      <a:pt x="16638" y="4323"/>
                    </a:lnTo>
                    <a:lnTo>
                      <a:pt x="16588" y="4222"/>
                    </a:lnTo>
                    <a:lnTo>
                      <a:pt x="16638" y="4122"/>
                    </a:lnTo>
                    <a:lnTo>
                      <a:pt x="16688" y="4071"/>
                    </a:lnTo>
                    <a:lnTo>
                      <a:pt x="16738" y="4021"/>
                    </a:lnTo>
                    <a:close/>
                    <a:moveTo>
                      <a:pt x="13019" y="4222"/>
                    </a:moveTo>
                    <a:lnTo>
                      <a:pt x="13019" y="4273"/>
                    </a:lnTo>
                    <a:lnTo>
                      <a:pt x="12918" y="4423"/>
                    </a:lnTo>
                    <a:lnTo>
                      <a:pt x="12868" y="4373"/>
                    </a:lnTo>
                    <a:lnTo>
                      <a:pt x="12868" y="4323"/>
                    </a:lnTo>
                    <a:lnTo>
                      <a:pt x="12969" y="4222"/>
                    </a:lnTo>
                    <a:close/>
                    <a:moveTo>
                      <a:pt x="50164" y="4222"/>
                    </a:moveTo>
                    <a:lnTo>
                      <a:pt x="50264" y="4373"/>
                    </a:lnTo>
                    <a:lnTo>
                      <a:pt x="50164" y="4423"/>
                    </a:lnTo>
                    <a:lnTo>
                      <a:pt x="50114" y="4273"/>
                    </a:lnTo>
                    <a:lnTo>
                      <a:pt x="50164" y="4222"/>
                    </a:lnTo>
                    <a:close/>
                    <a:moveTo>
                      <a:pt x="54185" y="4021"/>
                    </a:moveTo>
                    <a:lnTo>
                      <a:pt x="54235" y="4122"/>
                    </a:lnTo>
                    <a:lnTo>
                      <a:pt x="54286" y="4273"/>
                    </a:lnTo>
                    <a:lnTo>
                      <a:pt x="54235" y="4373"/>
                    </a:lnTo>
                    <a:lnTo>
                      <a:pt x="54185" y="4423"/>
                    </a:lnTo>
                    <a:lnTo>
                      <a:pt x="53733" y="4423"/>
                    </a:lnTo>
                    <a:lnTo>
                      <a:pt x="53682" y="4373"/>
                    </a:lnTo>
                    <a:lnTo>
                      <a:pt x="53682" y="4273"/>
                    </a:lnTo>
                    <a:lnTo>
                      <a:pt x="53783" y="4172"/>
                    </a:lnTo>
                    <a:lnTo>
                      <a:pt x="53883" y="4071"/>
                    </a:lnTo>
                    <a:lnTo>
                      <a:pt x="54034" y="4021"/>
                    </a:lnTo>
                    <a:close/>
                    <a:moveTo>
                      <a:pt x="58809" y="4222"/>
                    </a:moveTo>
                    <a:lnTo>
                      <a:pt x="58860" y="4273"/>
                    </a:lnTo>
                    <a:lnTo>
                      <a:pt x="58860" y="4373"/>
                    </a:lnTo>
                    <a:lnTo>
                      <a:pt x="58809" y="4423"/>
                    </a:lnTo>
                    <a:lnTo>
                      <a:pt x="58407" y="4423"/>
                    </a:lnTo>
                    <a:lnTo>
                      <a:pt x="58357" y="4373"/>
                    </a:lnTo>
                    <a:lnTo>
                      <a:pt x="58307" y="4273"/>
                    </a:lnTo>
                    <a:lnTo>
                      <a:pt x="58407" y="4222"/>
                    </a:lnTo>
                    <a:close/>
                    <a:moveTo>
                      <a:pt x="59664" y="4222"/>
                    </a:moveTo>
                    <a:lnTo>
                      <a:pt x="59714" y="4273"/>
                    </a:lnTo>
                    <a:lnTo>
                      <a:pt x="59714" y="4373"/>
                    </a:lnTo>
                    <a:lnTo>
                      <a:pt x="59614" y="4423"/>
                    </a:lnTo>
                    <a:lnTo>
                      <a:pt x="59412" y="4423"/>
                    </a:lnTo>
                    <a:lnTo>
                      <a:pt x="59362" y="4373"/>
                    </a:lnTo>
                    <a:lnTo>
                      <a:pt x="59362" y="4273"/>
                    </a:lnTo>
                    <a:lnTo>
                      <a:pt x="59463" y="4222"/>
                    </a:lnTo>
                    <a:close/>
                    <a:moveTo>
                      <a:pt x="49268" y="4337"/>
                    </a:moveTo>
                    <a:lnTo>
                      <a:pt x="49008" y="4423"/>
                    </a:lnTo>
                    <a:lnTo>
                      <a:pt x="49108" y="4423"/>
                    </a:lnTo>
                    <a:lnTo>
                      <a:pt x="49159" y="4474"/>
                    </a:lnTo>
                    <a:lnTo>
                      <a:pt x="49159" y="4474"/>
                    </a:lnTo>
                    <a:lnTo>
                      <a:pt x="49268" y="4337"/>
                    </a:lnTo>
                    <a:close/>
                    <a:moveTo>
                      <a:pt x="28450" y="4222"/>
                    </a:moveTo>
                    <a:lnTo>
                      <a:pt x="28550" y="4273"/>
                    </a:lnTo>
                    <a:lnTo>
                      <a:pt x="28601" y="4373"/>
                    </a:lnTo>
                    <a:lnTo>
                      <a:pt x="28601" y="4474"/>
                    </a:lnTo>
                    <a:lnTo>
                      <a:pt x="28550" y="4574"/>
                    </a:lnTo>
                    <a:lnTo>
                      <a:pt x="28450" y="4624"/>
                    </a:lnTo>
                    <a:lnTo>
                      <a:pt x="28249" y="4624"/>
                    </a:lnTo>
                    <a:lnTo>
                      <a:pt x="28199" y="4524"/>
                    </a:lnTo>
                    <a:lnTo>
                      <a:pt x="28199" y="4423"/>
                    </a:lnTo>
                    <a:lnTo>
                      <a:pt x="28199" y="4323"/>
                    </a:lnTo>
                    <a:lnTo>
                      <a:pt x="28249" y="4273"/>
                    </a:lnTo>
                    <a:lnTo>
                      <a:pt x="28349" y="4222"/>
                    </a:lnTo>
                    <a:close/>
                    <a:moveTo>
                      <a:pt x="48361" y="4561"/>
                    </a:moveTo>
                    <a:lnTo>
                      <a:pt x="48354" y="4574"/>
                    </a:lnTo>
                    <a:lnTo>
                      <a:pt x="48254" y="4624"/>
                    </a:lnTo>
                    <a:lnTo>
                      <a:pt x="48147" y="4624"/>
                    </a:lnTo>
                    <a:lnTo>
                      <a:pt x="48361" y="4561"/>
                    </a:lnTo>
                    <a:close/>
                    <a:moveTo>
                      <a:pt x="49360" y="4222"/>
                    </a:moveTo>
                    <a:lnTo>
                      <a:pt x="49268" y="4337"/>
                    </a:lnTo>
                    <a:lnTo>
                      <a:pt x="49268" y="4337"/>
                    </a:lnTo>
                    <a:lnTo>
                      <a:pt x="49309" y="4323"/>
                    </a:lnTo>
                    <a:lnTo>
                      <a:pt x="49511" y="4273"/>
                    </a:lnTo>
                    <a:lnTo>
                      <a:pt x="49611" y="4323"/>
                    </a:lnTo>
                    <a:lnTo>
                      <a:pt x="49661" y="4423"/>
                    </a:lnTo>
                    <a:lnTo>
                      <a:pt x="49661" y="4524"/>
                    </a:lnTo>
                    <a:lnTo>
                      <a:pt x="49611" y="4574"/>
                    </a:lnTo>
                    <a:lnTo>
                      <a:pt x="49460" y="4624"/>
                    </a:lnTo>
                    <a:lnTo>
                      <a:pt x="49360" y="4624"/>
                    </a:lnTo>
                    <a:lnTo>
                      <a:pt x="49209" y="4524"/>
                    </a:lnTo>
                    <a:lnTo>
                      <a:pt x="49159" y="4474"/>
                    </a:lnTo>
                    <a:lnTo>
                      <a:pt x="49159" y="4474"/>
                    </a:lnTo>
                    <a:lnTo>
                      <a:pt x="49008" y="4574"/>
                    </a:lnTo>
                    <a:lnTo>
                      <a:pt x="48857" y="4624"/>
                    </a:lnTo>
                    <a:lnTo>
                      <a:pt x="48757" y="4624"/>
                    </a:lnTo>
                    <a:lnTo>
                      <a:pt x="48606" y="4574"/>
                    </a:lnTo>
                    <a:lnTo>
                      <a:pt x="48606" y="4524"/>
                    </a:lnTo>
                    <a:lnTo>
                      <a:pt x="48606" y="4488"/>
                    </a:lnTo>
                    <a:lnTo>
                      <a:pt x="48606" y="4488"/>
                    </a:lnTo>
                    <a:lnTo>
                      <a:pt x="48656" y="4474"/>
                    </a:lnTo>
                    <a:lnTo>
                      <a:pt x="49008" y="4423"/>
                    </a:lnTo>
                    <a:lnTo>
                      <a:pt x="49008" y="4373"/>
                    </a:lnTo>
                    <a:lnTo>
                      <a:pt x="49008" y="4323"/>
                    </a:lnTo>
                    <a:lnTo>
                      <a:pt x="49108" y="4273"/>
                    </a:lnTo>
                    <a:lnTo>
                      <a:pt x="49159" y="4222"/>
                    </a:lnTo>
                    <a:close/>
                    <a:moveTo>
                      <a:pt x="57653" y="3820"/>
                    </a:moveTo>
                    <a:lnTo>
                      <a:pt x="57854" y="3870"/>
                    </a:lnTo>
                    <a:lnTo>
                      <a:pt x="57955" y="4021"/>
                    </a:lnTo>
                    <a:lnTo>
                      <a:pt x="58055" y="4172"/>
                    </a:lnTo>
                    <a:lnTo>
                      <a:pt x="58055" y="4273"/>
                    </a:lnTo>
                    <a:lnTo>
                      <a:pt x="58005" y="4373"/>
                    </a:lnTo>
                    <a:lnTo>
                      <a:pt x="57754" y="4474"/>
                    </a:lnTo>
                    <a:lnTo>
                      <a:pt x="57653" y="4524"/>
                    </a:lnTo>
                    <a:lnTo>
                      <a:pt x="57502" y="4624"/>
                    </a:lnTo>
                    <a:lnTo>
                      <a:pt x="57452" y="4675"/>
                    </a:lnTo>
                    <a:lnTo>
                      <a:pt x="57352" y="4624"/>
                    </a:lnTo>
                    <a:lnTo>
                      <a:pt x="57251" y="4574"/>
                    </a:lnTo>
                    <a:lnTo>
                      <a:pt x="57201" y="4474"/>
                    </a:lnTo>
                    <a:lnTo>
                      <a:pt x="57201" y="4273"/>
                    </a:lnTo>
                    <a:lnTo>
                      <a:pt x="57251" y="3971"/>
                    </a:lnTo>
                    <a:lnTo>
                      <a:pt x="57301" y="3820"/>
                    </a:lnTo>
                    <a:close/>
                    <a:moveTo>
                      <a:pt x="10305" y="3971"/>
                    </a:moveTo>
                    <a:lnTo>
                      <a:pt x="10405" y="4021"/>
                    </a:lnTo>
                    <a:lnTo>
                      <a:pt x="10506" y="4122"/>
                    </a:lnTo>
                    <a:lnTo>
                      <a:pt x="10707" y="4323"/>
                    </a:lnTo>
                    <a:lnTo>
                      <a:pt x="10657" y="4373"/>
                    </a:lnTo>
                    <a:lnTo>
                      <a:pt x="10556" y="4423"/>
                    </a:lnTo>
                    <a:lnTo>
                      <a:pt x="10305" y="4323"/>
                    </a:lnTo>
                    <a:lnTo>
                      <a:pt x="10154" y="4273"/>
                    </a:lnTo>
                    <a:lnTo>
                      <a:pt x="10053" y="4222"/>
                    </a:lnTo>
                    <a:lnTo>
                      <a:pt x="9953" y="4273"/>
                    </a:lnTo>
                    <a:lnTo>
                      <a:pt x="9852" y="4323"/>
                    </a:lnTo>
                    <a:lnTo>
                      <a:pt x="9752" y="4423"/>
                    </a:lnTo>
                    <a:lnTo>
                      <a:pt x="9400" y="4423"/>
                    </a:lnTo>
                    <a:lnTo>
                      <a:pt x="9299" y="4474"/>
                    </a:lnTo>
                    <a:lnTo>
                      <a:pt x="9249" y="4624"/>
                    </a:lnTo>
                    <a:lnTo>
                      <a:pt x="9350" y="4624"/>
                    </a:lnTo>
                    <a:lnTo>
                      <a:pt x="9450" y="4775"/>
                    </a:lnTo>
                    <a:lnTo>
                      <a:pt x="9249" y="4660"/>
                    </a:lnTo>
                    <a:lnTo>
                      <a:pt x="9249" y="4660"/>
                    </a:lnTo>
                    <a:lnTo>
                      <a:pt x="9249" y="4624"/>
                    </a:lnTo>
                    <a:lnTo>
                      <a:pt x="9186" y="4624"/>
                    </a:lnTo>
                    <a:lnTo>
                      <a:pt x="9098" y="4574"/>
                    </a:lnTo>
                    <a:lnTo>
                      <a:pt x="9048" y="4524"/>
                    </a:lnTo>
                    <a:lnTo>
                      <a:pt x="9048" y="4474"/>
                    </a:lnTo>
                    <a:lnTo>
                      <a:pt x="9098" y="4323"/>
                    </a:lnTo>
                    <a:lnTo>
                      <a:pt x="9149" y="4222"/>
                    </a:lnTo>
                    <a:lnTo>
                      <a:pt x="9350" y="4222"/>
                    </a:lnTo>
                    <a:lnTo>
                      <a:pt x="9500" y="4122"/>
                    </a:lnTo>
                    <a:lnTo>
                      <a:pt x="9702" y="4021"/>
                    </a:lnTo>
                    <a:lnTo>
                      <a:pt x="9903" y="3971"/>
                    </a:lnTo>
                    <a:close/>
                    <a:moveTo>
                      <a:pt x="1609" y="4675"/>
                    </a:moveTo>
                    <a:lnTo>
                      <a:pt x="1659" y="4725"/>
                    </a:lnTo>
                    <a:lnTo>
                      <a:pt x="1559" y="4825"/>
                    </a:lnTo>
                    <a:lnTo>
                      <a:pt x="1458" y="4725"/>
                    </a:lnTo>
                    <a:lnTo>
                      <a:pt x="1609" y="4675"/>
                    </a:lnTo>
                    <a:close/>
                    <a:moveTo>
                      <a:pt x="9249" y="4700"/>
                    </a:moveTo>
                    <a:lnTo>
                      <a:pt x="9350" y="4775"/>
                    </a:lnTo>
                    <a:lnTo>
                      <a:pt x="9400" y="4825"/>
                    </a:lnTo>
                    <a:lnTo>
                      <a:pt x="9249" y="4725"/>
                    </a:lnTo>
                    <a:lnTo>
                      <a:pt x="9249" y="4700"/>
                    </a:lnTo>
                    <a:close/>
                    <a:moveTo>
                      <a:pt x="40111" y="4675"/>
                    </a:moveTo>
                    <a:lnTo>
                      <a:pt x="40161" y="4725"/>
                    </a:lnTo>
                    <a:lnTo>
                      <a:pt x="40061" y="4825"/>
                    </a:lnTo>
                    <a:lnTo>
                      <a:pt x="39960" y="4725"/>
                    </a:lnTo>
                    <a:lnTo>
                      <a:pt x="40111" y="4675"/>
                    </a:lnTo>
                    <a:close/>
                    <a:moveTo>
                      <a:pt x="48455" y="4222"/>
                    </a:moveTo>
                    <a:lnTo>
                      <a:pt x="48505" y="4273"/>
                    </a:lnTo>
                    <a:lnTo>
                      <a:pt x="48606" y="4323"/>
                    </a:lnTo>
                    <a:lnTo>
                      <a:pt x="48606" y="4373"/>
                    </a:lnTo>
                    <a:lnTo>
                      <a:pt x="48606" y="4423"/>
                    </a:lnTo>
                    <a:lnTo>
                      <a:pt x="48505" y="4423"/>
                    </a:lnTo>
                    <a:lnTo>
                      <a:pt x="48405" y="4474"/>
                    </a:lnTo>
                    <a:lnTo>
                      <a:pt x="48393" y="4497"/>
                    </a:lnTo>
                    <a:lnTo>
                      <a:pt x="48393" y="4497"/>
                    </a:lnTo>
                    <a:lnTo>
                      <a:pt x="48028" y="4624"/>
                    </a:lnTo>
                    <a:lnTo>
                      <a:pt x="47751" y="4624"/>
                    </a:lnTo>
                    <a:lnTo>
                      <a:pt x="47600" y="4675"/>
                    </a:lnTo>
                    <a:lnTo>
                      <a:pt x="47450" y="4825"/>
                    </a:lnTo>
                    <a:lnTo>
                      <a:pt x="47249" y="4825"/>
                    </a:lnTo>
                    <a:lnTo>
                      <a:pt x="47098" y="4725"/>
                    </a:lnTo>
                    <a:lnTo>
                      <a:pt x="46947" y="4675"/>
                    </a:lnTo>
                    <a:lnTo>
                      <a:pt x="46595" y="4624"/>
                    </a:lnTo>
                    <a:lnTo>
                      <a:pt x="46545" y="4574"/>
                    </a:lnTo>
                    <a:lnTo>
                      <a:pt x="46545" y="4474"/>
                    </a:lnTo>
                    <a:lnTo>
                      <a:pt x="46696" y="4323"/>
                    </a:lnTo>
                    <a:lnTo>
                      <a:pt x="46796" y="4273"/>
                    </a:lnTo>
                    <a:lnTo>
                      <a:pt x="46947" y="4273"/>
                    </a:lnTo>
                    <a:lnTo>
                      <a:pt x="47098" y="4323"/>
                    </a:lnTo>
                    <a:lnTo>
                      <a:pt x="47349" y="4423"/>
                    </a:lnTo>
                    <a:lnTo>
                      <a:pt x="47550" y="4474"/>
                    </a:lnTo>
                    <a:lnTo>
                      <a:pt x="47751" y="4423"/>
                    </a:lnTo>
                    <a:lnTo>
                      <a:pt x="47952" y="4323"/>
                    </a:lnTo>
                    <a:lnTo>
                      <a:pt x="48103" y="4273"/>
                    </a:lnTo>
                    <a:lnTo>
                      <a:pt x="48204" y="4222"/>
                    </a:lnTo>
                    <a:close/>
                    <a:moveTo>
                      <a:pt x="59815" y="4675"/>
                    </a:moveTo>
                    <a:lnTo>
                      <a:pt x="59965" y="4725"/>
                    </a:lnTo>
                    <a:lnTo>
                      <a:pt x="59865" y="4825"/>
                    </a:lnTo>
                    <a:lnTo>
                      <a:pt x="59764" y="4725"/>
                    </a:lnTo>
                    <a:lnTo>
                      <a:pt x="59815" y="4675"/>
                    </a:lnTo>
                    <a:close/>
                    <a:moveTo>
                      <a:pt x="42675" y="4624"/>
                    </a:moveTo>
                    <a:lnTo>
                      <a:pt x="42876" y="4725"/>
                    </a:lnTo>
                    <a:lnTo>
                      <a:pt x="42876" y="4775"/>
                    </a:lnTo>
                    <a:lnTo>
                      <a:pt x="42775" y="4825"/>
                    </a:lnTo>
                    <a:lnTo>
                      <a:pt x="42675" y="4876"/>
                    </a:lnTo>
                    <a:lnTo>
                      <a:pt x="42574" y="4825"/>
                    </a:lnTo>
                    <a:lnTo>
                      <a:pt x="42524" y="4775"/>
                    </a:lnTo>
                    <a:lnTo>
                      <a:pt x="42574" y="4725"/>
                    </a:lnTo>
                    <a:lnTo>
                      <a:pt x="42675" y="4624"/>
                    </a:lnTo>
                    <a:close/>
                    <a:moveTo>
                      <a:pt x="43730" y="3971"/>
                    </a:moveTo>
                    <a:lnTo>
                      <a:pt x="44082" y="4021"/>
                    </a:lnTo>
                    <a:lnTo>
                      <a:pt x="44132" y="4071"/>
                    </a:lnTo>
                    <a:lnTo>
                      <a:pt x="44132" y="4172"/>
                    </a:lnTo>
                    <a:lnTo>
                      <a:pt x="43831" y="4474"/>
                    </a:lnTo>
                    <a:lnTo>
                      <a:pt x="43780" y="4524"/>
                    </a:lnTo>
                    <a:lnTo>
                      <a:pt x="43831" y="4624"/>
                    </a:lnTo>
                    <a:lnTo>
                      <a:pt x="43881" y="4675"/>
                    </a:lnTo>
                    <a:lnTo>
                      <a:pt x="43931" y="4725"/>
                    </a:lnTo>
                    <a:lnTo>
                      <a:pt x="43931" y="4825"/>
                    </a:lnTo>
                    <a:lnTo>
                      <a:pt x="43780" y="4876"/>
                    </a:lnTo>
                    <a:lnTo>
                      <a:pt x="43378" y="4876"/>
                    </a:lnTo>
                    <a:lnTo>
                      <a:pt x="43278" y="4825"/>
                    </a:lnTo>
                    <a:lnTo>
                      <a:pt x="43177" y="4775"/>
                    </a:lnTo>
                    <a:lnTo>
                      <a:pt x="43177" y="4725"/>
                    </a:lnTo>
                    <a:lnTo>
                      <a:pt x="43228" y="4675"/>
                    </a:lnTo>
                    <a:lnTo>
                      <a:pt x="43278" y="4574"/>
                    </a:lnTo>
                    <a:lnTo>
                      <a:pt x="43328" y="4423"/>
                    </a:lnTo>
                    <a:lnTo>
                      <a:pt x="43328" y="4273"/>
                    </a:lnTo>
                    <a:lnTo>
                      <a:pt x="43328" y="4122"/>
                    </a:lnTo>
                    <a:lnTo>
                      <a:pt x="43378" y="4071"/>
                    </a:lnTo>
                    <a:lnTo>
                      <a:pt x="43429" y="4021"/>
                    </a:lnTo>
                    <a:lnTo>
                      <a:pt x="43579" y="3971"/>
                    </a:lnTo>
                    <a:close/>
                    <a:moveTo>
                      <a:pt x="47442" y="4833"/>
                    </a:moveTo>
                    <a:lnTo>
                      <a:pt x="47399" y="4876"/>
                    </a:lnTo>
                    <a:lnTo>
                      <a:pt x="47299" y="4876"/>
                    </a:lnTo>
                    <a:lnTo>
                      <a:pt x="47442" y="4833"/>
                    </a:lnTo>
                    <a:close/>
                    <a:moveTo>
                      <a:pt x="35185" y="4876"/>
                    </a:moveTo>
                    <a:lnTo>
                      <a:pt x="35336" y="4976"/>
                    </a:lnTo>
                    <a:lnTo>
                      <a:pt x="35286" y="5027"/>
                    </a:lnTo>
                    <a:lnTo>
                      <a:pt x="35135" y="4976"/>
                    </a:lnTo>
                    <a:lnTo>
                      <a:pt x="35185" y="4876"/>
                    </a:lnTo>
                    <a:close/>
                    <a:moveTo>
                      <a:pt x="38804" y="4876"/>
                    </a:moveTo>
                    <a:lnTo>
                      <a:pt x="38905" y="4976"/>
                    </a:lnTo>
                    <a:lnTo>
                      <a:pt x="38855" y="5027"/>
                    </a:lnTo>
                    <a:lnTo>
                      <a:pt x="38704" y="4976"/>
                    </a:lnTo>
                    <a:lnTo>
                      <a:pt x="38804" y="4876"/>
                    </a:lnTo>
                    <a:close/>
                    <a:moveTo>
                      <a:pt x="29958" y="5077"/>
                    </a:moveTo>
                    <a:lnTo>
                      <a:pt x="30058" y="5177"/>
                    </a:lnTo>
                    <a:lnTo>
                      <a:pt x="29958" y="5278"/>
                    </a:lnTo>
                    <a:lnTo>
                      <a:pt x="29908" y="5127"/>
                    </a:lnTo>
                    <a:lnTo>
                      <a:pt x="29958" y="5077"/>
                    </a:lnTo>
                    <a:close/>
                    <a:moveTo>
                      <a:pt x="38201" y="4725"/>
                    </a:moveTo>
                    <a:lnTo>
                      <a:pt x="38302" y="4775"/>
                    </a:lnTo>
                    <a:lnTo>
                      <a:pt x="38452" y="4876"/>
                    </a:lnTo>
                    <a:lnTo>
                      <a:pt x="38503" y="4976"/>
                    </a:lnTo>
                    <a:lnTo>
                      <a:pt x="38402" y="5027"/>
                    </a:lnTo>
                    <a:lnTo>
                      <a:pt x="38251" y="5177"/>
                    </a:lnTo>
                    <a:lnTo>
                      <a:pt x="38101" y="5278"/>
                    </a:lnTo>
                    <a:lnTo>
                      <a:pt x="38000" y="5278"/>
                    </a:lnTo>
                    <a:lnTo>
                      <a:pt x="37749" y="5127"/>
                    </a:lnTo>
                    <a:lnTo>
                      <a:pt x="37497" y="4976"/>
                    </a:lnTo>
                    <a:lnTo>
                      <a:pt x="37497" y="4926"/>
                    </a:lnTo>
                    <a:lnTo>
                      <a:pt x="37548" y="4876"/>
                    </a:lnTo>
                    <a:lnTo>
                      <a:pt x="37849" y="4876"/>
                    </a:lnTo>
                    <a:lnTo>
                      <a:pt x="38000" y="4825"/>
                    </a:lnTo>
                    <a:lnTo>
                      <a:pt x="38101" y="4725"/>
                    </a:lnTo>
                    <a:close/>
                    <a:moveTo>
                      <a:pt x="46093" y="4423"/>
                    </a:moveTo>
                    <a:lnTo>
                      <a:pt x="46193" y="4474"/>
                    </a:lnTo>
                    <a:lnTo>
                      <a:pt x="46294" y="4524"/>
                    </a:lnTo>
                    <a:lnTo>
                      <a:pt x="46143" y="4624"/>
                    </a:lnTo>
                    <a:lnTo>
                      <a:pt x="45942" y="4725"/>
                    </a:lnTo>
                    <a:lnTo>
                      <a:pt x="45841" y="4775"/>
                    </a:lnTo>
                    <a:lnTo>
                      <a:pt x="45892" y="4926"/>
                    </a:lnTo>
                    <a:lnTo>
                      <a:pt x="45992" y="5127"/>
                    </a:lnTo>
                    <a:lnTo>
                      <a:pt x="46042" y="5177"/>
                    </a:lnTo>
                    <a:lnTo>
                      <a:pt x="45992" y="5228"/>
                    </a:lnTo>
                    <a:lnTo>
                      <a:pt x="45892" y="5278"/>
                    </a:lnTo>
                    <a:lnTo>
                      <a:pt x="45741" y="5278"/>
                    </a:lnTo>
                    <a:lnTo>
                      <a:pt x="45640" y="5177"/>
                    </a:lnTo>
                    <a:lnTo>
                      <a:pt x="45489" y="5027"/>
                    </a:lnTo>
                    <a:lnTo>
                      <a:pt x="45339" y="4876"/>
                    </a:lnTo>
                    <a:lnTo>
                      <a:pt x="45188" y="4876"/>
                    </a:lnTo>
                    <a:lnTo>
                      <a:pt x="45138" y="4926"/>
                    </a:lnTo>
                    <a:lnTo>
                      <a:pt x="45037" y="5127"/>
                    </a:lnTo>
                    <a:lnTo>
                      <a:pt x="44987" y="5177"/>
                    </a:lnTo>
                    <a:lnTo>
                      <a:pt x="44836" y="5278"/>
                    </a:lnTo>
                    <a:lnTo>
                      <a:pt x="44685" y="5278"/>
                    </a:lnTo>
                    <a:lnTo>
                      <a:pt x="44635" y="5228"/>
                    </a:lnTo>
                    <a:lnTo>
                      <a:pt x="44635" y="5177"/>
                    </a:lnTo>
                    <a:lnTo>
                      <a:pt x="44735" y="5077"/>
                    </a:lnTo>
                    <a:lnTo>
                      <a:pt x="44786" y="4976"/>
                    </a:lnTo>
                    <a:lnTo>
                      <a:pt x="44786" y="4926"/>
                    </a:lnTo>
                    <a:lnTo>
                      <a:pt x="44685" y="4825"/>
                    </a:lnTo>
                    <a:lnTo>
                      <a:pt x="44635" y="4775"/>
                    </a:lnTo>
                    <a:lnTo>
                      <a:pt x="44635" y="4675"/>
                    </a:lnTo>
                    <a:lnTo>
                      <a:pt x="44836" y="4524"/>
                    </a:lnTo>
                    <a:lnTo>
                      <a:pt x="44936" y="4423"/>
                    </a:lnTo>
                    <a:close/>
                    <a:moveTo>
                      <a:pt x="28500" y="5278"/>
                    </a:moveTo>
                    <a:lnTo>
                      <a:pt x="28550" y="5328"/>
                    </a:lnTo>
                    <a:lnTo>
                      <a:pt x="28500" y="5479"/>
                    </a:lnTo>
                    <a:lnTo>
                      <a:pt x="28450" y="5429"/>
                    </a:lnTo>
                    <a:lnTo>
                      <a:pt x="28500" y="5278"/>
                    </a:lnTo>
                    <a:close/>
                    <a:moveTo>
                      <a:pt x="24529" y="5529"/>
                    </a:moveTo>
                    <a:lnTo>
                      <a:pt x="24630" y="5579"/>
                    </a:lnTo>
                    <a:lnTo>
                      <a:pt x="24479" y="5680"/>
                    </a:lnTo>
                    <a:lnTo>
                      <a:pt x="24379" y="5579"/>
                    </a:lnTo>
                    <a:lnTo>
                      <a:pt x="24529" y="5529"/>
                    </a:lnTo>
                    <a:close/>
                    <a:moveTo>
                      <a:pt x="27696" y="5328"/>
                    </a:moveTo>
                    <a:lnTo>
                      <a:pt x="27746" y="5378"/>
                    </a:lnTo>
                    <a:lnTo>
                      <a:pt x="27797" y="5479"/>
                    </a:lnTo>
                    <a:lnTo>
                      <a:pt x="27746" y="5579"/>
                    </a:lnTo>
                    <a:lnTo>
                      <a:pt x="27696" y="5680"/>
                    </a:lnTo>
                    <a:lnTo>
                      <a:pt x="27646" y="5680"/>
                    </a:lnTo>
                    <a:lnTo>
                      <a:pt x="27545" y="5579"/>
                    </a:lnTo>
                    <a:lnTo>
                      <a:pt x="27545" y="5479"/>
                    </a:lnTo>
                    <a:lnTo>
                      <a:pt x="27545" y="5378"/>
                    </a:lnTo>
                    <a:lnTo>
                      <a:pt x="27646" y="5328"/>
                    </a:lnTo>
                    <a:close/>
                    <a:moveTo>
                      <a:pt x="23976" y="5579"/>
                    </a:moveTo>
                    <a:lnTo>
                      <a:pt x="23876" y="5630"/>
                    </a:lnTo>
                    <a:lnTo>
                      <a:pt x="23775" y="5680"/>
                    </a:lnTo>
                    <a:lnTo>
                      <a:pt x="23675" y="5713"/>
                    </a:lnTo>
                    <a:lnTo>
                      <a:pt x="23675" y="5713"/>
                    </a:lnTo>
                    <a:lnTo>
                      <a:pt x="23876" y="5579"/>
                    </a:lnTo>
                    <a:close/>
                    <a:moveTo>
                      <a:pt x="2262" y="5529"/>
                    </a:moveTo>
                    <a:lnTo>
                      <a:pt x="2313" y="5579"/>
                    </a:lnTo>
                    <a:lnTo>
                      <a:pt x="2313" y="5730"/>
                    </a:lnTo>
                    <a:lnTo>
                      <a:pt x="2313" y="5780"/>
                    </a:lnTo>
                    <a:lnTo>
                      <a:pt x="2212" y="5881"/>
                    </a:lnTo>
                    <a:lnTo>
                      <a:pt x="2162" y="5881"/>
                    </a:lnTo>
                    <a:lnTo>
                      <a:pt x="2112" y="5780"/>
                    </a:lnTo>
                    <a:lnTo>
                      <a:pt x="2112" y="5680"/>
                    </a:lnTo>
                    <a:lnTo>
                      <a:pt x="2112" y="5579"/>
                    </a:lnTo>
                    <a:lnTo>
                      <a:pt x="2162" y="5529"/>
                    </a:lnTo>
                    <a:close/>
                    <a:moveTo>
                      <a:pt x="5580" y="5730"/>
                    </a:moveTo>
                    <a:lnTo>
                      <a:pt x="5680" y="5780"/>
                    </a:lnTo>
                    <a:lnTo>
                      <a:pt x="5530" y="5881"/>
                    </a:lnTo>
                    <a:lnTo>
                      <a:pt x="5479" y="5780"/>
                    </a:lnTo>
                    <a:lnTo>
                      <a:pt x="5580" y="5730"/>
                    </a:lnTo>
                    <a:close/>
                    <a:moveTo>
                      <a:pt x="23826" y="5479"/>
                    </a:moveTo>
                    <a:lnTo>
                      <a:pt x="23599" y="5705"/>
                    </a:lnTo>
                    <a:lnTo>
                      <a:pt x="23599" y="5705"/>
                    </a:lnTo>
                    <a:lnTo>
                      <a:pt x="23574" y="5680"/>
                    </a:lnTo>
                    <a:lnTo>
                      <a:pt x="23574" y="5730"/>
                    </a:lnTo>
                    <a:lnTo>
                      <a:pt x="23574" y="5730"/>
                    </a:lnTo>
                    <a:lnTo>
                      <a:pt x="23424" y="5881"/>
                    </a:lnTo>
                    <a:lnTo>
                      <a:pt x="23373" y="5831"/>
                    </a:lnTo>
                    <a:lnTo>
                      <a:pt x="23373" y="5780"/>
                    </a:lnTo>
                    <a:lnTo>
                      <a:pt x="23474" y="5680"/>
                    </a:lnTo>
                    <a:lnTo>
                      <a:pt x="23574" y="5680"/>
                    </a:lnTo>
                    <a:lnTo>
                      <a:pt x="23574" y="5579"/>
                    </a:lnTo>
                    <a:lnTo>
                      <a:pt x="23625" y="5529"/>
                    </a:lnTo>
                    <a:lnTo>
                      <a:pt x="23725" y="5479"/>
                    </a:lnTo>
                    <a:close/>
                    <a:moveTo>
                      <a:pt x="43579" y="5278"/>
                    </a:moveTo>
                    <a:lnTo>
                      <a:pt x="43730" y="5328"/>
                    </a:lnTo>
                    <a:lnTo>
                      <a:pt x="43780" y="5378"/>
                    </a:lnTo>
                    <a:lnTo>
                      <a:pt x="43780" y="5479"/>
                    </a:lnTo>
                    <a:lnTo>
                      <a:pt x="43780" y="5579"/>
                    </a:lnTo>
                    <a:lnTo>
                      <a:pt x="43780" y="5680"/>
                    </a:lnTo>
                    <a:lnTo>
                      <a:pt x="43730" y="5780"/>
                    </a:lnTo>
                    <a:lnTo>
                      <a:pt x="43630" y="5881"/>
                    </a:lnTo>
                    <a:lnTo>
                      <a:pt x="43429" y="5881"/>
                    </a:lnTo>
                    <a:lnTo>
                      <a:pt x="43328" y="5780"/>
                    </a:lnTo>
                    <a:lnTo>
                      <a:pt x="43328" y="5630"/>
                    </a:lnTo>
                    <a:lnTo>
                      <a:pt x="43328" y="5479"/>
                    </a:lnTo>
                    <a:lnTo>
                      <a:pt x="43378" y="5378"/>
                    </a:lnTo>
                    <a:lnTo>
                      <a:pt x="43429" y="5328"/>
                    </a:lnTo>
                    <a:lnTo>
                      <a:pt x="43479" y="5278"/>
                    </a:lnTo>
                    <a:close/>
                    <a:moveTo>
                      <a:pt x="50164" y="5680"/>
                    </a:moveTo>
                    <a:lnTo>
                      <a:pt x="50264" y="5831"/>
                    </a:lnTo>
                    <a:lnTo>
                      <a:pt x="50164" y="5881"/>
                    </a:lnTo>
                    <a:lnTo>
                      <a:pt x="50114" y="5780"/>
                    </a:lnTo>
                    <a:lnTo>
                      <a:pt x="50164" y="5680"/>
                    </a:lnTo>
                    <a:close/>
                    <a:moveTo>
                      <a:pt x="4926" y="5680"/>
                    </a:moveTo>
                    <a:lnTo>
                      <a:pt x="5027" y="5780"/>
                    </a:lnTo>
                    <a:lnTo>
                      <a:pt x="5027" y="5881"/>
                    </a:lnTo>
                    <a:lnTo>
                      <a:pt x="5027" y="5982"/>
                    </a:lnTo>
                    <a:lnTo>
                      <a:pt x="4977" y="6032"/>
                    </a:lnTo>
                    <a:lnTo>
                      <a:pt x="4926" y="6132"/>
                    </a:lnTo>
                    <a:lnTo>
                      <a:pt x="4524" y="6132"/>
                    </a:lnTo>
                    <a:lnTo>
                      <a:pt x="4474" y="6032"/>
                    </a:lnTo>
                    <a:lnTo>
                      <a:pt x="4524" y="5931"/>
                    </a:lnTo>
                    <a:lnTo>
                      <a:pt x="4725" y="5881"/>
                    </a:lnTo>
                    <a:lnTo>
                      <a:pt x="4776" y="5831"/>
                    </a:lnTo>
                    <a:lnTo>
                      <a:pt x="4876" y="5780"/>
                    </a:lnTo>
                    <a:lnTo>
                      <a:pt x="4926" y="5680"/>
                    </a:lnTo>
                    <a:close/>
                    <a:moveTo>
                      <a:pt x="45238" y="5680"/>
                    </a:moveTo>
                    <a:lnTo>
                      <a:pt x="45339" y="5730"/>
                    </a:lnTo>
                    <a:lnTo>
                      <a:pt x="45389" y="5780"/>
                    </a:lnTo>
                    <a:lnTo>
                      <a:pt x="45439" y="5831"/>
                    </a:lnTo>
                    <a:lnTo>
                      <a:pt x="45439" y="5982"/>
                    </a:lnTo>
                    <a:lnTo>
                      <a:pt x="45389" y="6082"/>
                    </a:lnTo>
                    <a:lnTo>
                      <a:pt x="45288" y="6132"/>
                    </a:lnTo>
                    <a:lnTo>
                      <a:pt x="45037" y="6132"/>
                    </a:lnTo>
                    <a:lnTo>
                      <a:pt x="44936" y="6082"/>
                    </a:lnTo>
                    <a:lnTo>
                      <a:pt x="44836" y="6032"/>
                    </a:lnTo>
                    <a:lnTo>
                      <a:pt x="44786" y="5982"/>
                    </a:lnTo>
                    <a:lnTo>
                      <a:pt x="44836" y="5831"/>
                    </a:lnTo>
                    <a:lnTo>
                      <a:pt x="44886" y="5730"/>
                    </a:lnTo>
                    <a:lnTo>
                      <a:pt x="44936" y="5680"/>
                    </a:lnTo>
                    <a:close/>
                    <a:moveTo>
                      <a:pt x="45791" y="6132"/>
                    </a:moveTo>
                    <a:lnTo>
                      <a:pt x="45841" y="6233"/>
                    </a:lnTo>
                    <a:lnTo>
                      <a:pt x="45841" y="6306"/>
                    </a:lnTo>
                    <a:lnTo>
                      <a:pt x="45841" y="6306"/>
                    </a:lnTo>
                    <a:lnTo>
                      <a:pt x="45791" y="6283"/>
                    </a:lnTo>
                    <a:lnTo>
                      <a:pt x="45690" y="6183"/>
                    </a:lnTo>
                    <a:lnTo>
                      <a:pt x="45741" y="6132"/>
                    </a:lnTo>
                    <a:close/>
                    <a:moveTo>
                      <a:pt x="3821" y="5881"/>
                    </a:moveTo>
                    <a:lnTo>
                      <a:pt x="3921" y="5982"/>
                    </a:lnTo>
                    <a:lnTo>
                      <a:pt x="3971" y="6082"/>
                    </a:lnTo>
                    <a:lnTo>
                      <a:pt x="3971" y="6183"/>
                    </a:lnTo>
                    <a:lnTo>
                      <a:pt x="3971" y="6233"/>
                    </a:lnTo>
                    <a:lnTo>
                      <a:pt x="3871" y="6283"/>
                    </a:lnTo>
                    <a:lnTo>
                      <a:pt x="3770" y="6333"/>
                    </a:lnTo>
                    <a:lnTo>
                      <a:pt x="3670" y="6333"/>
                    </a:lnTo>
                    <a:lnTo>
                      <a:pt x="3620" y="6283"/>
                    </a:lnTo>
                    <a:lnTo>
                      <a:pt x="3569" y="6183"/>
                    </a:lnTo>
                    <a:lnTo>
                      <a:pt x="3569" y="6032"/>
                    </a:lnTo>
                    <a:lnTo>
                      <a:pt x="3620" y="5982"/>
                    </a:lnTo>
                    <a:lnTo>
                      <a:pt x="3720" y="5931"/>
                    </a:lnTo>
                    <a:lnTo>
                      <a:pt x="3821" y="5881"/>
                    </a:lnTo>
                    <a:close/>
                    <a:moveTo>
                      <a:pt x="45858" y="6367"/>
                    </a:moveTo>
                    <a:lnTo>
                      <a:pt x="45992" y="6434"/>
                    </a:lnTo>
                    <a:lnTo>
                      <a:pt x="46042" y="6484"/>
                    </a:lnTo>
                    <a:lnTo>
                      <a:pt x="46042" y="6534"/>
                    </a:lnTo>
                    <a:lnTo>
                      <a:pt x="45942" y="6484"/>
                    </a:lnTo>
                    <a:lnTo>
                      <a:pt x="45841" y="6434"/>
                    </a:lnTo>
                    <a:lnTo>
                      <a:pt x="45841" y="6384"/>
                    </a:lnTo>
                    <a:lnTo>
                      <a:pt x="45858" y="6367"/>
                    </a:lnTo>
                    <a:close/>
                    <a:moveTo>
                      <a:pt x="46243" y="6183"/>
                    </a:moveTo>
                    <a:lnTo>
                      <a:pt x="46344" y="6283"/>
                    </a:lnTo>
                    <a:lnTo>
                      <a:pt x="46444" y="6333"/>
                    </a:lnTo>
                    <a:lnTo>
                      <a:pt x="46847" y="6333"/>
                    </a:lnTo>
                    <a:lnTo>
                      <a:pt x="46897" y="6434"/>
                    </a:lnTo>
                    <a:lnTo>
                      <a:pt x="46847" y="6484"/>
                    </a:lnTo>
                    <a:lnTo>
                      <a:pt x="46344" y="6534"/>
                    </a:lnTo>
                    <a:lnTo>
                      <a:pt x="45902" y="6333"/>
                    </a:lnTo>
                    <a:lnTo>
                      <a:pt x="45942" y="6333"/>
                    </a:lnTo>
                    <a:lnTo>
                      <a:pt x="46143" y="6183"/>
                    </a:lnTo>
                    <a:close/>
                    <a:moveTo>
                      <a:pt x="60820" y="6384"/>
                    </a:moveTo>
                    <a:lnTo>
                      <a:pt x="60820" y="6434"/>
                    </a:lnTo>
                    <a:lnTo>
                      <a:pt x="60820" y="6534"/>
                    </a:lnTo>
                    <a:lnTo>
                      <a:pt x="60845" y="6534"/>
                    </a:lnTo>
                    <a:lnTo>
                      <a:pt x="60920" y="6384"/>
                    </a:lnTo>
                    <a:close/>
                    <a:moveTo>
                      <a:pt x="39056" y="7188"/>
                    </a:moveTo>
                    <a:lnTo>
                      <a:pt x="39106" y="7288"/>
                    </a:lnTo>
                    <a:lnTo>
                      <a:pt x="39005" y="7339"/>
                    </a:lnTo>
                    <a:lnTo>
                      <a:pt x="38905" y="7288"/>
                    </a:lnTo>
                    <a:lnTo>
                      <a:pt x="39056" y="7188"/>
                    </a:lnTo>
                    <a:close/>
                    <a:moveTo>
                      <a:pt x="42423" y="7188"/>
                    </a:moveTo>
                    <a:lnTo>
                      <a:pt x="42524" y="7288"/>
                    </a:lnTo>
                    <a:lnTo>
                      <a:pt x="42624" y="7339"/>
                    </a:lnTo>
                    <a:lnTo>
                      <a:pt x="42876" y="7439"/>
                    </a:lnTo>
                    <a:lnTo>
                      <a:pt x="42926" y="7489"/>
                    </a:lnTo>
                    <a:lnTo>
                      <a:pt x="42825" y="7590"/>
                    </a:lnTo>
                    <a:lnTo>
                      <a:pt x="42222" y="7590"/>
                    </a:lnTo>
                    <a:lnTo>
                      <a:pt x="41921" y="7540"/>
                    </a:lnTo>
                    <a:lnTo>
                      <a:pt x="41870" y="7489"/>
                    </a:lnTo>
                    <a:lnTo>
                      <a:pt x="41921" y="7389"/>
                    </a:lnTo>
                    <a:lnTo>
                      <a:pt x="42021" y="7389"/>
                    </a:lnTo>
                    <a:lnTo>
                      <a:pt x="42423" y="7188"/>
                    </a:lnTo>
                    <a:close/>
                    <a:moveTo>
                      <a:pt x="52526" y="6132"/>
                    </a:moveTo>
                    <a:lnTo>
                      <a:pt x="52577" y="6183"/>
                    </a:lnTo>
                    <a:lnTo>
                      <a:pt x="52577" y="6233"/>
                    </a:lnTo>
                    <a:lnTo>
                      <a:pt x="52627" y="6384"/>
                    </a:lnTo>
                    <a:lnTo>
                      <a:pt x="52677" y="6484"/>
                    </a:lnTo>
                    <a:lnTo>
                      <a:pt x="52778" y="6534"/>
                    </a:lnTo>
                    <a:lnTo>
                      <a:pt x="53079" y="6534"/>
                    </a:lnTo>
                    <a:lnTo>
                      <a:pt x="53280" y="6585"/>
                    </a:lnTo>
                    <a:lnTo>
                      <a:pt x="53632" y="6735"/>
                    </a:lnTo>
                    <a:lnTo>
                      <a:pt x="53632" y="6635"/>
                    </a:lnTo>
                    <a:lnTo>
                      <a:pt x="53682" y="6585"/>
                    </a:lnTo>
                    <a:lnTo>
                      <a:pt x="53733" y="6534"/>
                    </a:lnTo>
                    <a:lnTo>
                      <a:pt x="56196" y="6534"/>
                    </a:lnTo>
                    <a:lnTo>
                      <a:pt x="56296" y="6585"/>
                    </a:lnTo>
                    <a:lnTo>
                      <a:pt x="56397" y="6534"/>
                    </a:lnTo>
                    <a:lnTo>
                      <a:pt x="56547" y="6434"/>
                    </a:lnTo>
                    <a:lnTo>
                      <a:pt x="56648" y="6384"/>
                    </a:lnTo>
                    <a:lnTo>
                      <a:pt x="56749" y="6384"/>
                    </a:lnTo>
                    <a:lnTo>
                      <a:pt x="56799" y="6434"/>
                    </a:lnTo>
                    <a:lnTo>
                      <a:pt x="57000" y="6534"/>
                    </a:lnTo>
                    <a:lnTo>
                      <a:pt x="57502" y="6534"/>
                    </a:lnTo>
                    <a:lnTo>
                      <a:pt x="57553" y="6585"/>
                    </a:lnTo>
                    <a:lnTo>
                      <a:pt x="57603" y="6685"/>
                    </a:lnTo>
                    <a:lnTo>
                      <a:pt x="57553" y="6735"/>
                    </a:lnTo>
                    <a:lnTo>
                      <a:pt x="57402" y="6886"/>
                    </a:lnTo>
                    <a:lnTo>
                      <a:pt x="57301" y="6937"/>
                    </a:lnTo>
                    <a:lnTo>
                      <a:pt x="57251" y="6886"/>
                    </a:lnTo>
                    <a:lnTo>
                      <a:pt x="57151" y="6786"/>
                    </a:lnTo>
                    <a:lnTo>
                      <a:pt x="57100" y="6735"/>
                    </a:lnTo>
                    <a:lnTo>
                      <a:pt x="57000" y="6735"/>
                    </a:lnTo>
                    <a:lnTo>
                      <a:pt x="56899" y="6786"/>
                    </a:lnTo>
                    <a:lnTo>
                      <a:pt x="56497" y="6937"/>
                    </a:lnTo>
                    <a:lnTo>
                      <a:pt x="56045" y="6937"/>
                    </a:lnTo>
                    <a:lnTo>
                      <a:pt x="55693" y="6786"/>
                    </a:lnTo>
                    <a:lnTo>
                      <a:pt x="55391" y="6786"/>
                    </a:lnTo>
                    <a:lnTo>
                      <a:pt x="55241" y="6937"/>
                    </a:lnTo>
                    <a:lnTo>
                      <a:pt x="55090" y="7087"/>
                    </a:lnTo>
                    <a:lnTo>
                      <a:pt x="54939" y="7138"/>
                    </a:lnTo>
                    <a:lnTo>
                      <a:pt x="54838" y="7138"/>
                    </a:lnTo>
                    <a:lnTo>
                      <a:pt x="54637" y="7037"/>
                    </a:lnTo>
                    <a:lnTo>
                      <a:pt x="54487" y="6937"/>
                    </a:lnTo>
                    <a:lnTo>
                      <a:pt x="54085" y="6937"/>
                    </a:lnTo>
                    <a:lnTo>
                      <a:pt x="54034" y="7087"/>
                    </a:lnTo>
                    <a:lnTo>
                      <a:pt x="53984" y="7138"/>
                    </a:lnTo>
                    <a:lnTo>
                      <a:pt x="53582" y="7188"/>
                    </a:lnTo>
                    <a:lnTo>
                      <a:pt x="53532" y="7138"/>
                    </a:lnTo>
                    <a:lnTo>
                      <a:pt x="53431" y="7037"/>
                    </a:lnTo>
                    <a:lnTo>
                      <a:pt x="53381" y="6987"/>
                    </a:lnTo>
                    <a:lnTo>
                      <a:pt x="53280" y="7037"/>
                    </a:lnTo>
                    <a:lnTo>
                      <a:pt x="53029" y="7188"/>
                    </a:lnTo>
                    <a:lnTo>
                      <a:pt x="52677" y="7339"/>
                    </a:lnTo>
                    <a:lnTo>
                      <a:pt x="52476" y="7389"/>
                    </a:lnTo>
                    <a:lnTo>
                      <a:pt x="51521" y="7389"/>
                    </a:lnTo>
                    <a:lnTo>
                      <a:pt x="51370" y="7339"/>
                    </a:lnTo>
                    <a:lnTo>
                      <a:pt x="51270" y="7238"/>
                    </a:lnTo>
                    <a:lnTo>
                      <a:pt x="51219" y="7188"/>
                    </a:lnTo>
                    <a:lnTo>
                      <a:pt x="51119" y="7238"/>
                    </a:lnTo>
                    <a:lnTo>
                      <a:pt x="51018" y="7339"/>
                    </a:lnTo>
                    <a:lnTo>
                      <a:pt x="50868" y="7389"/>
                    </a:lnTo>
                    <a:lnTo>
                      <a:pt x="50717" y="7439"/>
                    </a:lnTo>
                    <a:lnTo>
                      <a:pt x="50616" y="7540"/>
                    </a:lnTo>
                    <a:lnTo>
                      <a:pt x="50516" y="7590"/>
                    </a:lnTo>
                    <a:lnTo>
                      <a:pt x="50466" y="7590"/>
                    </a:lnTo>
                    <a:lnTo>
                      <a:pt x="50365" y="7540"/>
                    </a:lnTo>
                    <a:lnTo>
                      <a:pt x="50264" y="7489"/>
                    </a:lnTo>
                    <a:lnTo>
                      <a:pt x="50214" y="7389"/>
                    </a:lnTo>
                    <a:lnTo>
                      <a:pt x="50114" y="7439"/>
                    </a:lnTo>
                    <a:lnTo>
                      <a:pt x="50063" y="7540"/>
                    </a:lnTo>
                    <a:lnTo>
                      <a:pt x="49913" y="7540"/>
                    </a:lnTo>
                    <a:lnTo>
                      <a:pt x="49812" y="7439"/>
                    </a:lnTo>
                    <a:lnTo>
                      <a:pt x="49661" y="7389"/>
                    </a:lnTo>
                    <a:lnTo>
                      <a:pt x="49561" y="7339"/>
                    </a:lnTo>
                    <a:lnTo>
                      <a:pt x="49410" y="7389"/>
                    </a:lnTo>
                    <a:lnTo>
                      <a:pt x="49259" y="7489"/>
                    </a:lnTo>
                    <a:lnTo>
                      <a:pt x="49159" y="7540"/>
                    </a:lnTo>
                    <a:lnTo>
                      <a:pt x="49058" y="7590"/>
                    </a:lnTo>
                    <a:lnTo>
                      <a:pt x="48958" y="7540"/>
                    </a:lnTo>
                    <a:lnTo>
                      <a:pt x="48807" y="7489"/>
                    </a:lnTo>
                    <a:lnTo>
                      <a:pt x="48555" y="7389"/>
                    </a:lnTo>
                    <a:lnTo>
                      <a:pt x="48405" y="7339"/>
                    </a:lnTo>
                    <a:lnTo>
                      <a:pt x="48304" y="7389"/>
                    </a:lnTo>
                    <a:lnTo>
                      <a:pt x="48204" y="7439"/>
                    </a:lnTo>
                    <a:lnTo>
                      <a:pt x="48153" y="7540"/>
                    </a:lnTo>
                    <a:lnTo>
                      <a:pt x="47952" y="7841"/>
                    </a:lnTo>
                    <a:lnTo>
                      <a:pt x="47902" y="7942"/>
                    </a:lnTo>
                    <a:lnTo>
                      <a:pt x="47852" y="7992"/>
                    </a:lnTo>
                    <a:lnTo>
                      <a:pt x="47802" y="7942"/>
                    </a:lnTo>
                    <a:lnTo>
                      <a:pt x="47751" y="7892"/>
                    </a:lnTo>
                    <a:lnTo>
                      <a:pt x="47500" y="7640"/>
                    </a:lnTo>
                    <a:lnTo>
                      <a:pt x="47399" y="7590"/>
                    </a:lnTo>
                    <a:lnTo>
                      <a:pt x="47299" y="7590"/>
                    </a:lnTo>
                    <a:lnTo>
                      <a:pt x="47198" y="7640"/>
                    </a:lnTo>
                    <a:lnTo>
                      <a:pt x="47148" y="7791"/>
                    </a:lnTo>
                    <a:lnTo>
                      <a:pt x="47048" y="7942"/>
                    </a:lnTo>
                    <a:lnTo>
                      <a:pt x="46947" y="8042"/>
                    </a:lnTo>
                    <a:lnTo>
                      <a:pt x="46847" y="7992"/>
                    </a:lnTo>
                    <a:lnTo>
                      <a:pt x="46696" y="7892"/>
                    </a:lnTo>
                    <a:lnTo>
                      <a:pt x="46545" y="7741"/>
                    </a:lnTo>
                    <a:lnTo>
                      <a:pt x="46344" y="7640"/>
                    </a:lnTo>
                    <a:lnTo>
                      <a:pt x="46143" y="7590"/>
                    </a:lnTo>
                    <a:lnTo>
                      <a:pt x="44936" y="7590"/>
                    </a:lnTo>
                    <a:lnTo>
                      <a:pt x="44836" y="7540"/>
                    </a:lnTo>
                    <a:lnTo>
                      <a:pt x="44735" y="7439"/>
                    </a:lnTo>
                    <a:lnTo>
                      <a:pt x="44635" y="7339"/>
                    </a:lnTo>
                    <a:lnTo>
                      <a:pt x="44585" y="7339"/>
                    </a:lnTo>
                    <a:lnTo>
                      <a:pt x="44534" y="7389"/>
                    </a:lnTo>
                    <a:lnTo>
                      <a:pt x="44384" y="7489"/>
                    </a:lnTo>
                    <a:lnTo>
                      <a:pt x="44283" y="7540"/>
                    </a:lnTo>
                    <a:lnTo>
                      <a:pt x="43981" y="7590"/>
                    </a:lnTo>
                    <a:lnTo>
                      <a:pt x="43429" y="7590"/>
                    </a:lnTo>
                    <a:lnTo>
                      <a:pt x="43378" y="7439"/>
                    </a:lnTo>
                    <a:lnTo>
                      <a:pt x="43479" y="7389"/>
                    </a:lnTo>
                    <a:lnTo>
                      <a:pt x="43630" y="7339"/>
                    </a:lnTo>
                    <a:lnTo>
                      <a:pt x="43730" y="7288"/>
                    </a:lnTo>
                    <a:lnTo>
                      <a:pt x="43780" y="7188"/>
                    </a:lnTo>
                    <a:lnTo>
                      <a:pt x="43831" y="7037"/>
                    </a:lnTo>
                    <a:lnTo>
                      <a:pt x="43881" y="6987"/>
                    </a:lnTo>
                    <a:lnTo>
                      <a:pt x="45238" y="6987"/>
                    </a:lnTo>
                    <a:lnTo>
                      <a:pt x="45389" y="7037"/>
                    </a:lnTo>
                    <a:lnTo>
                      <a:pt x="45489" y="7138"/>
                    </a:lnTo>
                    <a:lnTo>
                      <a:pt x="45791" y="7138"/>
                    </a:lnTo>
                    <a:lnTo>
                      <a:pt x="45892" y="7037"/>
                    </a:lnTo>
                    <a:lnTo>
                      <a:pt x="45992" y="6987"/>
                    </a:lnTo>
                    <a:lnTo>
                      <a:pt x="46243" y="6937"/>
                    </a:lnTo>
                    <a:lnTo>
                      <a:pt x="47198" y="6937"/>
                    </a:lnTo>
                    <a:lnTo>
                      <a:pt x="47249" y="6886"/>
                    </a:lnTo>
                    <a:lnTo>
                      <a:pt x="47399" y="6786"/>
                    </a:lnTo>
                    <a:lnTo>
                      <a:pt x="47500" y="6836"/>
                    </a:lnTo>
                    <a:lnTo>
                      <a:pt x="47651" y="6937"/>
                    </a:lnTo>
                    <a:lnTo>
                      <a:pt x="47751" y="6987"/>
                    </a:lnTo>
                    <a:lnTo>
                      <a:pt x="47852" y="6987"/>
                    </a:lnTo>
                    <a:lnTo>
                      <a:pt x="48053" y="6937"/>
                    </a:lnTo>
                    <a:lnTo>
                      <a:pt x="48254" y="6937"/>
                    </a:lnTo>
                    <a:lnTo>
                      <a:pt x="48455" y="6836"/>
                    </a:lnTo>
                    <a:lnTo>
                      <a:pt x="48505" y="6786"/>
                    </a:lnTo>
                    <a:lnTo>
                      <a:pt x="48606" y="6735"/>
                    </a:lnTo>
                    <a:lnTo>
                      <a:pt x="48706" y="6786"/>
                    </a:lnTo>
                    <a:lnTo>
                      <a:pt x="48757" y="6786"/>
                    </a:lnTo>
                    <a:lnTo>
                      <a:pt x="48907" y="6937"/>
                    </a:lnTo>
                    <a:lnTo>
                      <a:pt x="48958" y="6987"/>
                    </a:lnTo>
                    <a:lnTo>
                      <a:pt x="49058" y="6987"/>
                    </a:lnTo>
                    <a:lnTo>
                      <a:pt x="49108" y="6937"/>
                    </a:lnTo>
                    <a:lnTo>
                      <a:pt x="49209" y="6886"/>
                    </a:lnTo>
                    <a:lnTo>
                      <a:pt x="49360" y="6735"/>
                    </a:lnTo>
                    <a:lnTo>
                      <a:pt x="50114" y="6735"/>
                    </a:lnTo>
                    <a:lnTo>
                      <a:pt x="50214" y="6685"/>
                    </a:lnTo>
                    <a:lnTo>
                      <a:pt x="50264" y="6585"/>
                    </a:lnTo>
                    <a:lnTo>
                      <a:pt x="50264" y="6333"/>
                    </a:lnTo>
                    <a:lnTo>
                      <a:pt x="50365" y="6132"/>
                    </a:lnTo>
                    <a:lnTo>
                      <a:pt x="50466" y="6183"/>
                    </a:lnTo>
                    <a:lnTo>
                      <a:pt x="50516" y="6233"/>
                    </a:lnTo>
                    <a:lnTo>
                      <a:pt x="50616" y="6384"/>
                    </a:lnTo>
                    <a:lnTo>
                      <a:pt x="50767" y="6484"/>
                    </a:lnTo>
                    <a:lnTo>
                      <a:pt x="51069" y="6635"/>
                    </a:lnTo>
                    <a:lnTo>
                      <a:pt x="51169" y="6685"/>
                    </a:lnTo>
                    <a:lnTo>
                      <a:pt x="51270" y="6685"/>
                    </a:lnTo>
                    <a:lnTo>
                      <a:pt x="51370" y="6585"/>
                    </a:lnTo>
                    <a:lnTo>
                      <a:pt x="51521" y="6534"/>
                    </a:lnTo>
                    <a:lnTo>
                      <a:pt x="51923" y="6534"/>
                    </a:lnTo>
                    <a:lnTo>
                      <a:pt x="52074" y="6484"/>
                    </a:lnTo>
                    <a:lnTo>
                      <a:pt x="52225" y="6384"/>
                    </a:lnTo>
                    <a:lnTo>
                      <a:pt x="52376" y="6233"/>
                    </a:lnTo>
                    <a:lnTo>
                      <a:pt x="52476" y="6132"/>
                    </a:lnTo>
                    <a:close/>
                    <a:moveTo>
                      <a:pt x="50616" y="8495"/>
                    </a:moveTo>
                    <a:lnTo>
                      <a:pt x="50717" y="8545"/>
                    </a:lnTo>
                    <a:lnTo>
                      <a:pt x="50566" y="8595"/>
                    </a:lnTo>
                    <a:lnTo>
                      <a:pt x="50516" y="8545"/>
                    </a:lnTo>
                    <a:lnTo>
                      <a:pt x="50616" y="8495"/>
                    </a:lnTo>
                    <a:close/>
                    <a:moveTo>
                      <a:pt x="44484" y="8444"/>
                    </a:moveTo>
                    <a:lnTo>
                      <a:pt x="44585" y="8495"/>
                    </a:lnTo>
                    <a:lnTo>
                      <a:pt x="44484" y="8645"/>
                    </a:lnTo>
                    <a:lnTo>
                      <a:pt x="44434" y="8595"/>
                    </a:lnTo>
                    <a:lnTo>
                      <a:pt x="44484" y="8444"/>
                    </a:lnTo>
                    <a:close/>
                    <a:moveTo>
                      <a:pt x="46897" y="8193"/>
                    </a:moveTo>
                    <a:lnTo>
                      <a:pt x="46997" y="8243"/>
                    </a:lnTo>
                    <a:lnTo>
                      <a:pt x="47098" y="8294"/>
                    </a:lnTo>
                    <a:lnTo>
                      <a:pt x="47148" y="8394"/>
                    </a:lnTo>
                    <a:lnTo>
                      <a:pt x="47098" y="8495"/>
                    </a:lnTo>
                    <a:lnTo>
                      <a:pt x="47048" y="8595"/>
                    </a:lnTo>
                    <a:lnTo>
                      <a:pt x="46997" y="8645"/>
                    </a:lnTo>
                    <a:lnTo>
                      <a:pt x="46847" y="8645"/>
                    </a:lnTo>
                    <a:lnTo>
                      <a:pt x="46746" y="8595"/>
                    </a:lnTo>
                    <a:lnTo>
                      <a:pt x="46696" y="8495"/>
                    </a:lnTo>
                    <a:lnTo>
                      <a:pt x="46696" y="8394"/>
                    </a:lnTo>
                    <a:lnTo>
                      <a:pt x="46746" y="8243"/>
                    </a:lnTo>
                    <a:lnTo>
                      <a:pt x="46847" y="8243"/>
                    </a:lnTo>
                    <a:lnTo>
                      <a:pt x="46897" y="8193"/>
                    </a:lnTo>
                    <a:close/>
                    <a:moveTo>
                      <a:pt x="41116" y="8696"/>
                    </a:moveTo>
                    <a:lnTo>
                      <a:pt x="41217" y="8746"/>
                    </a:lnTo>
                    <a:lnTo>
                      <a:pt x="41167" y="8796"/>
                    </a:lnTo>
                    <a:lnTo>
                      <a:pt x="41016" y="8746"/>
                    </a:lnTo>
                    <a:lnTo>
                      <a:pt x="41116" y="8696"/>
                    </a:lnTo>
                    <a:close/>
                    <a:moveTo>
                      <a:pt x="46193" y="7992"/>
                    </a:moveTo>
                    <a:lnTo>
                      <a:pt x="46243" y="8093"/>
                    </a:lnTo>
                    <a:lnTo>
                      <a:pt x="46294" y="8143"/>
                    </a:lnTo>
                    <a:lnTo>
                      <a:pt x="46294" y="8344"/>
                    </a:lnTo>
                    <a:lnTo>
                      <a:pt x="46294" y="8495"/>
                    </a:lnTo>
                    <a:lnTo>
                      <a:pt x="46193" y="8595"/>
                    </a:lnTo>
                    <a:lnTo>
                      <a:pt x="46143" y="8696"/>
                    </a:lnTo>
                    <a:lnTo>
                      <a:pt x="46042" y="8796"/>
                    </a:lnTo>
                    <a:lnTo>
                      <a:pt x="45942" y="8847"/>
                    </a:lnTo>
                    <a:lnTo>
                      <a:pt x="45540" y="8847"/>
                    </a:lnTo>
                    <a:lnTo>
                      <a:pt x="45489" y="8746"/>
                    </a:lnTo>
                    <a:lnTo>
                      <a:pt x="45339" y="8645"/>
                    </a:lnTo>
                    <a:lnTo>
                      <a:pt x="45288" y="8495"/>
                    </a:lnTo>
                    <a:lnTo>
                      <a:pt x="45389" y="8394"/>
                    </a:lnTo>
                    <a:lnTo>
                      <a:pt x="45389" y="8294"/>
                    </a:lnTo>
                    <a:lnTo>
                      <a:pt x="45439" y="8193"/>
                    </a:lnTo>
                    <a:lnTo>
                      <a:pt x="45489" y="8093"/>
                    </a:lnTo>
                    <a:lnTo>
                      <a:pt x="45540" y="8042"/>
                    </a:lnTo>
                    <a:lnTo>
                      <a:pt x="45640" y="8042"/>
                    </a:lnTo>
                    <a:lnTo>
                      <a:pt x="45741" y="7992"/>
                    </a:lnTo>
                    <a:close/>
                    <a:moveTo>
                      <a:pt x="50013" y="8243"/>
                    </a:moveTo>
                    <a:lnTo>
                      <a:pt x="50063" y="8344"/>
                    </a:lnTo>
                    <a:lnTo>
                      <a:pt x="50063" y="8444"/>
                    </a:lnTo>
                    <a:lnTo>
                      <a:pt x="50063" y="8545"/>
                    </a:lnTo>
                    <a:lnTo>
                      <a:pt x="50063" y="8645"/>
                    </a:lnTo>
                    <a:lnTo>
                      <a:pt x="50063" y="8746"/>
                    </a:lnTo>
                    <a:lnTo>
                      <a:pt x="49963" y="8796"/>
                    </a:lnTo>
                    <a:lnTo>
                      <a:pt x="49913" y="8847"/>
                    </a:lnTo>
                    <a:lnTo>
                      <a:pt x="49812" y="8847"/>
                    </a:lnTo>
                    <a:lnTo>
                      <a:pt x="49561" y="8696"/>
                    </a:lnTo>
                    <a:lnTo>
                      <a:pt x="49460" y="8645"/>
                    </a:lnTo>
                    <a:lnTo>
                      <a:pt x="49309" y="8595"/>
                    </a:lnTo>
                    <a:lnTo>
                      <a:pt x="49259" y="8495"/>
                    </a:lnTo>
                    <a:lnTo>
                      <a:pt x="49259" y="8344"/>
                    </a:lnTo>
                    <a:lnTo>
                      <a:pt x="49259" y="8294"/>
                    </a:lnTo>
                    <a:lnTo>
                      <a:pt x="49309" y="8243"/>
                    </a:lnTo>
                    <a:lnTo>
                      <a:pt x="49460" y="8344"/>
                    </a:lnTo>
                    <a:lnTo>
                      <a:pt x="49561" y="8394"/>
                    </a:lnTo>
                    <a:lnTo>
                      <a:pt x="49661" y="8444"/>
                    </a:lnTo>
                    <a:lnTo>
                      <a:pt x="49762" y="8394"/>
                    </a:lnTo>
                    <a:lnTo>
                      <a:pt x="49862" y="8344"/>
                    </a:lnTo>
                    <a:lnTo>
                      <a:pt x="49963" y="8243"/>
                    </a:lnTo>
                    <a:close/>
                    <a:moveTo>
                      <a:pt x="26992" y="9500"/>
                    </a:moveTo>
                    <a:lnTo>
                      <a:pt x="27143" y="9601"/>
                    </a:lnTo>
                    <a:lnTo>
                      <a:pt x="27043" y="9651"/>
                    </a:lnTo>
                    <a:lnTo>
                      <a:pt x="26942" y="9601"/>
                    </a:lnTo>
                    <a:lnTo>
                      <a:pt x="26992" y="9500"/>
                    </a:lnTo>
                    <a:close/>
                    <a:moveTo>
                      <a:pt x="25535" y="9500"/>
                    </a:moveTo>
                    <a:lnTo>
                      <a:pt x="25685" y="9601"/>
                    </a:lnTo>
                    <a:lnTo>
                      <a:pt x="25786" y="9701"/>
                    </a:lnTo>
                    <a:lnTo>
                      <a:pt x="25886" y="9802"/>
                    </a:lnTo>
                    <a:lnTo>
                      <a:pt x="25786" y="9852"/>
                    </a:lnTo>
                    <a:lnTo>
                      <a:pt x="25736" y="9902"/>
                    </a:lnTo>
                    <a:lnTo>
                      <a:pt x="25535" y="9902"/>
                    </a:lnTo>
                    <a:lnTo>
                      <a:pt x="25434" y="9802"/>
                    </a:lnTo>
                    <a:lnTo>
                      <a:pt x="25233" y="9601"/>
                    </a:lnTo>
                    <a:lnTo>
                      <a:pt x="25384" y="9500"/>
                    </a:lnTo>
                    <a:close/>
                    <a:moveTo>
                      <a:pt x="19051" y="9952"/>
                    </a:moveTo>
                    <a:lnTo>
                      <a:pt x="19151" y="10003"/>
                    </a:lnTo>
                    <a:lnTo>
                      <a:pt x="19000" y="10103"/>
                    </a:lnTo>
                    <a:lnTo>
                      <a:pt x="18950" y="10003"/>
                    </a:lnTo>
                    <a:lnTo>
                      <a:pt x="19051" y="9952"/>
                    </a:lnTo>
                    <a:close/>
                    <a:moveTo>
                      <a:pt x="48706" y="9902"/>
                    </a:moveTo>
                    <a:lnTo>
                      <a:pt x="48807" y="10003"/>
                    </a:lnTo>
                    <a:lnTo>
                      <a:pt x="48757" y="10053"/>
                    </a:lnTo>
                    <a:lnTo>
                      <a:pt x="48656" y="10103"/>
                    </a:lnTo>
                    <a:lnTo>
                      <a:pt x="48354" y="10103"/>
                    </a:lnTo>
                    <a:lnTo>
                      <a:pt x="48053" y="10304"/>
                    </a:lnTo>
                    <a:lnTo>
                      <a:pt x="48003" y="10254"/>
                    </a:lnTo>
                    <a:lnTo>
                      <a:pt x="48003" y="10204"/>
                    </a:lnTo>
                    <a:lnTo>
                      <a:pt x="48103" y="10103"/>
                    </a:lnTo>
                    <a:lnTo>
                      <a:pt x="48153" y="10103"/>
                    </a:lnTo>
                    <a:lnTo>
                      <a:pt x="48153" y="10204"/>
                    </a:lnTo>
                    <a:lnTo>
                      <a:pt x="48254" y="10153"/>
                    </a:lnTo>
                    <a:lnTo>
                      <a:pt x="48204" y="10153"/>
                    </a:lnTo>
                    <a:lnTo>
                      <a:pt x="48204" y="10103"/>
                    </a:lnTo>
                    <a:lnTo>
                      <a:pt x="48204" y="10003"/>
                    </a:lnTo>
                    <a:lnTo>
                      <a:pt x="48254" y="9952"/>
                    </a:lnTo>
                    <a:lnTo>
                      <a:pt x="48304" y="9902"/>
                    </a:lnTo>
                    <a:close/>
                    <a:moveTo>
                      <a:pt x="49561" y="10103"/>
                    </a:moveTo>
                    <a:lnTo>
                      <a:pt x="49611" y="10204"/>
                    </a:lnTo>
                    <a:lnTo>
                      <a:pt x="49561" y="10304"/>
                    </a:lnTo>
                    <a:lnTo>
                      <a:pt x="49460" y="10254"/>
                    </a:lnTo>
                    <a:lnTo>
                      <a:pt x="49561" y="10103"/>
                    </a:lnTo>
                    <a:close/>
                    <a:moveTo>
                      <a:pt x="50365" y="10103"/>
                    </a:moveTo>
                    <a:lnTo>
                      <a:pt x="50466" y="10204"/>
                    </a:lnTo>
                    <a:lnTo>
                      <a:pt x="50365" y="10304"/>
                    </a:lnTo>
                    <a:lnTo>
                      <a:pt x="50315" y="10254"/>
                    </a:lnTo>
                    <a:lnTo>
                      <a:pt x="50365" y="10103"/>
                    </a:lnTo>
                    <a:close/>
                    <a:moveTo>
                      <a:pt x="45188" y="10053"/>
                    </a:moveTo>
                    <a:lnTo>
                      <a:pt x="45389" y="10103"/>
                    </a:lnTo>
                    <a:lnTo>
                      <a:pt x="45791" y="10153"/>
                    </a:lnTo>
                    <a:lnTo>
                      <a:pt x="45841" y="10204"/>
                    </a:lnTo>
                    <a:lnTo>
                      <a:pt x="45841" y="10304"/>
                    </a:lnTo>
                    <a:lnTo>
                      <a:pt x="45841" y="10405"/>
                    </a:lnTo>
                    <a:lnTo>
                      <a:pt x="45791" y="10505"/>
                    </a:lnTo>
                    <a:lnTo>
                      <a:pt x="45288" y="10706"/>
                    </a:lnTo>
                    <a:lnTo>
                      <a:pt x="45138" y="10606"/>
                    </a:lnTo>
                    <a:lnTo>
                      <a:pt x="45087" y="10556"/>
                    </a:lnTo>
                    <a:lnTo>
                      <a:pt x="44936" y="10505"/>
                    </a:lnTo>
                    <a:lnTo>
                      <a:pt x="44886" y="10505"/>
                    </a:lnTo>
                    <a:lnTo>
                      <a:pt x="44836" y="10405"/>
                    </a:lnTo>
                    <a:lnTo>
                      <a:pt x="44786" y="10304"/>
                    </a:lnTo>
                    <a:lnTo>
                      <a:pt x="44836" y="10204"/>
                    </a:lnTo>
                    <a:lnTo>
                      <a:pt x="44936" y="10103"/>
                    </a:lnTo>
                    <a:lnTo>
                      <a:pt x="45037" y="10053"/>
                    </a:lnTo>
                    <a:close/>
                    <a:moveTo>
                      <a:pt x="48757" y="10556"/>
                    </a:moveTo>
                    <a:lnTo>
                      <a:pt x="48807" y="10656"/>
                    </a:lnTo>
                    <a:lnTo>
                      <a:pt x="48656" y="10706"/>
                    </a:lnTo>
                    <a:lnTo>
                      <a:pt x="48606" y="10656"/>
                    </a:lnTo>
                    <a:lnTo>
                      <a:pt x="48757" y="10556"/>
                    </a:lnTo>
                    <a:close/>
                    <a:moveTo>
                      <a:pt x="21514" y="9450"/>
                    </a:moveTo>
                    <a:lnTo>
                      <a:pt x="21564" y="9500"/>
                    </a:lnTo>
                    <a:lnTo>
                      <a:pt x="21765" y="9651"/>
                    </a:lnTo>
                    <a:lnTo>
                      <a:pt x="22016" y="9701"/>
                    </a:lnTo>
                    <a:lnTo>
                      <a:pt x="22066" y="9751"/>
                    </a:lnTo>
                    <a:lnTo>
                      <a:pt x="22066" y="9802"/>
                    </a:lnTo>
                    <a:lnTo>
                      <a:pt x="22066" y="9852"/>
                    </a:lnTo>
                    <a:lnTo>
                      <a:pt x="22016" y="9852"/>
                    </a:lnTo>
                    <a:lnTo>
                      <a:pt x="21815" y="9902"/>
                    </a:lnTo>
                    <a:lnTo>
                      <a:pt x="21664" y="10003"/>
                    </a:lnTo>
                    <a:lnTo>
                      <a:pt x="21413" y="10254"/>
                    </a:lnTo>
                    <a:lnTo>
                      <a:pt x="21312" y="10354"/>
                    </a:lnTo>
                    <a:lnTo>
                      <a:pt x="21312" y="10405"/>
                    </a:lnTo>
                    <a:lnTo>
                      <a:pt x="21312" y="10505"/>
                    </a:lnTo>
                    <a:lnTo>
                      <a:pt x="21413" y="10606"/>
                    </a:lnTo>
                    <a:lnTo>
                      <a:pt x="21363" y="10706"/>
                    </a:lnTo>
                    <a:lnTo>
                      <a:pt x="21312" y="10757"/>
                    </a:lnTo>
                    <a:lnTo>
                      <a:pt x="20709" y="10757"/>
                    </a:lnTo>
                    <a:lnTo>
                      <a:pt x="20659" y="10706"/>
                    </a:lnTo>
                    <a:lnTo>
                      <a:pt x="20659" y="10656"/>
                    </a:lnTo>
                    <a:lnTo>
                      <a:pt x="20760" y="10505"/>
                    </a:lnTo>
                    <a:lnTo>
                      <a:pt x="20810" y="10455"/>
                    </a:lnTo>
                    <a:lnTo>
                      <a:pt x="20810" y="10354"/>
                    </a:lnTo>
                    <a:lnTo>
                      <a:pt x="20810" y="10204"/>
                    </a:lnTo>
                    <a:lnTo>
                      <a:pt x="20760" y="10153"/>
                    </a:lnTo>
                    <a:lnTo>
                      <a:pt x="20659" y="10103"/>
                    </a:lnTo>
                    <a:lnTo>
                      <a:pt x="20408" y="10103"/>
                    </a:lnTo>
                    <a:lnTo>
                      <a:pt x="20307" y="10153"/>
                    </a:lnTo>
                    <a:lnTo>
                      <a:pt x="20207" y="10204"/>
                    </a:lnTo>
                    <a:lnTo>
                      <a:pt x="20106" y="10304"/>
                    </a:lnTo>
                    <a:lnTo>
                      <a:pt x="20056" y="10304"/>
                    </a:lnTo>
                    <a:lnTo>
                      <a:pt x="20006" y="10254"/>
                    </a:lnTo>
                    <a:lnTo>
                      <a:pt x="20006" y="10204"/>
                    </a:lnTo>
                    <a:lnTo>
                      <a:pt x="20006" y="10053"/>
                    </a:lnTo>
                    <a:lnTo>
                      <a:pt x="20056" y="9952"/>
                    </a:lnTo>
                    <a:lnTo>
                      <a:pt x="20408" y="9902"/>
                    </a:lnTo>
                    <a:lnTo>
                      <a:pt x="20559" y="9852"/>
                    </a:lnTo>
                    <a:lnTo>
                      <a:pt x="20709" y="9701"/>
                    </a:lnTo>
                    <a:lnTo>
                      <a:pt x="20760" y="9751"/>
                    </a:lnTo>
                    <a:lnTo>
                      <a:pt x="20860" y="9852"/>
                    </a:lnTo>
                    <a:lnTo>
                      <a:pt x="20961" y="9902"/>
                    </a:lnTo>
                    <a:lnTo>
                      <a:pt x="21162" y="9902"/>
                    </a:lnTo>
                    <a:lnTo>
                      <a:pt x="21212" y="9802"/>
                    </a:lnTo>
                    <a:lnTo>
                      <a:pt x="21262" y="9651"/>
                    </a:lnTo>
                    <a:lnTo>
                      <a:pt x="21312" y="9550"/>
                    </a:lnTo>
                    <a:lnTo>
                      <a:pt x="21413" y="9500"/>
                    </a:lnTo>
                    <a:lnTo>
                      <a:pt x="21514" y="9450"/>
                    </a:lnTo>
                    <a:close/>
                    <a:moveTo>
                      <a:pt x="27244" y="10556"/>
                    </a:moveTo>
                    <a:lnTo>
                      <a:pt x="27294" y="10656"/>
                    </a:lnTo>
                    <a:lnTo>
                      <a:pt x="27244" y="10757"/>
                    </a:lnTo>
                    <a:lnTo>
                      <a:pt x="27193" y="10606"/>
                    </a:lnTo>
                    <a:lnTo>
                      <a:pt x="27244" y="10556"/>
                    </a:lnTo>
                    <a:close/>
                    <a:moveTo>
                      <a:pt x="53180" y="11209"/>
                    </a:moveTo>
                    <a:lnTo>
                      <a:pt x="53230" y="11259"/>
                    </a:lnTo>
                    <a:lnTo>
                      <a:pt x="53079" y="11360"/>
                    </a:lnTo>
                    <a:lnTo>
                      <a:pt x="53029" y="11259"/>
                    </a:lnTo>
                    <a:lnTo>
                      <a:pt x="53180" y="11209"/>
                    </a:lnTo>
                    <a:close/>
                    <a:moveTo>
                      <a:pt x="44886" y="11410"/>
                    </a:moveTo>
                    <a:lnTo>
                      <a:pt x="45037" y="11460"/>
                    </a:lnTo>
                    <a:lnTo>
                      <a:pt x="44936" y="11561"/>
                    </a:lnTo>
                    <a:lnTo>
                      <a:pt x="44786" y="11460"/>
                    </a:lnTo>
                    <a:lnTo>
                      <a:pt x="44886" y="11410"/>
                    </a:lnTo>
                    <a:close/>
                    <a:moveTo>
                      <a:pt x="51672" y="10556"/>
                    </a:moveTo>
                    <a:lnTo>
                      <a:pt x="51823" y="10706"/>
                    </a:lnTo>
                    <a:lnTo>
                      <a:pt x="51973" y="10857"/>
                    </a:lnTo>
                    <a:lnTo>
                      <a:pt x="51873" y="10958"/>
                    </a:lnTo>
                    <a:lnTo>
                      <a:pt x="51823" y="11008"/>
                    </a:lnTo>
                    <a:lnTo>
                      <a:pt x="51772" y="11108"/>
                    </a:lnTo>
                    <a:lnTo>
                      <a:pt x="51823" y="11159"/>
                    </a:lnTo>
                    <a:lnTo>
                      <a:pt x="51973" y="11159"/>
                    </a:lnTo>
                    <a:lnTo>
                      <a:pt x="52074" y="11209"/>
                    </a:lnTo>
                    <a:lnTo>
                      <a:pt x="52124" y="11209"/>
                    </a:lnTo>
                    <a:lnTo>
                      <a:pt x="52124" y="11309"/>
                    </a:lnTo>
                    <a:lnTo>
                      <a:pt x="52124" y="11360"/>
                    </a:lnTo>
                    <a:lnTo>
                      <a:pt x="51973" y="11360"/>
                    </a:lnTo>
                    <a:lnTo>
                      <a:pt x="51823" y="11410"/>
                    </a:lnTo>
                    <a:lnTo>
                      <a:pt x="51722" y="11511"/>
                    </a:lnTo>
                    <a:lnTo>
                      <a:pt x="51521" y="11762"/>
                    </a:lnTo>
                    <a:lnTo>
                      <a:pt x="51421" y="11762"/>
                    </a:lnTo>
                    <a:lnTo>
                      <a:pt x="51370" y="11712"/>
                    </a:lnTo>
                    <a:lnTo>
                      <a:pt x="51219" y="11561"/>
                    </a:lnTo>
                    <a:lnTo>
                      <a:pt x="51119" y="11410"/>
                    </a:lnTo>
                    <a:lnTo>
                      <a:pt x="51169" y="11259"/>
                    </a:lnTo>
                    <a:lnTo>
                      <a:pt x="51270" y="11108"/>
                    </a:lnTo>
                    <a:lnTo>
                      <a:pt x="51320" y="10857"/>
                    </a:lnTo>
                    <a:lnTo>
                      <a:pt x="51320" y="10656"/>
                    </a:lnTo>
                    <a:lnTo>
                      <a:pt x="51370" y="10606"/>
                    </a:lnTo>
                    <a:lnTo>
                      <a:pt x="51471" y="10556"/>
                    </a:lnTo>
                    <a:close/>
                    <a:moveTo>
                      <a:pt x="46595" y="11159"/>
                    </a:moveTo>
                    <a:lnTo>
                      <a:pt x="46696" y="11309"/>
                    </a:lnTo>
                    <a:lnTo>
                      <a:pt x="46696" y="11460"/>
                    </a:lnTo>
                    <a:lnTo>
                      <a:pt x="46595" y="11611"/>
                    </a:lnTo>
                    <a:lnTo>
                      <a:pt x="46495" y="11712"/>
                    </a:lnTo>
                    <a:lnTo>
                      <a:pt x="46394" y="11812"/>
                    </a:lnTo>
                    <a:lnTo>
                      <a:pt x="46344" y="11712"/>
                    </a:lnTo>
                    <a:lnTo>
                      <a:pt x="46294" y="11661"/>
                    </a:lnTo>
                    <a:lnTo>
                      <a:pt x="46294" y="11460"/>
                    </a:lnTo>
                    <a:lnTo>
                      <a:pt x="46394" y="11360"/>
                    </a:lnTo>
                    <a:lnTo>
                      <a:pt x="46595" y="11159"/>
                    </a:lnTo>
                    <a:close/>
                    <a:moveTo>
                      <a:pt x="55391" y="11611"/>
                    </a:moveTo>
                    <a:lnTo>
                      <a:pt x="55492" y="11661"/>
                    </a:lnTo>
                    <a:lnTo>
                      <a:pt x="55542" y="11712"/>
                    </a:lnTo>
                    <a:lnTo>
                      <a:pt x="55542" y="12013"/>
                    </a:lnTo>
                    <a:lnTo>
                      <a:pt x="55643" y="12013"/>
                    </a:lnTo>
                    <a:lnTo>
                      <a:pt x="55743" y="12114"/>
                    </a:lnTo>
                    <a:lnTo>
                      <a:pt x="55542" y="12033"/>
                    </a:lnTo>
                    <a:lnTo>
                      <a:pt x="55542" y="12013"/>
                    </a:lnTo>
                    <a:lnTo>
                      <a:pt x="55492" y="12013"/>
                    </a:lnTo>
                    <a:lnTo>
                      <a:pt x="55391" y="11862"/>
                    </a:lnTo>
                    <a:lnTo>
                      <a:pt x="55341" y="11762"/>
                    </a:lnTo>
                    <a:lnTo>
                      <a:pt x="55341" y="11661"/>
                    </a:lnTo>
                    <a:lnTo>
                      <a:pt x="55391" y="11611"/>
                    </a:lnTo>
                    <a:close/>
                    <a:moveTo>
                      <a:pt x="55542" y="12089"/>
                    </a:moveTo>
                    <a:lnTo>
                      <a:pt x="55643" y="12164"/>
                    </a:lnTo>
                    <a:lnTo>
                      <a:pt x="55693" y="12214"/>
                    </a:lnTo>
                    <a:lnTo>
                      <a:pt x="55693" y="12214"/>
                    </a:lnTo>
                    <a:lnTo>
                      <a:pt x="55542" y="12114"/>
                    </a:lnTo>
                    <a:lnTo>
                      <a:pt x="55542" y="12089"/>
                    </a:lnTo>
                    <a:close/>
                    <a:moveTo>
                      <a:pt x="33979" y="12013"/>
                    </a:moveTo>
                    <a:lnTo>
                      <a:pt x="34029" y="12063"/>
                    </a:lnTo>
                    <a:lnTo>
                      <a:pt x="33979" y="12214"/>
                    </a:lnTo>
                    <a:lnTo>
                      <a:pt x="33878" y="12164"/>
                    </a:lnTo>
                    <a:lnTo>
                      <a:pt x="33979" y="12013"/>
                    </a:lnTo>
                    <a:close/>
                    <a:moveTo>
                      <a:pt x="30209" y="12264"/>
                    </a:moveTo>
                    <a:lnTo>
                      <a:pt x="30310" y="12315"/>
                    </a:lnTo>
                    <a:lnTo>
                      <a:pt x="30159" y="12365"/>
                    </a:lnTo>
                    <a:lnTo>
                      <a:pt x="30058" y="12315"/>
                    </a:lnTo>
                    <a:lnTo>
                      <a:pt x="30209" y="12264"/>
                    </a:lnTo>
                    <a:close/>
                    <a:moveTo>
                      <a:pt x="50415" y="12667"/>
                    </a:moveTo>
                    <a:lnTo>
                      <a:pt x="50516" y="12767"/>
                    </a:lnTo>
                    <a:lnTo>
                      <a:pt x="50365" y="12817"/>
                    </a:lnTo>
                    <a:lnTo>
                      <a:pt x="50264" y="12767"/>
                    </a:lnTo>
                    <a:lnTo>
                      <a:pt x="50415" y="12667"/>
                    </a:lnTo>
                    <a:close/>
                    <a:moveTo>
                      <a:pt x="51069" y="12466"/>
                    </a:moveTo>
                    <a:lnTo>
                      <a:pt x="51119" y="12516"/>
                    </a:lnTo>
                    <a:lnTo>
                      <a:pt x="51119" y="12616"/>
                    </a:lnTo>
                    <a:lnTo>
                      <a:pt x="51119" y="12717"/>
                    </a:lnTo>
                    <a:lnTo>
                      <a:pt x="51069" y="12817"/>
                    </a:lnTo>
                    <a:lnTo>
                      <a:pt x="50968" y="12817"/>
                    </a:lnTo>
                    <a:lnTo>
                      <a:pt x="50918" y="12767"/>
                    </a:lnTo>
                    <a:lnTo>
                      <a:pt x="50918" y="12667"/>
                    </a:lnTo>
                    <a:lnTo>
                      <a:pt x="50918" y="12566"/>
                    </a:lnTo>
                    <a:lnTo>
                      <a:pt x="50968" y="12466"/>
                    </a:lnTo>
                    <a:close/>
                    <a:moveTo>
                      <a:pt x="39407" y="12868"/>
                    </a:moveTo>
                    <a:lnTo>
                      <a:pt x="39558" y="12968"/>
                    </a:lnTo>
                    <a:lnTo>
                      <a:pt x="39458" y="13018"/>
                    </a:lnTo>
                    <a:lnTo>
                      <a:pt x="39357" y="12968"/>
                    </a:lnTo>
                    <a:lnTo>
                      <a:pt x="39407" y="12868"/>
                    </a:lnTo>
                    <a:close/>
                    <a:moveTo>
                      <a:pt x="48003" y="12415"/>
                    </a:moveTo>
                    <a:lnTo>
                      <a:pt x="48103" y="12466"/>
                    </a:lnTo>
                    <a:lnTo>
                      <a:pt x="48153" y="12566"/>
                    </a:lnTo>
                    <a:lnTo>
                      <a:pt x="48204" y="12667"/>
                    </a:lnTo>
                    <a:lnTo>
                      <a:pt x="48153" y="12767"/>
                    </a:lnTo>
                    <a:lnTo>
                      <a:pt x="47952" y="12968"/>
                    </a:lnTo>
                    <a:lnTo>
                      <a:pt x="47902" y="13018"/>
                    </a:lnTo>
                    <a:lnTo>
                      <a:pt x="47852" y="13018"/>
                    </a:lnTo>
                    <a:lnTo>
                      <a:pt x="47751" y="12968"/>
                    </a:lnTo>
                    <a:lnTo>
                      <a:pt x="47550" y="12717"/>
                    </a:lnTo>
                    <a:lnTo>
                      <a:pt x="47550" y="12616"/>
                    </a:lnTo>
                    <a:lnTo>
                      <a:pt x="47550" y="12566"/>
                    </a:lnTo>
                    <a:lnTo>
                      <a:pt x="47651" y="12466"/>
                    </a:lnTo>
                    <a:lnTo>
                      <a:pt x="47701" y="12415"/>
                    </a:lnTo>
                    <a:close/>
                    <a:moveTo>
                      <a:pt x="48958" y="12013"/>
                    </a:moveTo>
                    <a:lnTo>
                      <a:pt x="48958" y="12063"/>
                    </a:lnTo>
                    <a:lnTo>
                      <a:pt x="49008" y="12315"/>
                    </a:lnTo>
                    <a:lnTo>
                      <a:pt x="49159" y="12415"/>
                    </a:lnTo>
                    <a:lnTo>
                      <a:pt x="49561" y="12415"/>
                    </a:lnTo>
                    <a:lnTo>
                      <a:pt x="49611" y="12516"/>
                    </a:lnTo>
                    <a:lnTo>
                      <a:pt x="49611" y="12566"/>
                    </a:lnTo>
                    <a:lnTo>
                      <a:pt x="49511" y="12667"/>
                    </a:lnTo>
                    <a:lnTo>
                      <a:pt x="49460" y="12767"/>
                    </a:lnTo>
                    <a:lnTo>
                      <a:pt x="49410" y="12918"/>
                    </a:lnTo>
                    <a:lnTo>
                      <a:pt x="49360" y="13018"/>
                    </a:lnTo>
                    <a:lnTo>
                      <a:pt x="49259" y="12968"/>
                    </a:lnTo>
                    <a:lnTo>
                      <a:pt x="49259" y="12817"/>
                    </a:lnTo>
                    <a:lnTo>
                      <a:pt x="49209" y="12717"/>
                    </a:lnTo>
                    <a:lnTo>
                      <a:pt x="49108" y="12667"/>
                    </a:lnTo>
                    <a:lnTo>
                      <a:pt x="48958" y="12616"/>
                    </a:lnTo>
                    <a:lnTo>
                      <a:pt x="48656" y="12616"/>
                    </a:lnTo>
                    <a:lnTo>
                      <a:pt x="48606" y="12516"/>
                    </a:lnTo>
                    <a:lnTo>
                      <a:pt x="48606" y="12415"/>
                    </a:lnTo>
                    <a:lnTo>
                      <a:pt x="48606" y="12315"/>
                    </a:lnTo>
                    <a:lnTo>
                      <a:pt x="48807" y="12114"/>
                    </a:lnTo>
                    <a:lnTo>
                      <a:pt x="48907" y="12013"/>
                    </a:lnTo>
                    <a:close/>
                    <a:moveTo>
                      <a:pt x="47198" y="12667"/>
                    </a:moveTo>
                    <a:lnTo>
                      <a:pt x="47299" y="12717"/>
                    </a:lnTo>
                    <a:lnTo>
                      <a:pt x="47198" y="12918"/>
                    </a:lnTo>
                    <a:lnTo>
                      <a:pt x="46997" y="13069"/>
                    </a:lnTo>
                    <a:lnTo>
                      <a:pt x="46947" y="12968"/>
                    </a:lnTo>
                    <a:lnTo>
                      <a:pt x="46947" y="12817"/>
                    </a:lnTo>
                    <a:lnTo>
                      <a:pt x="46947" y="12717"/>
                    </a:lnTo>
                    <a:lnTo>
                      <a:pt x="47098" y="12667"/>
                    </a:lnTo>
                    <a:close/>
                    <a:moveTo>
                      <a:pt x="45791" y="12415"/>
                    </a:moveTo>
                    <a:lnTo>
                      <a:pt x="45992" y="12466"/>
                    </a:lnTo>
                    <a:lnTo>
                      <a:pt x="46193" y="12616"/>
                    </a:lnTo>
                    <a:lnTo>
                      <a:pt x="46294" y="12868"/>
                    </a:lnTo>
                    <a:lnTo>
                      <a:pt x="46294" y="13169"/>
                    </a:lnTo>
                    <a:lnTo>
                      <a:pt x="46243" y="13219"/>
                    </a:lnTo>
                    <a:lnTo>
                      <a:pt x="46143" y="13219"/>
                    </a:lnTo>
                    <a:lnTo>
                      <a:pt x="45841" y="12918"/>
                    </a:lnTo>
                    <a:lnTo>
                      <a:pt x="45690" y="12767"/>
                    </a:lnTo>
                    <a:lnTo>
                      <a:pt x="45540" y="12667"/>
                    </a:lnTo>
                    <a:lnTo>
                      <a:pt x="45339" y="12616"/>
                    </a:lnTo>
                    <a:lnTo>
                      <a:pt x="45138" y="12616"/>
                    </a:lnTo>
                    <a:lnTo>
                      <a:pt x="45087" y="12566"/>
                    </a:lnTo>
                    <a:lnTo>
                      <a:pt x="45087" y="12466"/>
                    </a:lnTo>
                    <a:lnTo>
                      <a:pt x="45138" y="12415"/>
                    </a:lnTo>
                    <a:close/>
                    <a:moveTo>
                      <a:pt x="40915" y="12868"/>
                    </a:moveTo>
                    <a:lnTo>
                      <a:pt x="40966" y="12918"/>
                    </a:lnTo>
                    <a:lnTo>
                      <a:pt x="40966" y="12968"/>
                    </a:lnTo>
                    <a:lnTo>
                      <a:pt x="40865" y="13119"/>
                    </a:lnTo>
                    <a:lnTo>
                      <a:pt x="40765" y="13219"/>
                    </a:lnTo>
                    <a:lnTo>
                      <a:pt x="40614" y="13270"/>
                    </a:lnTo>
                    <a:lnTo>
                      <a:pt x="40513" y="13270"/>
                    </a:lnTo>
                    <a:lnTo>
                      <a:pt x="40413" y="13169"/>
                    </a:lnTo>
                    <a:lnTo>
                      <a:pt x="40413" y="13018"/>
                    </a:lnTo>
                    <a:lnTo>
                      <a:pt x="40463" y="12868"/>
                    </a:lnTo>
                    <a:close/>
                    <a:moveTo>
                      <a:pt x="44685" y="12868"/>
                    </a:moveTo>
                    <a:lnTo>
                      <a:pt x="44735" y="12968"/>
                    </a:lnTo>
                    <a:lnTo>
                      <a:pt x="44786" y="13069"/>
                    </a:lnTo>
                    <a:lnTo>
                      <a:pt x="44786" y="13169"/>
                    </a:lnTo>
                    <a:lnTo>
                      <a:pt x="44735" y="13219"/>
                    </a:lnTo>
                    <a:lnTo>
                      <a:pt x="44685" y="13270"/>
                    </a:lnTo>
                    <a:lnTo>
                      <a:pt x="44534" y="13270"/>
                    </a:lnTo>
                    <a:lnTo>
                      <a:pt x="44434" y="13219"/>
                    </a:lnTo>
                    <a:lnTo>
                      <a:pt x="44384" y="13169"/>
                    </a:lnTo>
                    <a:lnTo>
                      <a:pt x="44384" y="13069"/>
                    </a:lnTo>
                    <a:lnTo>
                      <a:pt x="44434" y="12968"/>
                    </a:lnTo>
                    <a:lnTo>
                      <a:pt x="44484" y="12868"/>
                    </a:lnTo>
                    <a:close/>
                    <a:moveTo>
                      <a:pt x="53582" y="13320"/>
                    </a:moveTo>
                    <a:lnTo>
                      <a:pt x="53632" y="13370"/>
                    </a:lnTo>
                    <a:lnTo>
                      <a:pt x="53532" y="13421"/>
                    </a:lnTo>
                    <a:lnTo>
                      <a:pt x="53431" y="13370"/>
                    </a:lnTo>
                    <a:lnTo>
                      <a:pt x="53582" y="13320"/>
                    </a:lnTo>
                    <a:close/>
                    <a:moveTo>
                      <a:pt x="31918" y="13521"/>
                    </a:moveTo>
                    <a:lnTo>
                      <a:pt x="31968" y="13571"/>
                    </a:lnTo>
                    <a:lnTo>
                      <a:pt x="31818" y="13672"/>
                    </a:lnTo>
                    <a:lnTo>
                      <a:pt x="31767" y="13571"/>
                    </a:lnTo>
                    <a:lnTo>
                      <a:pt x="31918" y="13521"/>
                    </a:lnTo>
                    <a:close/>
                    <a:moveTo>
                      <a:pt x="32873" y="13270"/>
                    </a:moveTo>
                    <a:lnTo>
                      <a:pt x="32974" y="13320"/>
                    </a:lnTo>
                    <a:lnTo>
                      <a:pt x="33024" y="13421"/>
                    </a:lnTo>
                    <a:lnTo>
                      <a:pt x="33024" y="13471"/>
                    </a:lnTo>
                    <a:lnTo>
                      <a:pt x="33024" y="13571"/>
                    </a:lnTo>
                    <a:lnTo>
                      <a:pt x="32974" y="13672"/>
                    </a:lnTo>
                    <a:lnTo>
                      <a:pt x="32672" y="13672"/>
                    </a:lnTo>
                    <a:lnTo>
                      <a:pt x="32622" y="13571"/>
                    </a:lnTo>
                    <a:lnTo>
                      <a:pt x="32421" y="13370"/>
                    </a:lnTo>
                    <a:lnTo>
                      <a:pt x="32622" y="13270"/>
                    </a:lnTo>
                    <a:close/>
                    <a:moveTo>
                      <a:pt x="54286" y="13270"/>
                    </a:moveTo>
                    <a:lnTo>
                      <a:pt x="54487" y="13370"/>
                    </a:lnTo>
                    <a:lnTo>
                      <a:pt x="54436" y="13421"/>
                    </a:lnTo>
                    <a:lnTo>
                      <a:pt x="54286" y="13571"/>
                    </a:lnTo>
                    <a:lnTo>
                      <a:pt x="54185" y="13672"/>
                    </a:lnTo>
                    <a:lnTo>
                      <a:pt x="54135" y="13622"/>
                    </a:lnTo>
                    <a:lnTo>
                      <a:pt x="54085" y="13571"/>
                    </a:lnTo>
                    <a:lnTo>
                      <a:pt x="54034" y="13471"/>
                    </a:lnTo>
                    <a:lnTo>
                      <a:pt x="54085" y="13370"/>
                    </a:lnTo>
                    <a:lnTo>
                      <a:pt x="54185" y="13320"/>
                    </a:lnTo>
                    <a:lnTo>
                      <a:pt x="54286" y="13270"/>
                    </a:lnTo>
                    <a:close/>
                    <a:moveTo>
                      <a:pt x="57720" y="13722"/>
                    </a:moveTo>
                    <a:lnTo>
                      <a:pt x="57769" y="13796"/>
                    </a:lnTo>
                    <a:lnTo>
                      <a:pt x="57749" y="13722"/>
                    </a:lnTo>
                    <a:close/>
                    <a:moveTo>
                      <a:pt x="28500" y="13672"/>
                    </a:moveTo>
                    <a:lnTo>
                      <a:pt x="28550" y="13823"/>
                    </a:lnTo>
                    <a:lnTo>
                      <a:pt x="28500" y="13923"/>
                    </a:lnTo>
                    <a:lnTo>
                      <a:pt x="28450" y="13772"/>
                    </a:lnTo>
                    <a:lnTo>
                      <a:pt x="28500" y="13672"/>
                    </a:lnTo>
                    <a:close/>
                    <a:moveTo>
                      <a:pt x="29355" y="13471"/>
                    </a:moveTo>
                    <a:lnTo>
                      <a:pt x="29405" y="13622"/>
                    </a:lnTo>
                    <a:lnTo>
                      <a:pt x="29455" y="13722"/>
                    </a:lnTo>
                    <a:lnTo>
                      <a:pt x="29405" y="13823"/>
                    </a:lnTo>
                    <a:lnTo>
                      <a:pt x="29355" y="13923"/>
                    </a:lnTo>
                    <a:lnTo>
                      <a:pt x="29304" y="13823"/>
                    </a:lnTo>
                    <a:lnTo>
                      <a:pt x="29254" y="13722"/>
                    </a:lnTo>
                    <a:lnTo>
                      <a:pt x="29304" y="13622"/>
                    </a:lnTo>
                    <a:lnTo>
                      <a:pt x="29355" y="13471"/>
                    </a:lnTo>
                    <a:close/>
                    <a:moveTo>
                      <a:pt x="30662" y="13219"/>
                    </a:moveTo>
                    <a:lnTo>
                      <a:pt x="30762" y="13270"/>
                    </a:lnTo>
                    <a:lnTo>
                      <a:pt x="31164" y="13270"/>
                    </a:lnTo>
                    <a:lnTo>
                      <a:pt x="31265" y="13320"/>
                    </a:lnTo>
                    <a:lnTo>
                      <a:pt x="31315" y="13370"/>
                    </a:lnTo>
                    <a:lnTo>
                      <a:pt x="31315" y="13521"/>
                    </a:lnTo>
                    <a:lnTo>
                      <a:pt x="31265" y="13672"/>
                    </a:lnTo>
                    <a:lnTo>
                      <a:pt x="31164" y="13772"/>
                    </a:lnTo>
                    <a:lnTo>
                      <a:pt x="31064" y="13873"/>
                    </a:lnTo>
                    <a:lnTo>
                      <a:pt x="30963" y="13873"/>
                    </a:lnTo>
                    <a:lnTo>
                      <a:pt x="30913" y="13772"/>
                    </a:lnTo>
                    <a:lnTo>
                      <a:pt x="30863" y="13722"/>
                    </a:lnTo>
                    <a:lnTo>
                      <a:pt x="30762" y="13772"/>
                    </a:lnTo>
                    <a:lnTo>
                      <a:pt x="30611" y="13873"/>
                    </a:lnTo>
                    <a:lnTo>
                      <a:pt x="30410" y="13923"/>
                    </a:lnTo>
                    <a:lnTo>
                      <a:pt x="29958" y="13873"/>
                    </a:lnTo>
                    <a:lnTo>
                      <a:pt x="29908" y="13823"/>
                    </a:lnTo>
                    <a:lnTo>
                      <a:pt x="29857" y="13722"/>
                    </a:lnTo>
                    <a:lnTo>
                      <a:pt x="29908" y="13622"/>
                    </a:lnTo>
                    <a:lnTo>
                      <a:pt x="29908" y="13571"/>
                    </a:lnTo>
                    <a:lnTo>
                      <a:pt x="30159" y="13471"/>
                    </a:lnTo>
                    <a:lnTo>
                      <a:pt x="30360" y="13320"/>
                    </a:lnTo>
                    <a:lnTo>
                      <a:pt x="30561" y="13219"/>
                    </a:lnTo>
                    <a:close/>
                    <a:moveTo>
                      <a:pt x="52275" y="13672"/>
                    </a:moveTo>
                    <a:lnTo>
                      <a:pt x="52376" y="13823"/>
                    </a:lnTo>
                    <a:lnTo>
                      <a:pt x="52275" y="13923"/>
                    </a:lnTo>
                    <a:lnTo>
                      <a:pt x="52225" y="13772"/>
                    </a:lnTo>
                    <a:lnTo>
                      <a:pt x="52275" y="13672"/>
                    </a:lnTo>
                    <a:close/>
                    <a:moveTo>
                      <a:pt x="27193" y="13672"/>
                    </a:moveTo>
                    <a:lnTo>
                      <a:pt x="27495" y="13722"/>
                    </a:lnTo>
                    <a:lnTo>
                      <a:pt x="27545" y="13772"/>
                    </a:lnTo>
                    <a:lnTo>
                      <a:pt x="27495" y="13873"/>
                    </a:lnTo>
                    <a:lnTo>
                      <a:pt x="27244" y="13923"/>
                    </a:lnTo>
                    <a:lnTo>
                      <a:pt x="27143" y="13973"/>
                    </a:lnTo>
                    <a:lnTo>
                      <a:pt x="27043" y="14074"/>
                    </a:lnTo>
                    <a:lnTo>
                      <a:pt x="26741" y="13772"/>
                    </a:lnTo>
                    <a:lnTo>
                      <a:pt x="26791" y="13722"/>
                    </a:lnTo>
                    <a:lnTo>
                      <a:pt x="27193" y="13672"/>
                    </a:lnTo>
                    <a:close/>
                    <a:moveTo>
                      <a:pt x="57502" y="12868"/>
                    </a:moveTo>
                    <a:lnTo>
                      <a:pt x="57603" y="12918"/>
                    </a:lnTo>
                    <a:lnTo>
                      <a:pt x="57653" y="12968"/>
                    </a:lnTo>
                    <a:lnTo>
                      <a:pt x="57653" y="13370"/>
                    </a:lnTo>
                    <a:lnTo>
                      <a:pt x="57749" y="13722"/>
                    </a:lnTo>
                    <a:lnTo>
                      <a:pt x="57754" y="13722"/>
                    </a:lnTo>
                    <a:lnTo>
                      <a:pt x="57804" y="13772"/>
                    </a:lnTo>
                    <a:lnTo>
                      <a:pt x="57854" y="13823"/>
                    </a:lnTo>
                    <a:lnTo>
                      <a:pt x="57854" y="13923"/>
                    </a:lnTo>
                    <a:lnTo>
                      <a:pt x="57769" y="13796"/>
                    </a:lnTo>
                    <a:lnTo>
                      <a:pt x="57804" y="13923"/>
                    </a:lnTo>
                    <a:lnTo>
                      <a:pt x="57804" y="14024"/>
                    </a:lnTo>
                    <a:lnTo>
                      <a:pt x="57754" y="14074"/>
                    </a:lnTo>
                    <a:lnTo>
                      <a:pt x="57704" y="13973"/>
                    </a:lnTo>
                    <a:lnTo>
                      <a:pt x="57653" y="13873"/>
                    </a:lnTo>
                    <a:lnTo>
                      <a:pt x="57603" y="13772"/>
                    </a:lnTo>
                    <a:lnTo>
                      <a:pt x="57653" y="13722"/>
                    </a:lnTo>
                    <a:lnTo>
                      <a:pt x="57720" y="13722"/>
                    </a:lnTo>
                    <a:lnTo>
                      <a:pt x="57653" y="13622"/>
                    </a:lnTo>
                    <a:lnTo>
                      <a:pt x="57603" y="13622"/>
                    </a:lnTo>
                    <a:lnTo>
                      <a:pt x="57553" y="13672"/>
                    </a:lnTo>
                    <a:lnTo>
                      <a:pt x="57402" y="13873"/>
                    </a:lnTo>
                    <a:lnTo>
                      <a:pt x="57301" y="13873"/>
                    </a:lnTo>
                    <a:lnTo>
                      <a:pt x="57151" y="13772"/>
                    </a:lnTo>
                    <a:lnTo>
                      <a:pt x="57050" y="13722"/>
                    </a:lnTo>
                    <a:lnTo>
                      <a:pt x="56899" y="13672"/>
                    </a:lnTo>
                    <a:lnTo>
                      <a:pt x="56849" y="13622"/>
                    </a:lnTo>
                    <a:lnTo>
                      <a:pt x="56849" y="13521"/>
                    </a:lnTo>
                    <a:lnTo>
                      <a:pt x="57050" y="13320"/>
                    </a:lnTo>
                    <a:lnTo>
                      <a:pt x="57201" y="13270"/>
                    </a:lnTo>
                    <a:lnTo>
                      <a:pt x="57352" y="13219"/>
                    </a:lnTo>
                    <a:lnTo>
                      <a:pt x="57402" y="13219"/>
                    </a:lnTo>
                    <a:lnTo>
                      <a:pt x="57402" y="13169"/>
                    </a:lnTo>
                    <a:lnTo>
                      <a:pt x="57352" y="13069"/>
                    </a:lnTo>
                    <a:lnTo>
                      <a:pt x="57251" y="13018"/>
                    </a:lnTo>
                    <a:lnTo>
                      <a:pt x="57251" y="12968"/>
                    </a:lnTo>
                    <a:lnTo>
                      <a:pt x="57301" y="12868"/>
                    </a:lnTo>
                    <a:close/>
                    <a:moveTo>
                      <a:pt x="62328" y="13923"/>
                    </a:moveTo>
                    <a:lnTo>
                      <a:pt x="62479" y="14024"/>
                    </a:lnTo>
                    <a:lnTo>
                      <a:pt x="62428" y="14074"/>
                    </a:lnTo>
                    <a:lnTo>
                      <a:pt x="62278" y="14024"/>
                    </a:lnTo>
                    <a:lnTo>
                      <a:pt x="62328" y="13923"/>
                    </a:lnTo>
                    <a:close/>
                    <a:moveTo>
                      <a:pt x="50315" y="13722"/>
                    </a:moveTo>
                    <a:lnTo>
                      <a:pt x="50466" y="13772"/>
                    </a:lnTo>
                    <a:lnTo>
                      <a:pt x="50616" y="13873"/>
                    </a:lnTo>
                    <a:lnTo>
                      <a:pt x="50817" y="13923"/>
                    </a:lnTo>
                    <a:lnTo>
                      <a:pt x="50868" y="14024"/>
                    </a:lnTo>
                    <a:lnTo>
                      <a:pt x="50817" y="14124"/>
                    </a:lnTo>
                    <a:lnTo>
                      <a:pt x="49963" y="14124"/>
                    </a:lnTo>
                    <a:lnTo>
                      <a:pt x="49913" y="14024"/>
                    </a:lnTo>
                    <a:lnTo>
                      <a:pt x="49913" y="13973"/>
                    </a:lnTo>
                    <a:lnTo>
                      <a:pt x="50013" y="13823"/>
                    </a:lnTo>
                    <a:lnTo>
                      <a:pt x="50164" y="13722"/>
                    </a:lnTo>
                    <a:close/>
                    <a:moveTo>
                      <a:pt x="51823" y="13672"/>
                    </a:moveTo>
                    <a:lnTo>
                      <a:pt x="51873" y="13722"/>
                    </a:lnTo>
                    <a:lnTo>
                      <a:pt x="51923" y="13823"/>
                    </a:lnTo>
                    <a:lnTo>
                      <a:pt x="51973" y="13973"/>
                    </a:lnTo>
                    <a:lnTo>
                      <a:pt x="51873" y="14024"/>
                    </a:lnTo>
                    <a:lnTo>
                      <a:pt x="51823" y="14124"/>
                    </a:lnTo>
                    <a:lnTo>
                      <a:pt x="51672" y="14124"/>
                    </a:lnTo>
                    <a:lnTo>
                      <a:pt x="51622" y="14074"/>
                    </a:lnTo>
                    <a:lnTo>
                      <a:pt x="51571" y="14024"/>
                    </a:lnTo>
                    <a:lnTo>
                      <a:pt x="51521" y="13923"/>
                    </a:lnTo>
                    <a:lnTo>
                      <a:pt x="51571" y="13823"/>
                    </a:lnTo>
                    <a:lnTo>
                      <a:pt x="51571" y="13772"/>
                    </a:lnTo>
                    <a:lnTo>
                      <a:pt x="51722" y="13672"/>
                    </a:lnTo>
                    <a:close/>
                    <a:moveTo>
                      <a:pt x="56648" y="14024"/>
                    </a:moveTo>
                    <a:lnTo>
                      <a:pt x="56598" y="14057"/>
                    </a:lnTo>
                    <a:lnTo>
                      <a:pt x="56598" y="14057"/>
                    </a:lnTo>
                    <a:lnTo>
                      <a:pt x="56598" y="14124"/>
                    </a:lnTo>
                    <a:lnTo>
                      <a:pt x="56628" y="14124"/>
                    </a:lnTo>
                    <a:lnTo>
                      <a:pt x="56648" y="14024"/>
                    </a:lnTo>
                    <a:close/>
                    <a:moveTo>
                      <a:pt x="58156" y="13923"/>
                    </a:moveTo>
                    <a:lnTo>
                      <a:pt x="58256" y="14024"/>
                    </a:lnTo>
                    <a:lnTo>
                      <a:pt x="58156" y="14124"/>
                    </a:lnTo>
                    <a:lnTo>
                      <a:pt x="58106" y="13973"/>
                    </a:lnTo>
                    <a:lnTo>
                      <a:pt x="58156" y="13923"/>
                    </a:lnTo>
                    <a:close/>
                    <a:moveTo>
                      <a:pt x="22871" y="13923"/>
                    </a:moveTo>
                    <a:lnTo>
                      <a:pt x="22921" y="14024"/>
                    </a:lnTo>
                    <a:lnTo>
                      <a:pt x="22921" y="14124"/>
                    </a:lnTo>
                    <a:lnTo>
                      <a:pt x="22921" y="14225"/>
                    </a:lnTo>
                    <a:lnTo>
                      <a:pt x="22871" y="14275"/>
                    </a:lnTo>
                    <a:lnTo>
                      <a:pt x="22770" y="14275"/>
                    </a:lnTo>
                    <a:lnTo>
                      <a:pt x="22720" y="14225"/>
                    </a:lnTo>
                    <a:lnTo>
                      <a:pt x="22720" y="14124"/>
                    </a:lnTo>
                    <a:lnTo>
                      <a:pt x="22720" y="14024"/>
                    </a:lnTo>
                    <a:lnTo>
                      <a:pt x="22770" y="13923"/>
                    </a:lnTo>
                    <a:close/>
                    <a:moveTo>
                      <a:pt x="24027" y="13471"/>
                    </a:moveTo>
                    <a:lnTo>
                      <a:pt x="24127" y="13521"/>
                    </a:lnTo>
                    <a:lnTo>
                      <a:pt x="24178" y="13571"/>
                    </a:lnTo>
                    <a:lnTo>
                      <a:pt x="24178" y="13672"/>
                    </a:lnTo>
                    <a:lnTo>
                      <a:pt x="24178" y="13873"/>
                    </a:lnTo>
                    <a:lnTo>
                      <a:pt x="24178" y="13973"/>
                    </a:lnTo>
                    <a:lnTo>
                      <a:pt x="24077" y="14124"/>
                    </a:lnTo>
                    <a:lnTo>
                      <a:pt x="23976" y="14225"/>
                    </a:lnTo>
                    <a:lnTo>
                      <a:pt x="23826" y="14275"/>
                    </a:lnTo>
                    <a:lnTo>
                      <a:pt x="23775" y="14225"/>
                    </a:lnTo>
                    <a:lnTo>
                      <a:pt x="23775" y="13873"/>
                    </a:lnTo>
                    <a:lnTo>
                      <a:pt x="23775" y="13672"/>
                    </a:lnTo>
                    <a:lnTo>
                      <a:pt x="23775" y="13622"/>
                    </a:lnTo>
                    <a:lnTo>
                      <a:pt x="23826" y="13521"/>
                    </a:lnTo>
                    <a:lnTo>
                      <a:pt x="23926" y="13471"/>
                    </a:lnTo>
                    <a:close/>
                    <a:moveTo>
                      <a:pt x="20106" y="14124"/>
                    </a:moveTo>
                    <a:lnTo>
                      <a:pt x="20207" y="14225"/>
                    </a:lnTo>
                    <a:lnTo>
                      <a:pt x="20106" y="14275"/>
                    </a:lnTo>
                    <a:lnTo>
                      <a:pt x="20006" y="14325"/>
                    </a:lnTo>
                    <a:lnTo>
                      <a:pt x="19955" y="14325"/>
                    </a:lnTo>
                    <a:lnTo>
                      <a:pt x="19855" y="14275"/>
                    </a:lnTo>
                    <a:lnTo>
                      <a:pt x="19754" y="14225"/>
                    </a:lnTo>
                    <a:lnTo>
                      <a:pt x="19855" y="14174"/>
                    </a:lnTo>
                    <a:lnTo>
                      <a:pt x="19955" y="14124"/>
                    </a:lnTo>
                    <a:close/>
                    <a:moveTo>
                      <a:pt x="21765" y="13923"/>
                    </a:moveTo>
                    <a:lnTo>
                      <a:pt x="21865" y="13973"/>
                    </a:lnTo>
                    <a:lnTo>
                      <a:pt x="22016" y="14174"/>
                    </a:lnTo>
                    <a:lnTo>
                      <a:pt x="22066" y="14225"/>
                    </a:lnTo>
                    <a:lnTo>
                      <a:pt x="22016" y="14275"/>
                    </a:lnTo>
                    <a:lnTo>
                      <a:pt x="21514" y="14325"/>
                    </a:lnTo>
                    <a:lnTo>
                      <a:pt x="20810" y="14325"/>
                    </a:lnTo>
                    <a:lnTo>
                      <a:pt x="20659" y="14275"/>
                    </a:lnTo>
                    <a:lnTo>
                      <a:pt x="20609" y="14225"/>
                    </a:lnTo>
                    <a:lnTo>
                      <a:pt x="20609" y="14124"/>
                    </a:lnTo>
                    <a:lnTo>
                      <a:pt x="20609" y="14024"/>
                    </a:lnTo>
                    <a:lnTo>
                      <a:pt x="20709" y="13973"/>
                    </a:lnTo>
                    <a:lnTo>
                      <a:pt x="20810" y="13973"/>
                    </a:lnTo>
                    <a:lnTo>
                      <a:pt x="21011" y="14074"/>
                    </a:lnTo>
                    <a:lnTo>
                      <a:pt x="21162" y="14124"/>
                    </a:lnTo>
                    <a:lnTo>
                      <a:pt x="21262" y="14074"/>
                    </a:lnTo>
                    <a:lnTo>
                      <a:pt x="21463" y="14024"/>
                    </a:lnTo>
                    <a:lnTo>
                      <a:pt x="21614" y="13923"/>
                    </a:lnTo>
                    <a:close/>
                    <a:moveTo>
                      <a:pt x="26138" y="13722"/>
                    </a:moveTo>
                    <a:lnTo>
                      <a:pt x="26289" y="13772"/>
                    </a:lnTo>
                    <a:lnTo>
                      <a:pt x="26389" y="13923"/>
                    </a:lnTo>
                    <a:lnTo>
                      <a:pt x="26490" y="14074"/>
                    </a:lnTo>
                    <a:lnTo>
                      <a:pt x="26490" y="14174"/>
                    </a:lnTo>
                    <a:lnTo>
                      <a:pt x="26490" y="14225"/>
                    </a:lnTo>
                    <a:lnTo>
                      <a:pt x="26339" y="14275"/>
                    </a:lnTo>
                    <a:lnTo>
                      <a:pt x="26238" y="14325"/>
                    </a:lnTo>
                    <a:lnTo>
                      <a:pt x="26037" y="14174"/>
                    </a:lnTo>
                    <a:lnTo>
                      <a:pt x="25836" y="14124"/>
                    </a:lnTo>
                    <a:lnTo>
                      <a:pt x="25384" y="14124"/>
                    </a:lnTo>
                    <a:lnTo>
                      <a:pt x="25334" y="14074"/>
                    </a:lnTo>
                    <a:lnTo>
                      <a:pt x="25233" y="14024"/>
                    </a:lnTo>
                    <a:lnTo>
                      <a:pt x="25334" y="13923"/>
                    </a:lnTo>
                    <a:lnTo>
                      <a:pt x="25434" y="13923"/>
                    </a:lnTo>
                    <a:lnTo>
                      <a:pt x="25535" y="13873"/>
                    </a:lnTo>
                    <a:lnTo>
                      <a:pt x="25736" y="13923"/>
                    </a:lnTo>
                    <a:lnTo>
                      <a:pt x="25937" y="13873"/>
                    </a:lnTo>
                    <a:lnTo>
                      <a:pt x="26037" y="13823"/>
                    </a:lnTo>
                    <a:lnTo>
                      <a:pt x="26138" y="13722"/>
                    </a:lnTo>
                    <a:close/>
                    <a:moveTo>
                      <a:pt x="43228" y="14124"/>
                    </a:moveTo>
                    <a:lnTo>
                      <a:pt x="43328" y="14174"/>
                    </a:lnTo>
                    <a:lnTo>
                      <a:pt x="43328" y="14275"/>
                    </a:lnTo>
                    <a:lnTo>
                      <a:pt x="43328" y="14376"/>
                    </a:lnTo>
                    <a:lnTo>
                      <a:pt x="43278" y="14476"/>
                    </a:lnTo>
                    <a:lnTo>
                      <a:pt x="43177" y="14526"/>
                    </a:lnTo>
                    <a:lnTo>
                      <a:pt x="43026" y="14526"/>
                    </a:lnTo>
                    <a:lnTo>
                      <a:pt x="42976" y="14476"/>
                    </a:lnTo>
                    <a:lnTo>
                      <a:pt x="42926" y="14376"/>
                    </a:lnTo>
                    <a:lnTo>
                      <a:pt x="42926" y="14275"/>
                    </a:lnTo>
                    <a:lnTo>
                      <a:pt x="42976" y="14124"/>
                    </a:lnTo>
                    <a:close/>
                    <a:moveTo>
                      <a:pt x="44082" y="14124"/>
                    </a:moveTo>
                    <a:lnTo>
                      <a:pt x="44183" y="14225"/>
                    </a:lnTo>
                    <a:lnTo>
                      <a:pt x="44183" y="14325"/>
                    </a:lnTo>
                    <a:lnTo>
                      <a:pt x="44434" y="14325"/>
                    </a:lnTo>
                    <a:lnTo>
                      <a:pt x="44534" y="14376"/>
                    </a:lnTo>
                    <a:lnTo>
                      <a:pt x="44585" y="14426"/>
                    </a:lnTo>
                    <a:lnTo>
                      <a:pt x="44585" y="14577"/>
                    </a:lnTo>
                    <a:lnTo>
                      <a:pt x="44183" y="14335"/>
                    </a:lnTo>
                    <a:lnTo>
                      <a:pt x="44183" y="14335"/>
                    </a:lnTo>
                    <a:lnTo>
                      <a:pt x="44183" y="14325"/>
                    </a:lnTo>
                    <a:lnTo>
                      <a:pt x="44166" y="14325"/>
                    </a:lnTo>
                    <a:lnTo>
                      <a:pt x="44082" y="14275"/>
                    </a:lnTo>
                    <a:lnTo>
                      <a:pt x="43981" y="14225"/>
                    </a:lnTo>
                    <a:lnTo>
                      <a:pt x="44032" y="14124"/>
                    </a:lnTo>
                    <a:close/>
                    <a:moveTo>
                      <a:pt x="44183" y="14376"/>
                    </a:moveTo>
                    <a:lnTo>
                      <a:pt x="44384" y="14476"/>
                    </a:lnTo>
                    <a:lnTo>
                      <a:pt x="44484" y="14627"/>
                    </a:lnTo>
                    <a:lnTo>
                      <a:pt x="44534" y="14677"/>
                    </a:lnTo>
                    <a:lnTo>
                      <a:pt x="44534" y="14727"/>
                    </a:lnTo>
                    <a:lnTo>
                      <a:pt x="44434" y="14677"/>
                    </a:lnTo>
                    <a:lnTo>
                      <a:pt x="44183" y="14426"/>
                    </a:lnTo>
                    <a:lnTo>
                      <a:pt x="44183" y="14376"/>
                    </a:lnTo>
                    <a:close/>
                    <a:moveTo>
                      <a:pt x="45942" y="13873"/>
                    </a:moveTo>
                    <a:lnTo>
                      <a:pt x="46042" y="13923"/>
                    </a:lnTo>
                    <a:lnTo>
                      <a:pt x="46243" y="13973"/>
                    </a:lnTo>
                    <a:lnTo>
                      <a:pt x="46394" y="14074"/>
                    </a:lnTo>
                    <a:lnTo>
                      <a:pt x="46495" y="14124"/>
                    </a:lnTo>
                    <a:lnTo>
                      <a:pt x="46595" y="14124"/>
                    </a:lnTo>
                    <a:lnTo>
                      <a:pt x="46645" y="14275"/>
                    </a:lnTo>
                    <a:lnTo>
                      <a:pt x="46595" y="14325"/>
                    </a:lnTo>
                    <a:lnTo>
                      <a:pt x="46294" y="14325"/>
                    </a:lnTo>
                    <a:lnTo>
                      <a:pt x="46143" y="14376"/>
                    </a:lnTo>
                    <a:lnTo>
                      <a:pt x="45992" y="14476"/>
                    </a:lnTo>
                    <a:lnTo>
                      <a:pt x="45942" y="14476"/>
                    </a:lnTo>
                    <a:lnTo>
                      <a:pt x="45892" y="14426"/>
                    </a:lnTo>
                    <a:lnTo>
                      <a:pt x="45791" y="14376"/>
                    </a:lnTo>
                    <a:lnTo>
                      <a:pt x="45690" y="14325"/>
                    </a:lnTo>
                    <a:lnTo>
                      <a:pt x="45640" y="14325"/>
                    </a:lnTo>
                    <a:lnTo>
                      <a:pt x="45540" y="14376"/>
                    </a:lnTo>
                    <a:lnTo>
                      <a:pt x="45489" y="14426"/>
                    </a:lnTo>
                    <a:lnTo>
                      <a:pt x="45489" y="14476"/>
                    </a:lnTo>
                    <a:lnTo>
                      <a:pt x="45439" y="14627"/>
                    </a:lnTo>
                    <a:lnTo>
                      <a:pt x="45288" y="14727"/>
                    </a:lnTo>
                    <a:lnTo>
                      <a:pt x="45188" y="14727"/>
                    </a:lnTo>
                    <a:lnTo>
                      <a:pt x="44987" y="14577"/>
                    </a:lnTo>
                    <a:lnTo>
                      <a:pt x="44836" y="14376"/>
                    </a:lnTo>
                    <a:lnTo>
                      <a:pt x="44836" y="14275"/>
                    </a:lnTo>
                    <a:lnTo>
                      <a:pt x="44886" y="14124"/>
                    </a:lnTo>
                    <a:lnTo>
                      <a:pt x="45087" y="14074"/>
                    </a:lnTo>
                    <a:lnTo>
                      <a:pt x="45288" y="13973"/>
                    </a:lnTo>
                    <a:lnTo>
                      <a:pt x="45489" y="13873"/>
                    </a:lnTo>
                    <a:lnTo>
                      <a:pt x="45640" y="13873"/>
                    </a:lnTo>
                    <a:lnTo>
                      <a:pt x="45741" y="13923"/>
                    </a:lnTo>
                    <a:lnTo>
                      <a:pt x="45841" y="13923"/>
                    </a:lnTo>
                    <a:lnTo>
                      <a:pt x="45942" y="13873"/>
                    </a:lnTo>
                    <a:close/>
                    <a:moveTo>
                      <a:pt x="49108" y="14577"/>
                    </a:moveTo>
                    <a:lnTo>
                      <a:pt x="49209" y="14627"/>
                    </a:lnTo>
                    <a:lnTo>
                      <a:pt x="49159" y="14727"/>
                    </a:lnTo>
                    <a:lnTo>
                      <a:pt x="49008" y="14627"/>
                    </a:lnTo>
                    <a:lnTo>
                      <a:pt x="49108" y="14577"/>
                    </a:lnTo>
                    <a:close/>
                    <a:moveTo>
                      <a:pt x="52024" y="14325"/>
                    </a:moveTo>
                    <a:lnTo>
                      <a:pt x="52325" y="14376"/>
                    </a:lnTo>
                    <a:lnTo>
                      <a:pt x="52376" y="14426"/>
                    </a:lnTo>
                    <a:lnTo>
                      <a:pt x="52325" y="14476"/>
                    </a:lnTo>
                    <a:lnTo>
                      <a:pt x="52024" y="14627"/>
                    </a:lnTo>
                    <a:lnTo>
                      <a:pt x="51672" y="14727"/>
                    </a:lnTo>
                    <a:lnTo>
                      <a:pt x="51622" y="14727"/>
                    </a:lnTo>
                    <a:lnTo>
                      <a:pt x="51571" y="14677"/>
                    </a:lnTo>
                    <a:lnTo>
                      <a:pt x="51521" y="14627"/>
                    </a:lnTo>
                    <a:lnTo>
                      <a:pt x="51521" y="14526"/>
                    </a:lnTo>
                    <a:lnTo>
                      <a:pt x="51571" y="14426"/>
                    </a:lnTo>
                    <a:lnTo>
                      <a:pt x="51622" y="14376"/>
                    </a:lnTo>
                    <a:lnTo>
                      <a:pt x="52024" y="14325"/>
                    </a:lnTo>
                    <a:close/>
                    <a:moveTo>
                      <a:pt x="54537" y="14727"/>
                    </a:moveTo>
                    <a:lnTo>
                      <a:pt x="54637" y="14778"/>
                    </a:lnTo>
                    <a:lnTo>
                      <a:pt x="54688" y="14828"/>
                    </a:lnTo>
                    <a:lnTo>
                      <a:pt x="54637" y="14928"/>
                    </a:lnTo>
                    <a:lnTo>
                      <a:pt x="54336" y="14928"/>
                    </a:lnTo>
                    <a:lnTo>
                      <a:pt x="54286" y="14828"/>
                    </a:lnTo>
                    <a:lnTo>
                      <a:pt x="54336" y="14778"/>
                    </a:lnTo>
                    <a:lnTo>
                      <a:pt x="54436" y="14727"/>
                    </a:lnTo>
                    <a:close/>
                    <a:moveTo>
                      <a:pt x="48053" y="14727"/>
                    </a:moveTo>
                    <a:lnTo>
                      <a:pt x="48153" y="14828"/>
                    </a:lnTo>
                    <a:lnTo>
                      <a:pt x="48153" y="14878"/>
                    </a:lnTo>
                    <a:lnTo>
                      <a:pt x="48053" y="14928"/>
                    </a:lnTo>
                    <a:lnTo>
                      <a:pt x="47952" y="14979"/>
                    </a:lnTo>
                    <a:lnTo>
                      <a:pt x="47852" y="14928"/>
                    </a:lnTo>
                    <a:lnTo>
                      <a:pt x="47802" y="14878"/>
                    </a:lnTo>
                    <a:lnTo>
                      <a:pt x="47802" y="14828"/>
                    </a:lnTo>
                    <a:lnTo>
                      <a:pt x="47852" y="14778"/>
                    </a:lnTo>
                    <a:lnTo>
                      <a:pt x="47952" y="14727"/>
                    </a:lnTo>
                    <a:close/>
                    <a:moveTo>
                      <a:pt x="604" y="14979"/>
                    </a:moveTo>
                    <a:lnTo>
                      <a:pt x="604" y="14995"/>
                    </a:lnTo>
                    <a:lnTo>
                      <a:pt x="604" y="14995"/>
                    </a:lnTo>
                    <a:lnTo>
                      <a:pt x="704" y="15029"/>
                    </a:lnTo>
                    <a:lnTo>
                      <a:pt x="694" y="14979"/>
                    </a:lnTo>
                    <a:close/>
                    <a:moveTo>
                      <a:pt x="34180" y="14979"/>
                    </a:moveTo>
                    <a:lnTo>
                      <a:pt x="34123" y="15065"/>
                    </a:lnTo>
                    <a:lnTo>
                      <a:pt x="34123" y="15065"/>
                    </a:lnTo>
                    <a:lnTo>
                      <a:pt x="34130" y="15029"/>
                    </a:lnTo>
                    <a:lnTo>
                      <a:pt x="34180" y="14979"/>
                    </a:lnTo>
                    <a:close/>
                    <a:moveTo>
                      <a:pt x="35889" y="14979"/>
                    </a:moveTo>
                    <a:lnTo>
                      <a:pt x="35990" y="15079"/>
                    </a:lnTo>
                    <a:lnTo>
                      <a:pt x="35839" y="15129"/>
                    </a:lnTo>
                    <a:lnTo>
                      <a:pt x="35738" y="15079"/>
                    </a:lnTo>
                    <a:lnTo>
                      <a:pt x="35889" y="14979"/>
                    </a:lnTo>
                    <a:close/>
                    <a:moveTo>
                      <a:pt x="58206" y="14979"/>
                    </a:moveTo>
                    <a:lnTo>
                      <a:pt x="58256" y="15079"/>
                    </a:lnTo>
                    <a:lnTo>
                      <a:pt x="58307" y="15180"/>
                    </a:lnTo>
                    <a:lnTo>
                      <a:pt x="58256" y="15280"/>
                    </a:lnTo>
                    <a:lnTo>
                      <a:pt x="58206" y="15331"/>
                    </a:lnTo>
                    <a:lnTo>
                      <a:pt x="58156" y="15331"/>
                    </a:lnTo>
                    <a:lnTo>
                      <a:pt x="58055" y="15280"/>
                    </a:lnTo>
                    <a:lnTo>
                      <a:pt x="58055" y="15129"/>
                    </a:lnTo>
                    <a:lnTo>
                      <a:pt x="58055" y="15079"/>
                    </a:lnTo>
                    <a:lnTo>
                      <a:pt x="58156" y="14979"/>
                    </a:lnTo>
                    <a:close/>
                    <a:moveTo>
                      <a:pt x="63283" y="14979"/>
                    </a:moveTo>
                    <a:lnTo>
                      <a:pt x="63333" y="15079"/>
                    </a:lnTo>
                    <a:lnTo>
                      <a:pt x="63333" y="15180"/>
                    </a:lnTo>
                    <a:lnTo>
                      <a:pt x="63333" y="15280"/>
                    </a:lnTo>
                    <a:lnTo>
                      <a:pt x="63233" y="15331"/>
                    </a:lnTo>
                    <a:lnTo>
                      <a:pt x="63182" y="15331"/>
                    </a:lnTo>
                    <a:lnTo>
                      <a:pt x="63132" y="15280"/>
                    </a:lnTo>
                    <a:lnTo>
                      <a:pt x="63132" y="15129"/>
                    </a:lnTo>
                    <a:lnTo>
                      <a:pt x="63132" y="15079"/>
                    </a:lnTo>
                    <a:lnTo>
                      <a:pt x="63182" y="14979"/>
                    </a:lnTo>
                    <a:close/>
                    <a:moveTo>
                      <a:pt x="34281" y="15180"/>
                    </a:moveTo>
                    <a:lnTo>
                      <a:pt x="34281" y="15230"/>
                    </a:lnTo>
                    <a:lnTo>
                      <a:pt x="34230" y="15331"/>
                    </a:lnTo>
                    <a:lnTo>
                      <a:pt x="34180" y="15381"/>
                    </a:lnTo>
                    <a:lnTo>
                      <a:pt x="34117" y="15381"/>
                    </a:lnTo>
                    <a:lnTo>
                      <a:pt x="34230" y="15230"/>
                    </a:lnTo>
                    <a:lnTo>
                      <a:pt x="34281" y="15180"/>
                    </a:lnTo>
                    <a:close/>
                    <a:moveTo>
                      <a:pt x="59010" y="15180"/>
                    </a:moveTo>
                    <a:lnTo>
                      <a:pt x="59061" y="15230"/>
                    </a:lnTo>
                    <a:lnTo>
                      <a:pt x="59061" y="15331"/>
                    </a:lnTo>
                    <a:lnTo>
                      <a:pt x="59010" y="15381"/>
                    </a:lnTo>
                    <a:lnTo>
                      <a:pt x="58608" y="15381"/>
                    </a:lnTo>
                    <a:lnTo>
                      <a:pt x="58508" y="15280"/>
                    </a:lnTo>
                    <a:lnTo>
                      <a:pt x="58558" y="15230"/>
                    </a:lnTo>
                    <a:lnTo>
                      <a:pt x="58608" y="15180"/>
                    </a:lnTo>
                    <a:close/>
                    <a:moveTo>
                      <a:pt x="60267" y="15180"/>
                    </a:moveTo>
                    <a:lnTo>
                      <a:pt x="60367" y="15230"/>
                    </a:lnTo>
                    <a:lnTo>
                      <a:pt x="60317" y="15331"/>
                    </a:lnTo>
                    <a:lnTo>
                      <a:pt x="60267" y="15381"/>
                    </a:lnTo>
                    <a:lnTo>
                      <a:pt x="60066" y="15381"/>
                    </a:lnTo>
                    <a:lnTo>
                      <a:pt x="60016" y="15280"/>
                    </a:lnTo>
                    <a:lnTo>
                      <a:pt x="60016" y="15230"/>
                    </a:lnTo>
                    <a:lnTo>
                      <a:pt x="60066" y="15180"/>
                    </a:lnTo>
                    <a:close/>
                    <a:moveTo>
                      <a:pt x="61574" y="14928"/>
                    </a:moveTo>
                    <a:lnTo>
                      <a:pt x="61725" y="14979"/>
                    </a:lnTo>
                    <a:lnTo>
                      <a:pt x="61875" y="15079"/>
                    </a:lnTo>
                    <a:lnTo>
                      <a:pt x="61976" y="15180"/>
                    </a:lnTo>
                    <a:lnTo>
                      <a:pt x="62026" y="15230"/>
                    </a:lnTo>
                    <a:lnTo>
                      <a:pt x="62026" y="15331"/>
                    </a:lnTo>
                    <a:lnTo>
                      <a:pt x="61926" y="15381"/>
                    </a:lnTo>
                    <a:lnTo>
                      <a:pt x="60820" y="15381"/>
                    </a:lnTo>
                    <a:lnTo>
                      <a:pt x="60669" y="15331"/>
                    </a:lnTo>
                    <a:lnTo>
                      <a:pt x="60619" y="15280"/>
                    </a:lnTo>
                    <a:lnTo>
                      <a:pt x="60619" y="15230"/>
                    </a:lnTo>
                    <a:lnTo>
                      <a:pt x="60619" y="15079"/>
                    </a:lnTo>
                    <a:lnTo>
                      <a:pt x="60719" y="14979"/>
                    </a:lnTo>
                    <a:lnTo>
                      <a:pt x="60820" y="14979"/>
                    </a:lnTo>
                    <a:lnTo>
                      <a:pt x="60971" y="15029"/>
                    </a:lnTo>
                    <a:lnTo>
                      <a:pt x="61021" y="15079"/>
                    </a:lnTo>
                    <a:lnTo>
                      <a:pt x="61121" y="15129"/>
                    </a:lnTo>
                    <a:lnTo>
                      <a:pt x="61172" y="15079"/>
                    </a:lnTo>
                    <a:lnTo>
                      <a:pt x="61423" y="14979"/>
                    </a:lnTo>
                    <a:lnTo>
                      <a:pt x="61574" y="14928"/>
                    </a:lnTo>
                    <a:close/>
                    <a:moveTo>
                      <a:pt x="62378" y="15180"/>
                    </a:moveTo>
                    <a:lnTo>
                      <a:pt x="62428" y="15280"/>
                    </a:lnTo>
                    <a:lnTo>
                      <a:pt x="62378" y="15381"/>
                    </a:lnTo>
                    <a:lnTo>
                      <a:pt x="62328" y="15230"/>
                    </a:lnTo>
                    <a:lnTo>
                      <a:pt x="62378" y="15180"/>
                    </a:lnTo>
                    <a:close/>
                    <a:moveTo>
                      <a:pt x="34036" y="15510"/>
                    </a:moveTo>
                    <a:lnTo>
                      <a:pt x="34029" y="15532"/>
                    </a:lnTo>
                    <a:lnTo>
                      <a:pt x="34019" y="15542"/>
                    </a:lnTo>
                    <a:lnTo>
                      <a:pt x="34019" y="15542"/>
                    </a:lnTo>
                    <a:lnTo>
                      <a:pt x="34036" y="15510"/>
                    </a:lnTo>
                    <a:close/>
                    <a:moveTo>
                      <a:pt x="51119" y="14778"/>
                    </a:moveTo>
                    <a:lnTo>
                      <a:pt x="51119" y="14828"/>
                    </a:lnTo>
                    <a:lnTo>
                      <a:pt x="51119" y="14928"/>
                    </a:lnTo>
                    <a:lnTo>
                      <a:pt x="51119" y="15079"/>
                    </a:lnTo>
                    <a:lnTo>
                      <a:pt x="51119" y="15180"/>
                    </a:lnTo>
                    <a:lnTo>
                      <a:pt x="51069" y="15280"/>
                    </a:lnTo>
                    <a:lnTo>
                      <a:pt x="50918" y="15481"/>
                    </a:lnTo>
                    <a:lnTo>
                      <a:pt x="50868" y="15532"/>
                    </a:lnTo>
                    <a:lnTo>
                      <a:pt x="50817" y="15582"/>
                    </a:lnTo>
                    <a:lnTo>
                      <a:pt x="50717" y="15381"/>
                    </a:lnTo>
                    <a:lnTo>
                      <a:pt x="50667" y="15230"/>
                    </a:lnTo>
                    <a:lnTo>
                      <a:pt x="50566" y="15129"/>
                    </a:lnTo>
                    <a:lnTo>
                      <a:pt x="50516" y="15079"/>
                    </a:lnTo>
                    <a:lnTo>
                      <a:pt x="50566" y="14979"/>
                    </a:lnTo>
                    <a:lnTo>
                      <a:pt x="50918" y="14828"/>
                    </a:lnTo>
                    <a:lnTo>
                      <a:pt x="51018" y="14778"/>
                    </a:lnTo>
                    <a:close/>
                    <a:moveTo>
                      <a:pt x="54788" y="15381"/>
                    </a:moveTo>
                    <a:lnTo>
                      <a:pt x="54889" y="15431"/>
                    </a:lnTo>
                    <a:lnTo>
                      <a:pt x="54889" y="15532"/>
                    </a:lnTo>
                    <a:lnTo>
                      <a:pt x="54788" y="15582"/>
                    </a:lnTo>
                    <a:lnTo>
                      <a:pt x="54587" y="15582"/>
                    </a:lnTo>
                    <a:lnTo>
                      <a:pt x="54537" y="15532"/>
                    </a:lnTo>
                    <a:lnTo>
                      <a:pt x="54537" y="15431"/>
                    </a:lnTo>
                    <a:lnTo>
                      <a:pt x="54587" y="15381"/>
                    </a:lnTo>
                    <a:close/>
                    <a:moveTo>
                      <a:pt x="48304" y="15632"/>
                    </a:moveTo>
                    <a:lnTo>
                      <a:pt x="48405" y="15682"/>
                    </a:lnTo>
                    <a:lnTo>
                      <a:pt x="48254" y="15733"/>
                    </a:lnTo>
                    <a:lnTo>
                      <a:pt x="48153" y="15682"/>
                    </a:lnTo>
                    <a:lnTo>
                      <a:pt x="48304" y="15632"/>
                    </a:lnTo>
                    <a:close/>
                    <a:moveTo>
                      <a:pt x="31265" y="15431"/>
                    </a:moveTo>
                    <a:lnTo>
                      <a:pt x="31365" y="15582"/>
                    </a:lnTo>
                    <a:lnTo>
                      <a:pt x="31315" y="15682"/>
                    </a:lnTo>
                    <a:lnTo>
                      <a:pt x="31265" y="15733"/>
                    </a:lnTo>
                    <a:lnTo>
                      <a:pt x="31214" y="15783"/>
                    </a:lnTo>
                    <a:lnTo>
                      <a:pt x="31064" y="15783"/>
                    </a:lnTo>
                    <a:lnTo>
                      <a:pt x="31013" y="15733"/>
                    </a:lnTo>
                    <a:lnTo>
                      <a:pt x="30913" y="15682"/>
                    </a:lnTo>
                    <a:lnTo>
                      <a:pt x="31013" y="15632"/>
                    </a:lnTo>
                    <a:lnTo>
                      <a:pt x="31114" y="15481"/>
                    </a:lnTo>
                    <a:lnTo>
                      <a:pt x="31265" y="15431"/>
                    </a:lnTo>
                    <a:close/>
                    <a:moveTo>
                      <a:pt x="32320" y="15230"/>
                    </a:moveTo>
                    <a:lnTo>
                      <a:pt x="32471" y="15331"/>
                    </a:lnTo>
                    <a:lnTo>
                      <a:pt x="32572" y="15481"/>
                    </a:lnTo>
                    <a:lnTo>
                      <a:pt x="32572" y="15632"/>
                    </a:lnTo>
                    <a:lnTo>
                      <a:pt x="32521" y="15783"/>
                    </a:lnTo>
                    <a:lnTo>
                      <a:pt x="31617" y="15783"/>
                    </a:lnTo>
                    <a:lnTo>
                      <a:pt x="31566" y="15682"/>
                    </a:lnTo>
                    <a:lnTo>
                      <a:pt x="31617" y="15632"/>
                    </a:lnTo>
                    <a:lnTo>
                      <a:pt x="31918" y="15582"/>
                    </a:lnTo>
                    <a:lnTo>
                      <a:pt x="32069" y="15582"/>
                    </a:lnTo>
                    <a:lnTo>
                      <a:pt x="32169" y="15532"/>
                    </a:lnTo>
                    <a:lnTo>
                      <a:pt x="32169" y="15431"/>
                    </a:lnTo>
                    <a:lnTo>
                      <a:pt x="32169" y="15280"/>
                    </a:lnTo>
                    <a:lnTo>
                      <a:pt x="32320" y="15230"/>
                    </a:lnTo>
                    <a:close/>
                    <a:moveTo>
                      <a:pt x="53230" y="13672"/>
                    </a:moveTo>
                    <a:lnTo>
                      <a:pt x="53381" y="13772"/>
                    </a:lnTo>
                    <a:lnTo>
                      <a:pt x="53532" y="13873"/>
                    </a:lnTo>
                    <a:lnTo>
                      <a:pt x="53632" y="13873"/>
                    </a:lnTo>
                    <a:lnTo>
                      <a:pt x="53883" y="13923"/>
                    </a:lnTo>
                    <a:lnTo>
                      <a:pt x="54034" y="13923"/>
                    </a:lnTo>
                    <a:lnTo>
                      <a:pt x="54085" y="14074"/>
                    </a:lnTo>
                    <a:lnTo>
                      <a:pt x="54085" y="14174"/>
                    </a:lnTo>
                    <a:lnTo>
                      <a:pt x="54034" y="14275"/>
                    </a:lnTo>
                    <a:lnTo>
                      <a:pt x="53934" y="14275"/>
                    </a:lnTo>
                    <a:lnTo>
                      <a:pt x="53833" y="14325"/>
                    </a:lnTo>
                    <a:lnTo>
                      <a:pt x="53532" y="14325"/>
                    </a:lnTo>
                    <a:lnTo>
                      <a:pt x="53431" y="14426"/>
                    </a:lnTo>
                    <a:lnTo>
                      <a:pt x="53481" y="14476"/>
                    </a:lnTo>
                    <a:lnTo>
                      <a:pt x="53984" y="14577"/>
                    </a:lnTo>
                    <a:lnTo>
                      <a:pt x="54034" y="14577"/>
                    </a:lnTo>
                    <a:lnTo>
                      <a:pt x="54085" y="14627"/>
                    </a:lnTo>
                    <a:lnTo>
                      <a:pt x="53984" y="14727"/>
                    </a:lnTo>
                    <a:lnTo>
                      <a:pt x="53883" y="14828"/>
                    </a:lnTo>
                    <a:lnTo>
                      <a:pt x="53833" y="14928"/>
                    </a:lnTo>
                    <a:lnTo>
                      <a:pt x="53883" y="15029"/>
                    </a:lnTo>
                    <a:lnTo>
                      <a:pt x="53934" y="15129"/>
                    </a:lnTo>
                    <a:lnTo>
                      <a:pt x="54034" y="15230"/>
                    </a:lnTo>
                    <a:lnTo>
                      <a:pt x="54034" y="15280"/>
                    </a:lnTo>
                    <a:lnTo>
                      <a:pt x="53984" y="15381"/>
                    </a:lnTo>
                    <a:lnTo>
                      <a:pt x="53833" y="15481"/>
                    </a:lnTo>
                    <a:lnTo>
                      <a:pt x="53682" y="15582"/>
                    </a:lnTo>
                    <a:lnTo>
                      <a:pt x="53532" y="15632"/>
                    </a:lnTo>
                    <a:lnTo>
                      <a:pt x="53381" y="15733"/>
                    </a:lnTo>
                    <a:lnTo>
                      <a:pt x="53280" y="15783"/>
                    </a:lnTo>
                    <a:lnTo>
                      <a:pt x="52928" y="15783"/>
                    </a:lnTo>
                    <a:lnTo>
                      <a:pt x="52828" y="15682"/>
                    </a:lnTo>
                    <a:lnTo>
                      <a:pt x="52828" y="15582"/>
                    </a:lnTo>
                    <a:lnTo>
                      <a:pt x="52878" y="15431"/>
                    </a:lnTo>
                    <a:lnTo>
                      <a:pt x="52979" y="15280"/>
                    </a:lnTo>
                    <a:lnTo>
                      <a:pt x="52979" y="15230"/>
                    </a:lnTo>
                    <a:lnTo>
                      <a:pt x="53029" y="15180"/>
                    </a:lnTo>
                    <a:lnTo>
                      <a:pt x="52979" y="15029"/>
                    </a:lnTo>
                    <a:lnTo>
                      <a:pt x="53029" y="14928"/>
                    </a:lnTo>
                    <a:lnTo>
                      <a:pt x="53130" y="14727"/>
                    </a:lnTo>
                    <a:lnTo>
                      <a:pt x="53230" y="14526"/>
                    </a:lnTo>
                    <a:lnTo>
                      <a:pt x="53230" y="14426"/>
                    </a:lnTo>
                    <a:lnTo>
                      <a:pt x="53230" y="14325"/>
                    </a:lnTo>
                    <a:lnTo>
                      <a:pt x="53230" y="14225"/>
                    </a:lnTo>
                    <a:lnTo>
                      <a:pt x="53180" y="14174"/>
                    </a:lnTo>
                    <a:lnTo>
                      <a:pt x="53130" y="14174"/>
                    </a:lnTo>
                    <a:lnTo>
                      <a:pt x="52979" y="14225"/>
                    </a:lnTo>
                    <a:lnTo>
                      <a:pt x="52828" y="14325"/>
                    </a:lnTo>
                    <a:lnTo>
                      <a:pt x="52677" y="14325"/>
                    </a:lnTo>
                    <a:lnTo>
                      <a:pt x="52627" y="14225"/>
                    </a:lnTo>
                    <a:lnTo>
                      <a:pt x="52577" y="14074"/>
                    </a:lnTo>
                    <a:lnTo>
                      <a:pt x="52577" y="13923"/>
                    </a:lnTo>
                    <a:lnTo>
                      <a:pt x="52627" y="13772"/>
                    </a:lnTo>
                    <a:lnTo>
                      <a:pt x="52677" y="13722"/>
                    </a:lnTo>
                    <a:lnTo>
                      <a:pt x="53079" y="13672"/>
                    </a:lnTo>
                    <a:close/>
                    <a:moveTo>
                      <a:pt x="33527" y="15180"/>
                    </a:moveTo>
                    <a:lnTo>
                      <a:pt x="33677" y="15280"/>
                    </a:lnTo>
                    <a:lnTo>
                      <a:pt x="33778" y="15331"/>
                    </a:lnTo>
                    <a:lnTo>
                      <a:pt x="33915" y="15376"/>
                    </a:lnTo>
                    <a:lnTo>
                      <a:pt x="33915" y="15376"/>
                    </a:lnTo>
                    <a:lnTo>
                      <a:pt x="33778" y="15582"/>
                    </a:lnTo>
                    <a:lnTo>
                      <a:pt x="33577" y="15833"/>
                    </a:lnTo>
                    <a:lnTo>
                      <a:pt x="33476" y="15833"/>
                    </a:lnTo>
                    <a:lnTo>
                      <a:pt x="33426" y="15682"/>
                    </a:lnTo>
                    <a:lnTo>
                      <a:pt x="33376" y="15431"/>
                    </a:lnTo>
                    <a:lnTo>
                      <a:pt x="33376" y="15331"/>
                    </a:lnTo>
                    <a:lnTo>
                      <a:pt x="33476" y="15230"/>
                    </a:lnTo>
                    <a:lnTo>
                      <a:pt x="33527" y="15180"/>
                    </a:lnTo>
                    <a:close/>
                    <a:moveTo>
                      <a:pt x="52024" y="14928"/>
                    </a:moveTo>
                    <a:lnTo>
                      <a:pt x="52074" y="14979"/>
                    </a:lnTo>
                    <a:lnTo>
                      <a:pt x="52275" y="15129"/>
                    </a:lnTo>
                    <a:lnTo>
                      <a:pt x="52526" y="15180"/>
                    </a:lnTo>
                    <a:lnTo>
                      <a:pt x="52577" y="15280"/>
                    </a:lnTo>
                    <a:lnTo>
                      <a:pt x="52577" y="15381"/>
                    </a:lnTo>
                    <a:lnTo>
                      <a:pt x="52577" y="15481"/>
                    </a:lnTo>
                    <a:lnTo>
                      <a:pt x="52577" y="15532"/>
                    </a:lnTo>
                    <a:lnTo>
                      <a:pt x="52526" y="15582"/>
                    </a:lnTo>
                    <a:lnTo>
                      <a:pt x="52275" y="15582"/>
                    </a:lnTo>
                    <a:lnTo>
                      <a:pt x="52124" y="15632"/>
                    </a:lnTo>
                    <a:lnTo>
                      <a:pt x="51823" y="15783"/>
                    </a:lnTo>
                    <a:lnTo>
                      <a:pt x="51722" y="15833"/>
                    </a:lnTo>
                    <a:lnTo>
                      <a:pt x="51622" y="15783"/>
                    </a:lnTo>
                    <a:lnTo>
                      <a:pt x="51571" y="15682"/>
                    </a:lnTo>
                    <a:lnTo>
                      <a:pt x="51521" y="15582"/>
                    </a:lnTo>
                    <a:lnTo>
                      <a:pt x="51521" y="15481"/>
                    </a:lnTo>
                    <a:lnTo>
                      <a:pt x="51521" y="15331"/>
                    </a:lnTo>
                    <a:lnTo>
                      <a:pt x="51571" y="15230"/>
                    </a:lnTo>
                    <a:lnTo>
                      <a:pt x="51772" y="15079"/>
                    </a:lnTo>
                    <a:lnTo>
                      <a:pt x="51923" y="14928"/>
                    </a:lnTo>
                    <a:close/>
                    <a:moveTo>
                      <a:pt x="33909" y="15744"/>
                    </a:moveTo>
                    <a:lnTo>
                      <a:pt x="33929" y="15783"/>
                    </a:lnTo>
                    <a:lnTo>
                      <a:pt x="34029" y="15883"/>
                    </a:lnTo>
                    <a:lnTo>
                      <a:pt x="34029" y="15934"/>
                    </a:lnTo>
                    <a:lnTo>
                      <a:pt x="33979" y="15984"/>
                    </a:lnTo>
                    <a:lnTo>
                      <a:pt x="33778" y="15984"/>
                    </a:lnTo>
                    <a:lnTo>
                      <a:pt x="33909" y="15744"/>
                    </a:lnTo>
                    <a:close/>
                    <a:moveTo>
                      <a:pt x="38804" y="15381"/>
                    </a:moveTo>
                    <a:lnTo>
                      <a:pt x="38855" y="15431"/>
                    </a:lnTo>
                    <a:lnTo>
                      <a:pt x="38855" y="15481"/>
                    </a:lnTo>
                    <a:lnTo>
                      <a:pt x="38855" y="15532"/>
                    </a:lnTo>
                    <a:lnTo>
                      <a:pt x="38754" y="15682"/>
                    </a:lnTo>
                    <a:lnTo>
                      <a:pt x="38704" y="15783"/>
                    </a:lnTo>
                    <a:lnTo>
                      <a:pt x="38704" y="15934"/>
                    </a:lnTo>
                    <a:lnTo>
                      <a:pt x="38654" y="15984"/>
                    </a:lnTo>
                    <a:lnTo>
                      <a:pt x="38553" y="15934"/>
                    </a:lnTo>
                    <a:lnTo>
                      <a:pt x="38503" y="15883"/>
                    </a:lnTo>
                    <a:lnTo>
                      <a:pt x="38503" y="15783"/>
                    </a:lnTo>
                    <a:lnTo>
                      <a:pt x="38503" y="15682"/>
                    </a:lnTo>
                    <a:lnTo>
                      <a:pt x="38503" y="15532"/>
                    </a:lnTo>
                    <a:lnTo>
                      <a:pt x="38553" y="15431"/>
                    </a:lnTo>
                    <a:lnTo>
                      <a:pt x="38654" y="15381"/>
                    </a:lnTo>
                    <a:close/>
                    <a:moveTo>
                      <a:pt x="48706" y="15833"/>
                    </a:moveTo>
                    <a:lnTo>
                      <a:pt x="48807" y="15934"/>
                    </a:lnTo>
                    <a:lnTo>
                      <a:pt x="48807" y="15984"/>
                    </a:lnTo>
                    <a:lnTo>
                      <a:pt x="48656" y="15934"/>
                    </a:lnTo>
                    <a:lnTo>
                      <a:pt x="48606" y="15883"/>
                    </a:lnTo>
                    <a:lnTo>
                      <a:pt x="48656" y="15833"/>
                    </a:lnTo>
                    <a:close/>
                    <a:moveTo>
                      <a:pt x="26992" y="15180"/>
                    </a:moveTo>
                    <a:lnTo>
                      <a:pt x="27093" y="15230"/>
                    </a:lnTo>
                    <a:lnTo>
                      <a:pt x="27143" y="15280"/>
                    </a:lnTo>
                    <a:lnTo>
                      <a:pt x="27143" y="15582"/>
                    </a:lnTo>
                    <a:lnTo>
                      <a:pt x="27646" y="15582"/>
                    </a:lnTo>
                    <a:lnTo>
                      <a:pt x="27746" y="15733"/>
                    </a:lnTo>
                    <a:lnTo>
                      <a:pt x="27696" y="15783"/>
                    </a:lnTo>
                    <a:lnTo>
                      <a:pt x="27495" y="15783"/>
                    </a:lnTo>
                    <a:lnTo>
                      <a:pt x="27394" y="15833"/>
                    </a:lnTo>
                    <a:lnTo>
                      <a:pt x="27344" y="15984"/>
                    </a:lnTo>
                    <a:lnTo>
                      <a:pt x="27344" y="16135"/>
                    </a:lnTo>
                    <a:lnTo>
                      <a:pt x="27244" y="16185"/>
                    </a:lnTo>
                    <a:lnTo>
                      <a:pt x="27193" y="16135"/>
                    </a:lnTo>
                    <a:lnTo>
                      <a:pt x="27143" y="16085"/>
                    </a:lnTo>
                    <a:lnTo>
                      <a:pt x="27143" y="15883"/>
                    </a:lnTo>
                    <a:lnTo>
                      <a:pt x="26992" y="15632"/>
                    </a:lnTo>
                    <a:lnTo>
                      <a:pt x="26942" y="15481"/>
                    </a:lnTo>
                    <a:lnTo>
                      <a:pt x="26942" y="15331"/>
                    </a:lnTo>
                    <a:lnTo>
                      <a:pt x="26942" y="15230"/>
                    </a:lnTo>
                    <a:lnTo>
                      <a:pt x="26992" y="15180"/>
                    </a:lnTo>
                    <a:close/>
                    <a:moveTo>
                      <a:pt x="32119" y="16034"/>
                    </a:moveTo>
                    <a:lnTo>
                      <a:pt x="32169" y="16135"/>
                    </a:lnTo>
                    <a:lnTo>
                      <a:pt x="32069" y="16185"/>
                    </a:lnTo>
                    <a:lnTo>
                      <a:pt x="31968" y="16135"/>
                    </a:lnTo>
                    <a:lnTo>
                      <a:pt x="32119" y="16034"/>
                    </a:lnTo>
                    <a:close/>
                    <a:moveTo>
                      <a:pt x="60267" y="15783"/>
                    </a:moveTo>
                    <a:lnTo>
                      <a:pt x="60317" y="15883"/>
                    </a:lnTo>
                    <a:lnTo>
                      <a:pt x="60418" y="16034"/>
                    </a:lnTo>
                    <a:lnTo>
                      <a:pt x="60267" y="16185"/>
                    </a:lnTo>
                    <a:lnTo>
                      <a:pt x="60217" y="16135"/>
                    </a:lnTo>
                    <a:lnTo>
                      <a:pt x="60066" y="16034"/>
                    </a:lnTo>
                    <a:lnTo>
                      <a:pt x="60016" y="15883"/>
                    </a:lnTo>
                    <a:lnTo>
                      <a:pt x="60016" y="15833"/>
                    </a:lnTo>
                    <a:lnTo>
                      <a:pt x="60066" y="15783"/>
                    </a:lnTo>
                    <a:close/>
                    <a:moveTo>
                      <a:pt x="22167" y="15381"/>
                    </a:moveTo>
                    <a:lnTo>
                      <a:pt x="22267" y="15431"/>
                    </a:lnTo>
                    <a:lnTo>
                      <a:pt x="22418" y="15582"/>
                    </a:lnTo>
                    <a:lnTo>
                      <a:pt x="22569" y="15582"/>
                    </a:lnTo>
                    <a:lnTo>
                      <a:pt x="22619" y="15632"/>
                    </a:lnTo>
                    <a:lnTo>
                      <a:pt x="22670" y="15733"/>
                    </a:lnTo>
                    <a:lnTo>
                      <a:pt x="22569" y="15783"/>
                    </a:lnTo>
                    <a:lnTo>
                      <a:pt x="22519" y="15934"/>
                    </a:lnTo>
                    <a:lnTo>
                      <a:pt x="22469" y="16135"/>
                    </a:lnTo>
                    <a:lnTo>
                      <a:pt x="22368" y="16185"/>
                    </a:lnTo>
                    <a:lnTo>
                      <a:pt x="22167" y="16235"/>
                    </a:lnTo>
                    <a:lnTo>
                      <a:pt x="20810" y="16235"/>
                    </a:lnTo>
                    <a:lnTo>
                      <a:pt x="20709" y="16185"/>
                    </a:lnTo>
                    <a:lnTo>
                      <a:pt x="20659" y="16135"/>
                    </a:lnTo>
                    <a:lnTo>
                      <a:pt x="20609" y="15934"/>
                    </a:lnTo>
                    <a:lnTo>
                      <a:pt x="20559" y="15833"/>
                    </a:lnTo>
                    <a:lnTo>
                      <a:pt x="20508" y="15783"/>
                    </a:lnTo>
                    <a:lnTo>
                      <a:pt x="20307" y="15783"/>
                    </a:lnTo>
                    <a:lnTo>
                      <a:pt x="20207" y="15733"/>
                    </a:lnTo>
                    <a:lnTo>
                      <a:pt x="20257" y="15632"/>
                    </a:lnTo>
                    <a:lnTo>
                      <a:pt x="20307" y="15582"/>
                    </a:lnTo>
                    <a:lnTo>
                      <a:pt x="20508" y="15582"/>
                    </a:lnTo>
                    <a:lnTo>
                      <a:pt x="20709" y="15632"/>
                    </a:lnTo>
                    <a:lnTo>
                      <a:pt x="20910" y="15733"/>
                    </a:lnTo>
                    <a:lnTo>
                      <a:pt x="21061" y="15783"/>
                    </a:lnTo>
                    <a:lnTo>
                      <a:pt x="21212" y="15733"/>
                    </a:lnTo>
                    <a:lnTo>
                      <a:pt x="21363" y="15632"/>
                    </a:lnTo>
                    <a:lnTo>
                      <a:pt x="21514" y="15582"/>
                    </a:lnTo>
                    <a:lnTo>
                      <a:pt x="21715" y="15582"/>
                    </a:lnTo>
                    <a:lnTo>
                      <a:pt x="21815" y="15682"/>
                    </a:lnTo>
                    <a:lnTo>
                      <a:pt x="21966" y="15733"/>
                    </a:lnTo>
                    <a:lnTo>
                      <a:pt x="22016" y="15733"/>
                    </a:lnTo>
                    <a:lnTo>
                      <a:pt x="22066" y="15682"/>
                    </a:lnTo>
                    <a:lnTo>
                      <a:pt x="22117" y="15481"/>
                    </a:lnTo>
                    <a:lnTo>
                      <a:pt x="22117" y="15431"/>
                    </a:lnTo>
                    <a:lnTo>
                      <a:pt x="22167" y="15381"/>
                    </a:lnTo>
                    <a:close/>
                    <a:moveTo>
                      <a:pt x="24931" y="15984"/>
                    </a:moveTo>
                    <a:lnTo>
                      <a:pt x="24982" y="16085"/>
                    </a:lnTo>
                    <a:lnTo>
                      <a:pt x="24931" y="16235"/>
                    </a:lnTo>
                    <a:lnTo>
                      <a:pt x="24881" y="16135"/>
                    </a:lnTo>
                    <a:lnTo>
                      <a:pt x="24931" y="15984"/>
                    </a:lnTo>
                    <a:close/>
                    <a:moveTo>
                      <a:pt x="40848" y="16202"/>
                    </a:moveTo>
                    <a:lnTo>
                      <a:pt x="40815" y="16235"/>
                    </a:lnTo>
                    <a:lnTo>
                      <a:pt x="40835" y="16235"/>
                    </a:lnTo>
                    <a:lnTo>
                      <a:pt x="40848" y="16202"/>
                    </a:lnTo>
                    <a:close/>
                    <a:moveTo>
                      <a:pt x="23072" y="15833"/>
                    </a:moveTo>
                    <a:lnTo>
                      <a:pt x="23122" y="15934"/>
                    </a:lnTo>
                    <a:lnTo>
                      <a:pt x="23122" y="16034"/>
                    </a:lnTo>
                    <a:lnTo>
                      <a:pt x="23122" y="16135"/>
                    </a:lnTo>
                    <a:lnTo>
                      <a:pt x="23122" y="16235"/>
                    </a:lnTo>
                    <a:lnTo>
                      <a:pt x="23072" y="16386"/>
                    </a:lnTo>
                    <a:lnTo>
                      <a:pt x="22921" y="16336"/>
                    </a:lnTo>
                    <a:lnTo>
                      <a:pt x="22820" y="16185"/>
                    </a:lnTo>
                    <a:lnTo>
                      <a:pt x="22720" y="16135"/>
                    </a:lnTo>
                    <a:lnTo>
                      <a:pt x="22871" y="15984"/>
                    </a:lnTo>
                    <a:lnTo>
                      <a:pt x="23021" y="15833"/>
                    </a:lnTo>
                    <a:close/>
                    <a:moveTo>
                      <a:pt x="53984" y="16034"/>
                    </a:moveTo>
                    <a:lnTo>
                      <a:pt x="54085" y="16135"/>
                    </a:lnTo>
                    <a:lnTo>
                      <a:pt x="53984" y="16185"/>
                    </a:lnTo>
                    <a:lnTo>
                      <a:pt x="53883" y="16336"/>
                    </a:lnTo>
                    <a:lnTo>
                      <a:pt x="53833" y="16386"/>
                    </a:lnTo>
                    <a:lnTo>
                      <a:pt x="53733" y="16386"/>
                    </a:lnTo>
                    <a:lnTo>
                      <a:pt x="53632" y="16286"/>
                    </a:lnTo>
                    <a:lnTo>
                      <a:pt x="53632" y="16185"/>
                    </a:lnTo>
                    <a:lnTo>
                      <a:pt x="53682" y="16085"/>
                    </a:lnTo>
                    <a:lnTo>
                      <a:pt x="53783" y="16034"/>
                    </a:lnTo>
                    <a:close/>
                    <a:moveTo>
                      <a:pt x="62780" y="16235"/>
                    </a:moveTo>
                    <a:lnTo>
                      <a:pt x="62931" y="16336"/>
                    </a:lnTo>
                    <a:lnTo>
                      <a:pt x="62830" y="16386"/>
                    </a:lnTo>
                    <a:lnTo>
                      <a:pt x="62680" y="16336"/>
                    </a:lnTo>
                    <a:lnTo>
                      <a:pt x="62780" y="16235"/>
                    </a:lnTo>
                    <a:close/>
                    <a:moveTo>
                      <a:pt x="37900" y="16185"/>
                    </a:moveTo>
                    <a:lnTo>
                      <a:pt x="38101" y="16336"/>
                    </a:lnTo>
                    <a:lnTo>
                      <a:pt x="38000" y="16386"/>
                    </a:lnTo>
                    <a:lnTo>
                      <a:pt x="37900" y="16436"/>
                    </a:lnTo>
                    <a:lnTo>
                      <a:pt x="37799" y="16386"/>
                    </a:lnTo>
                    <a:lnTo>
                      <a:pt x="37648" y="16336"/>
                    </a:lnTo>
                    <a:lnTo>
                      <a:pt x="37900" y="16185"/>
                    </a:lnTo>
                    <a:close/>
                    <a:moveTo>
                      <a:pt x="40111" y="15833"/>
                    </a:moveTo>
                    <a:lnTo>
                      <a:pt x="40161" y="15934"/>
                    </a:lnTo>
                    <a:lnTo>
                      <a:pt x="40161" y="15984"/>
                    </a:lnTo>
                    <a:lnTo>
                      <a:pt x="40312" y="15984"/>
                    </a:lnTo>
                    <a:lnTo>
                      <a:pt x="40463" y="16034"/>
                    </a:lnTo>
                    <a:lnTo>
                      <a:pt x="40614" y="16085"/>
                    </a:lnTo>
                    <a:lnTo>
                      <a:pt x="40714" y="16235"/>
                    </a:lnTo>
                    <a:lnTo>
                      <a:pt x="40815" y="16235"/>
                    </a:lnTo>
                    <a:lnTo>
                      <a:pt x="40815" y="16135"/>
                    </a:lnTo>
                    <a:lnTo>
                      <a:pt x="40915" y="16034"/>
                    </a:lnTo>
                    <a:lnTo>
                      <a:pt x="40848" y="16202"/>
                    </a:lnTo>
                    <a:lnTo>
                      <a:pt x="40966" y="16085"/>
                    </a:lnTo>
                    <a:lnTo>
                      <a:pt x="41016" y="16085"/>
                    </a:lnTo>
                    <a:lnTo>
                      <a:pt x="40915" y="16235"/>
                    </a:lnTo>
                    <a:lnTo>
                      <a:pt x="40835" y="16235"/>
                    </a:lnTo>
                    <a:lnTo>
                      <a:pt x="40815" y="16286"/>
                    </a:lnTo>
                    <a:lnTo>
                      <a:pt x="40765" y="16386"/>
                    </a:lnTo>
                    <a:lnTo>
                      <a:pt x="40161" y="16436"/>
                    </a:lnTo>
                    <a:lnTo>
                      <a:pt x="40061" y="16386"/>
                    </a:lnTo>
                    <a:lnTo>
                      <a:pt x="39960" y="16336"/>
                    </a:lnTo>
                    <a:lnTo>
                      <a:pt x="40111" y="16185"/>
                    </a:lnTo>
                    <a:lnTo>
                      <a:pt x="40161" y="15984"/>
                    </a:lnTo>
                    <a:lnTo>
                      <a:pt x="40061" y="15934"/>
                    </a:lnTo>
                    <a:lnTo>
                      <a:pt x="40011" y="15883"/>
                    </a:lnTo>
                    <a:lnTo>
                      <a:pt x="40061" y="15833"/>
                    </a:lnTo>
                    <a:close/>
                    <a:moveTo>
                      <a:pt x="60719" y="16235"/>
                    </a:moveTo>
                    <a:lnTo>
                      <a:pt x="60770" y="16336"/>
                    </a:lnTo>
                    <a:lnTo>
                      <a:pt x="60719" y="16436"/>
                    </a:lnTo>
                    <a:lnTo>
                      <a:pt x="60619" y="16286"/>
                    </a:lnTo>
                    <a:lnTo>
                      <a:pt x="60719" y="16235"/>
                    </a:lnTo>
                    <a:close/>
                    <a:moveTo>
                      <a:pt x="25786" y="15180"/>
                    </a:moveTo>
                    <a:lnTo>
                      <a:pt x="25886" y="15280"/>
                    </a:lnTo>
                    <a:lnTo>
                      <a:pt x="25987" y="15331"/>
                    </a:lnTo>
                    <a:lnTo>
                      <a:pt x="26289" y="15381"/>
                    </a:lnTo>
                    <a:lnTo>
                      <a:pt x="26540" y="15381"/>
                    </a:lnTo>
                    <a:lnTo>
                      <a:pt x="26640" y="15431"/>
                    </a:lnTo>
                    <a:lnTo>
                      <a:pt x="26691" y="15532"/>
                    </a:lnTo>
                    <a:lnTo>
                      <a:pt x="26691" y="15783"/>
                    </a:lnTo>
                    <a:lnTo>
                      <a:pt x="26741" y="15883"/>
                    </a:lnTo>
                    <a:lnTo>
                      <a:pt x="26741" y="16034"/>
                    </a:lnTo>
                    <a:lnTo>
                      <a:pt x="26640" y="16185"/>
                    </a:lnTo>
                    <a:lnTo>
                      <a:pt x="26289" y="16537"/>
                    </a:lnTo>
                    <a:lnTo>
                      <a:pt x="26138" y="16587"/>
                    </a:lnTo>
                    <a:lnTo>
                      <a:pt x="26088" y="16436"/>
                    </a:lnTo>
                    <a:lnTo>
                      <a:pt x="26088" y="16185"/>
                    </a:lnTo>
                    <a:lnTo>
                      <a:pt x="26037" y="16085"/>
                    </a:lnTo>
                    <a:lnTo>
                      <a:pt x="25937" y="15984"/>
                    </a:lnTo>
                    <a:lnTo>
                      <a:pt x="25836" y="15883"/>
                    </a:lnTo>
                    <a:lnTo>
                      <a:pt x="25736" y="15733"/>
                    </a:lnTo>
                    <a:lnTo>
                      <a:pt x="25635" y="15632"/>
                    </a:lnTo>
                    <a:lnTo>
                      <a:pt x="25484" y="15582"/>
                    </a:lnTo>
                    <a:lnTo>
                      <a:pt x="25334" y="15582"/>
                    </a:lnTo>
                    <a:lnTo>
                      <a:pt x="25283" y="15532"/>
                    </a:lnTo>
                    <a:lnTo>
                      <a:pt x="25283" y="15431"/>
                    </a:lnTo>
                    <a:lnTo>
                      <a:pt x="25334" y="15381"/>
                    </a:lnTo>
                    <a:lnTo>
                      <a:pt x="25434" y="15280"/>
                    </a:lnTo>
                    <a:lnTo>
                      <a:pt x="25685" y="15180"/>
                    </a:lnTo>
                    <a:close/>
                    <a:moveTo>
                      <a:pt x="55442" y="16436"/>
                    </a:moveTo>
                    <a:lnTo>
                      <a:pt x="55492" y="16487"/>
                    </a:lnTo>
                    <a:lnTo>
                      <a:pt x="55492" y="16587"/>
                    </a:lnTo>
                    <a:lnTo>
                      <a:pt x="55442" y="16637"/>
                    </a:lnTo>
                    <a:lnTo>
                      <a:pt x="55040" y="16637"/>
                    </a:lnTo>
                    <a:lnTo>
                      <a:pt x="54989" y="16587"/>
                    </a:lnTo>
                    <a:lnTo>
                      <a:pt x="54939" y="16487"/>
                    </a:lnTo>
                    <a:lnTo>
                      <a:pt x="55040" y="16436"/>
                    </a:lnTo>
                    <a:close/>
                    <a:moveTo>
                      <a:pt x="48505" y="16688"/>
                    </a:moveTo>
                    <a:lnTo>
                      <a:pt x="48606" y="16738"/>
                    </a:lnTo>
                    <a:lnTo>
                      <a:pt x="48455" y="16788"/>
                    </a:lnTo>
                    <a:lnTo>
                      <a:pt x="48405" y="16738"/>
                    </a:lnTo>
                    <a:lnTo>
                      <a:pt x="48505" y="16688"/>
                    </a:lnTo>
                    <a:close/>
                    <a:moveTo>
                      <a:pt x="57100" y="16487"/>
                    </a:moveTo>
                    <a:lnTo>
                      <a:pt x="57151" y="16537"/>
                    </a:lnTo>
                    <a:lnTo>
                      <a:pt x="57251" y="16587"/>
                    </a:lnTo>
                    <a:lnTo>
                      <a:pt x="57151" y="16788"/>
                    </a:lnTo>
                    <a:lnTo>
                      <a:pt x="57100" y="16788"/>
                    </a:lnTo>
                    <a:lnTo>
                      <a:pt x="57000" y="16738"/>
                    </a:lnTo>
                    <a:lnTo>
                      <a:pt x="57000" y="16637"/>
                    </a:lnTo>
                    <a:lnTo>
                      <a:pt x="57050" y="16537"/>
                    </a:lnTo>
                    <a:lnTo>
                      <a:pt x="57100" y="16487"/>
                    </a:lnTo>
                    <a:close/>
                    <a:moveTo>
                      <a:pt x="49862" y="16637"/>
                    </a:moveTo>
                    <a:lnTo>
                      <a:pt x="49963" y="16688"/>
                    </a:lnTo>
                    <a:lnTo>
                      <a:pt x="50063" y="16738"/>
                    </a:lnTo>
                    <a:lnTo>
                      <a:pt x="49594" y="16805"/>
                    </a:lnTo>
                    <a:lnTo>
                      <a:pt x="49594" y="16805"/>
                    </a:lnTo>
                    <a:lnTo>
                      <a:pt x="49611" y="16788"/>
                    </a:lnTo>
                    <a:lnTo>
                      <a:pt x="49661" y="16738"/>
                    </a:lnTo>
                    <a:lnTo>
                      <a:pt x="49762" y="16637"/>
                    </a:lnTo>
                    <a:close/>
                    <a:moveTo>
                      <a:pt x="33326" y="16637"/>
                    </a:moveTo>
                    <a:lnTo>
                      <a:pt x="33426" y="16688"/>
                    </a:lnTo>
                    <a:lnTo>
                      <a:pt x="33426" y="16788"/>
                    </a:lnTo>
                    <a:lnTo>
                      <a:pt x="33326" y="16838"/>
                    </a:lnTo>
                    <a:lnTo>
                      <a:pt x="33124" y="16838"/>
                    </a:lnTo>
                    <a:lnTo>
                      <a:pt x="33074" y="16788"/>
                    </a:lnTo>
                    <a:lnTo>
                      <a:pt x="33074" y="16688"/>
                    </a:lnTo>
                    <a:lnTo>
                      <a:pt x="33124" y="16637"/>
                    </a:lnTo>
                    <a:close/>
                    <a:moveTo>
                      <a:pt x="48907" y="16034"/>
                    </a:moveTo>
                    <a:lnTo>
                      <a:pt x="49058" y="16135"/>
                    </a:lnTo>
                    <a:lnTo>
                      <a:pt x="49159" y="16235"/>
                    </a:lnTo>
                    <a:lnTo>
                      <a:pt x="49309" y="16235"/>
                    </a:lnTo>
                    <a:lnTo>
                      <a:pt x="49360" y="16286"/>
                    </a:lnTo>
                    <a:lnTo>
                      <a:pt x="49410" y="16436"/>
                    </a:lnTo>
                    <a:lnTo>
                      <a:pt x="49458" y="16824"/>
                    </a:lnTo>
                    <a:lnTo>
                      <a:pt x="49458" y="16824"/>
                    </a:lnTo>
                    <a:lnTo>
                      <a:pt x="49360" y="16838"/>
                    </a:lnTo>
                    <a:lnTo>
                      <a:pt x="49159" y="16838"/>
                    </a:lnTo>
                    <a:lnTo>
                      <a:pt x="49058" y="16788"/>
                    </a:lnTo>
                    <a:lnTo>
                      <a:pt x="49058" y="16738"/>
                    </a:lnTo>
                    <a:lnTo>
                      <a:pt x="49108" y="16637"/>
                    </a:lnTo>
                    <a:lnTo>
                      <a:pt x="49209" y="16537"/>
                    </a:lnTo>
                    <a:lnTo>
                      <a:pt x="49209" y="16487"/>
                    </a:lnTo>
                    <a:lnTo>
                      <a:pt x="49159" y="16436"/>
                    </a:lnTo>
                    <a:lnTo>
                      <a:pt x="48958" y="16436"/>
                    </a:lnTo>
                    <a:lnTo>
                      <a:pt x="48857" y="16336"/>
                    </a:lnTo>
                    <a:lnTo>
                      <a:pt x="48807" y="16185"/>
                    </a:lnTo>
                    <a:lnTo>
                      <a:pt x="48807" y="16034"/>
                    </a:lnTo>
                    <a:close/>
                    <a:moveTo>
                      <a:pt x="56045" y="16436"/>
                    </a:moveTo>
                    <a:lnTo>
                      <a:pt x="56196" y="16537"/>
                    </a:lnTo>
                    <a:lnTo>
                      <a:pt x="55844" y="16838"/>
                    </a:lnTo>
                    <a:lnTo>
                      <a:pt x="55793" y="16788"/>
                    </a:lnTo>
                    <a:lnTo>
                      <a:pt x="55793" y="16637"/>
                    </a:lnTo>
                    <a:lnTo>
                      <a:pt x="55793" y="16487"/>
                    </a:lnTo>
                    <a:lnTo>
                      <a:pt x="55894" y="16436"/>
                    </a:lnTo>
                    <a:close/>
                    <a:moveTo>
                      <a:pt x="59463" y="16235"/>
                    </a:moveTo>
                    <a:lnTo>
                      <a:pt x="59513" y="16336"/>
                    </a:lnTo>
                    <a:lnTo>
                      <a:pt x="59563" y="16436"/>
                    </a:lnTo>
                    <a:lnTo>
                      <a:pt x="59614" y="16587"/>
                    </a:lnTo>
                    <a:lnTo>
                      <a:pt x="59764" y="16738"/>
                    </a:lnTo>
                    <a:lnTo>
                      <a:pt x="59664" y="16788"/>
                    </a:lnTo>
                    <a:lnTo>
                      <a:pt x="59563" y="16838"/>
                    </a:lnTo>
                    <a:lnTo>
                      <a:pt x="59463" y="16838"/>
                    </a:lnTo>
                    <a:lnTo>
                      <a:pt x="59412" y="16788"/>
                    </a:lnTo>
                    <a:lnTo>
                      <a:pt x="59010" y="16487"/>
                    </a:lnTo>
                    <a:lnTo>
                      <a:pt x="58960" y="16436"/>
                    </a:lnTo>
                    <a:lnTo>
                      <a:pt x="58860" y="16436"/>
                    </a:lnTo>
                    <a:lnTo>
                      <a:pt x="58759" y="16386"/>
                    </a:lnTo>
                    <a:lnTo>
                      <a:pt x="58709" y="16336"/>
                    </a:lnTo>
                    <a:lnTo>
                      <a:pt x="58860" y="16235"/>
                    </a:lnTo>
                    <a:close/>
                    <a:moveTo>
                      <a:pt x="61825" y="15783"/>
                    </a:moveTo>
                    <a:lnTo>
                      <a:pt x="61976" y="15833"/>
                    </a:lnTo>
                    <a:lnTo>
                      <a:pt x="62026" y="15883"/>
                    </a:lnTo>
                    <a:lnTo>
                      <a:pt x="62076" y="16034"/>
                    </a:lnTo>
                    <a:lnTo>
                      <a:pt x="62127" y="16135"/>
                    </a:lnTo>
                    <a:lnTo>
                      <a:pt x="62177" y="16185"/>
                    </a:lnTo>
                    <a:lnTo>
                      <a:pt x="62278" y="16185"/>
                    </a:lnTo>
                    <a:lnTo>
                      <a:pt x="62378" y="16235"/>
                    </a:lnTo>
                    <a:lnTo>
                      <a:pt x="62428" y="16286"/>
                    </a:lnTo>
                    <a:lnTo>
                      <a:pt x="62479" y="16336"/>
                    </a:lnTo>
                    <a:lnTo>
                      <a:pt x="62479" y="16487"/>
                    </a:lnTo>
                    <a:lnTo>
                      <a:pt x="62479" y="16688"/>
                    </a:lnTo>
                    <a:lnTo>
                      <a:pt x="62479" y="16788"/>
                    </a:lnTo>
                    <a:lnTo>
                      <a:pt x="62378" y="16838"/>
                    </a:lnTo>
                    <a:lnTo>
                      <a:pt x="62278" y="16889"/>
                    </a:lnTo>
                    <a:lnTo>
                      <a:pt x="62177" y="16838"/>
                    </a:lnTo>
                    <a:lnTo>
                      <a:pt x="62127" y="16788"/>
                    </a:lnTo>
                    <a:lnTo>
                      <a:pt x="61976" y="16688"/>
                    </a:lnTo>
                    <a:lnTo>
                      <a:pt x="61875" y="16637"/>
                    </a:lnTo>
                    <a:lnTo>
                      <a:pt x="61725" y="16587"/>
                    </a:lnTo>
                    <a:lnTo>
                      <a:pt x="61574" y="16487"/>
                    </a:lnTo>
                    <a:lnTo>
                      <a:pt x="61524" y="16436"/>
                    </a:lnTo>
                    <a:lnTo>
                      <a:pt x="61222" y="16436"/>
                    </a:lnTo>
                    <a:lnTo>
                      <a:pt x="61071" y="16386"/>
                    </a:lnTo>
                    <a:lnTo>
                      <a:pt x="61021" y="16235"/>
                    </a:lnTo>
                    <a:lnTo>
                      <a:pt x="61021" y="16034"/>
                    </a:lnTo>
                    <a:lnTo>
                      <a:pt x="61021" y="15883"/>
                    </a:lnTo>
                    <a:lnTo>
                      <a:pt x="61121" y="15833"/>
                    </a:lnTo>
                    <a:lnTo>
                      <a:pt x="61323" y="15783"/>
                    </a:lnTo>
                    <a:close/>
                    <a:moveTo>
                      <a:pt x="50566" y="16637"/>
                    </a:moveTo>
                    <a:lnTo>
                      <a:pt x="50817" y="16688"/>
                    </a:lnTo>
                    <a:lnTo>
                      <a:pt x="50918" y="16738"/>
                    </a:lnTo>
                    <a:lnTo>
                      <a:pt x="50868" y="16838"/>
                    </a:lnTo>
                    <a:lnTo>
                      <a:pt x="50717" y="16939"/>
                    </a:lnTo>
                    <a:lnTo>
                      <a:pt x="50616" y="16989"/>
                    </a:lnTo>
                    <a:lnTo>
                      <a:pt x="50466" y="16939"/>
                    </a:lnTo>
                    <a:lnTo>
                      <a:pt x="50365" y="16788"/>
                    </a:lnTo>
                    <a:lnTo>
                      <a:pt x="50315" y="16738"/>
                    </a:lnTo>
                    <a:lnTo>
                      <a:pt x="50365" y="16688"/>
                    </a:lnTo>
                    <a:lnTo>
                      <a:pt x="50566" y="16637"/>
                    </a:lnTo>
                    <a:close/>
                    <a:moveTo>
                      <a:pt x="27998" y="16185"/>
                    </a:moveTo>
                    <a:lnTo>
                      <a:pt x="28098" y="16286"/>
                    </a:lnTo>
                    <a:lnTo>
                      <a:pt x="28199" y="16336"/>
                    </a:lnTo>
                    <a:lnTo>
                      <a:pt x="28148" y="16487"/>
                    </a:lnTo>
                    <a:lnTo>
                      <a:pt x="28098" y="16688"/>
                    </a:lnTo>
                    <a:lnTo>
                      <a:pt x="27947" y="16838"/>
                    </a:lnTo>
                    <a:lnTo>
                      <a:pt x="27897" y="17040"/>
                    </a:lnTo>
                    <a:lnTo>
                      <a:pt x="27797" y="16939"/>
                    </a:lnTo>
                    <a:lnTo>
                      <a:pt x="27696" y="16889"/>
                    </a:lnTo>
                    <a:lnTo>
                      <a:pt x="27646" y="16788"/>
                    </a:lnTo>
                    <a:lnTo>
                      <a:pt x="27746" y="16537"/>
                    </a:lnTo>
                    <a:lnTo>
                      <a:pt x="27746" y="16436"/>
                    </a:lnTo>
                    <a:lnTo>
                      <a:pt x="27797" y="16336"/>
                    </a:lnTo>
                    <a:lnTo>
                      <a:pt x="27897" y="16235"/>
                    </a:lnTo>
                    <a:lnTo>
                      <a:pt x="27998" y="16185"/>
                    </a:lnTo>
                    <a:close/>
                    <a:moveTo>
                      <a:pt x="53612" y="16859"/>
                    </a:moveTo>
                    <a:lnTo>
                      <a:pt x="53431" y="17040"/>
                    </a:lnTo>
                    <a:lnTo>
                      <a:pt x="53513" y="17040"/>
                    </a:lnTo>
                    <a:lnTo>
                      <a:pt x="53612" y="16859"/>
                    </a:lnTo>
                    <a:close/>
                    <a:moveTo>
                      <a:pt x="36341" y="16889"/>
                    </a:moveTo>
                    <a:lnTo>
                      <a:pt x="36392" y="16939"/>
                    </a:lnTo>
                    <a:lnTo>
                      <a:pt x="36392" y="17040"/>
                    </a:lnTo>
                    <a:lnTo>
                      <a:pt x="36392" y="17140"/>
                    </a:lnTo>
                    <a:lnTo>
                      <a:pt x="36341" y="17241"/>
                    </a:lnTo>
                    <a:lnTo>
                      <a:pt x="36241" y="17241"/>
                    </a:lnTo>
                    <a:lnTo>
                      <a:pt x="36191" y="17190"/>
                    </a:lnTo>
                    <a:lnTo>
                      <a:pt x="36191" y="17090"/>
                    </a:lnTo>
                    <a:lnTo>
                      <a:pt x="36191" y="16989"/>
                    </a:lnTo>
                    <a:lnTo>
                      <a:pt x="36241" y="16889"/>
                    </a:lnTo>
                    <a:close/>
                    <a:moveTo>
                      <a:pt x="44987" y="15632"/>
                    </a:moveTo>
                    <a:lnTo>
                      <a:pt x="44987" y="15682"/>
                    </a:lnTo>
                    <a:lnTo>
                      <a:pt x="45037" y="15833"/>
                    </a:lnTo>
                    <a:lnTo>
                      <a:pt x="45087" y="15934"/>
                    </a:lnTo>
                    <a:lnTo>
                      <a:pt x="45188" y="16085"/>
                    </a:lnTo>
                    <a:lnTo>
                      <a:pt x="45288" y="16185"/>
                    </a:lnTo>
                    <a:lnTo>
                      <a:pt x="45288" y="16286"/>
                    </a:lnTo>
                    <a:lnTo>
                      <a:pt x="45288" y="16386"/>
                    </a:lnTo>
                    <a:lnTo>
                      <a:pt x="45238" y="16487"/>
                    </a:lnTo>
                    <a:lnTo>
                      <a:pt x="45238" y="16688"/>
                    </a:lnTo>
                    <a:lnTo>
                      <a:pt x="45188" y="16788"/>
                    </a:lnTo>
                    <a:lnTo>
                      <a:pt x="45087" y="16838"/>
                    </a:lnTo>
                    <a:lnTo>
                      <a:pt x="44936" y="16838"/>
                    </a:lnTo>
                    <a:lnTo>
                      <a:pt x="44886" y="16939"/>
                    </a:lnTo>
                    <a:lnTo>
                      <a:pt x="44836" y="17090"/>
                    </a:lnTo>
                    <a:lnTo>
                      <a:pt x="44786" y="17190"/>
                    </a:lnTo>
                    <a:lnTo>
                      <a:pt x="44735" y="17241"/>
                    </a:lnTo>
                    <a:lnTo>
                      <a:pt x="44585" y="17140"/>
                    </a:lnTo>
                    <a:lnTo>
                      <a:pt x="44384" y="17040"/>
                    </a:lnTo>
                    <a:lnTo>
                      <a:pt x="43881" y="17040"/>
                    </a:lnTo>
                    <a:lnTo>
                      <a:pt x="43831" y="16989"/>
                    </a:lnTo>
                    <a:lnTo>
                      <a:pt x="43780" y="16939"/>
                    </a:lnTo>
                    <a:lnTo>
                      <a:pt x="43881" y="16838"/>
                    </a:lnTo>
                    <a:lnTo>
                      <a:pt x="44032" y="16889"/>
                    </a:lnTo>
                    <a:lnTo>
                      <a:pt x="44132" y="16838"/>
                    </a:lnTo>
                    <a:lnTo>
                      <a:pt x="44384" y="16738"/>
                    </a:lnTo>
                    <a:lnTo>
                      <a:pt x="44534" y="16587"/>
                    </a:lnTo>
                    <a:lnTo>
                      <a:pt x="44735" y="16386"/>
                    </a:lnTo>
                    <a:lnTo>
                      <a:pt x="44786" y="16336"/>
                    </a:lnTo>
                    <a:lnTo>
                      <a:pt x="44585" y="16235"/>
                    </a:lnTo>
                    <a:lnTo>
                      <a:pt x="44434" y="16135"/>
                    </a:lnTo>
                    <a:lnTo>
                      <a:pt x="44384" y="16034"/>
                    </a:lnTo>
                    <a:lnTo>
                      <a:pt x="44434" y="15883"/>
                    </a:lnTo>
                    <a:lnTo>
                      <a:pt x="44534" y="15783"/>
                    </a:lnTo>
                    <a:lnTo>
                      <a:pt x="44685" y="15733"/>
                    </a:lnTo>
                    <a:lnTo>
                      <a:pt x="44786" y="15682"/>
                    </a:lnTo>
                    <a:lnTo>
                      <a:pt x="44886" y="15632"/>
                    </a:lnTo>
                    <a:close/>
                    <a:moveTo>
                      <a:pt x="26892" y="17040"/>
                    </a:moveTo>
                    <a:lnTo>
                      <a:pt x="27093" y="17140"/>
                    </a:lnTo>
                    <a:lnTo>
                      <a:pt x="27093" y="17190"/>
                    </a:lnTo>
                    <a:lnTo>
                      <a:pt x="26992" y="17241"/>
                    </a:lnTo>
                    <a:lnTo>
                      <a:pt x="26892" y="17291"/>
                    </a:lnTo>
                    <a:lnTo>
                      <a:pt x="26791" y="17241"/>
                    </a:lnTo>
                    <a:lnTo>
                      <a:pt x="26741" y="17190"/>
                    </a:lnTo>
                    <a:lnTo>
                      <a:pt x="26791" y="17140"/>
                    </a:lnTo>
                    <a:lnTo>
                      <a:pt x="26892" y="17040"/>
                    </a:lnTo>
                    <a:close/>
                    <a:moveTo>
                      <a:pt x="47651" y="16838"/>
                    </a:moveTo>
                    <a:lnTo>
                      <a:pt x="47751" y="16939"/>
                    </a:lnTo>
                    <a:lnTo>
                      <a:pt x="47751" y="17040"/>
                    </a:lnTo>
                    <a:lnTo>
                      <a:pt x="47751" y="17140"/>
                    </a:lnTo>
                    <a:lnTo>
                      <a:pt x="47651" y="17291"/>
                    </a:lnTo>
                    <a:lnTo>
                      <a:pt x="47500" y="17391"/>
                    </a:lnTo>
                    <a:lnTo>
                      <a:pt x="47450" y="17492"/>
                    </a:lnTo>
                    <a:lnTo>
                      <a:pt x="47249" y="17241"/>
                    </a:lnTo>
                    <a:lnTo>
                      <a:pt x="47148" y="17190"/>
                    </a:lnTo>
                    <a:lnTo>
                      <a:pt x="47148" y="17140"/>
                    </a:lnTo>
                    <a:lnTo>
                      <a:pt x="47249" y="17040"/>
                    </a:lnTo>
                    <a:lnTo>
                      <a:pt x="47399" y="16939"/>
                    </a:lnTo>
                    <a:lnTo>
                      <a:pt x="47550" y="16838"/>
                    </a:lnTo>
                    <a:close/>
                    <a:moveTo>
                      <a:pt x="48907" y="17291"/>
                    </a:moveTo>
                    <a:lnTo>
                      <a:pt x="49008" y="17391"/>
                    </a:lnTo>
                    <a:lnTo>
                      <a:pt x="48907" y="17492"/>
                    </a:lnTo>
                    <a:lnTo>
                      <a:pt x="48857" y="17341"/>
                    </a:lnTo>
                    <a:lnTo>
                      <a:pt x="48907" y="17291"/>
                    </a:lnTo>
                    <a:close/>
                    <a:moveTo>
                      <a:pt x="51119" y="17040"/>
                    </a:moveTo>
                    <a:lnTo>
                      <a:pt x="51219" y="17090"/>
                    </a:lnTo>
                    <a:lnTo>
                      <a:pt x="51270" y="17140"/>
                    </a:lnTo>
                    <a:lnTo>
                      <a:pt x="51320" y="17241"/>
                    </a:lnTo>
                    <a:lnTo>
                      <a:pt x="51320" y="17391"/>
                    </a:lnTo>
                    <a:lnTo>
                      <a:pt x="51219" y="17442"/>
                    </a:lnTo>
                    <a:lnTo>
                      <a:pt x="51119" y="17492"/>
                    </a:lnTo>
                    <a:lnTo>
                      <a:pt x="51018" y="17442"/>
                    </a:lnTo>
                    <a:lnTo>
                      <a:pt x="50968" y="17391"/>
                    </a:lnTo>
                    <a:lnTo>
                      <a:pt x="50918" y="17341"/>
                    </a:lnTo>
                    <a:lnTo>
                      <a:pt x="50918" y="17241"/>
                    </a:lnTo>
                    <a:lnTo>
                      <a:pt x="50968" y="17090"/>
                    </a:lnTo>
                    <a:lnTo>
                      <a:pt x="51018" y="17040"/>
                    </a:lnTo>
                    <a:close/>
                    <a:moveTo>
                      <a:pt x="53733" y="16637"/>
                    </a:moveTo>
                    <a:lnTo>
                      <a:pt x="53612" y="16859"/>
                    </a:lnTo>
                    <a:lnTo>
                      <a:pt x="53612" y="16859"/>
                    </a:lnTo>
                    <a:lnTo>
                      <a:pt x="53632" y="16838"/>
                    </a:lnTo>
                    <a:lnTo>
                      <a:pt x="53783" y="16788"/>
                    </a:lnTo>
                    <a:lnTo>
                      <a:pt x="53833" y="16788"/>
                    </a:lnTo>
                    <a:lnTo>
                      <a:pt x="53833" y="16838"/>
                    </a:lnTo>
                    <a:lnTo>
                      <a:pt x="53833" y="16939"/>
                    </a:lnTo>
                    <a:lnTo>
                      <a:pt x="53783" y="16989"/>
                    </a:lnTo>
                    <a:lnTo>
                      <a:pt x="53682" y="17040"/>
                    </a:lnTo>
                    <a:lnTo>
                      <a:pt x="53513" y="17040"/>
                    </a:lnTo>
                    <a:lnTo>
                      <a:pt x="53431" y="17190"/>
                    </a:lnTo>
                    <a:lnTo>
                      <a:pt x="53331" y="17241"/>
                    </a:lnTo>
                    <a:lnTo>
                      <a:pt x="53230" y="17291"/>
                    </a:lnTo>
                    <a:lnTo>
                      <a:pt x="53180" y="17391"/>
                    </a:lnTo>
                    <a:lnTo>
                      <a:pt x="53079" y="17442"/>
                    </a:lnTo>
                    <a:lnTo>
                      <a:pt x="52979" y="17492"/>
                    </a:lnTo>
                    <a:lnTo>
                      <a:pt x="52878" y="17442"/>
                    </a:lnTo>
                    <a:lnTo>
                      <a:pt x="52828" y="17391"/>
                    </a:lnTo>
                    <a:lnTo>
                      <a:pt x="52878" y="17341"/>
                    </a:lnTo>
                    <a:lnTo>
                      <a:pt x="52928" y="17291"/>
                    </a:lnTo>
                    <a:lnTo>
                      <a:pt x="53230" y="17291"/>
                    </a:lnTo>
                    <a:lnTo>
                      <a:pt x="53230" y="17190"/>
                    </a:lnTo>
                    <a:lnTo>
                      <a:pt x="53280" y="17140"/>
                    </a:lnTo>
                    <a:lnTo>
                      <a:pt x="53331" y="17090"/>
                    </a:lnTo>
                    <a:lnTo>
                      <a:pt x="53431" y="17040"/>
                    </a:lnTo>
                    <a:lnTo>
                      <a:pt x="53431" y="16989"/>
                    </a:lnTo>
                    <a:lnTo>
                      <a:pt x="53431" y="16838"/>
                    </a:lnTo>
                    <a:lnTo>
                      <a:pt x="53431" y="16738"/>
                    </a:lnTo>
                    <a:lnTo>
                      <a:pt x="53481" y="16688"/>
                    </a:lnTo>
                    <a:lnTo>
                      <a:pt x="53582" y="16637"/>
                    </a:lnTo>
                    <a:close/>
                    <a:moveTo>
                      <a:pt x="24730" y="16436"/>
                    </a:moveTo>
                    <a:lnTo>
                      <a:pt x="24831" y="16537"/>
                    </a:lnTo>
                    <a:lnTo>
                      <a:pt x="24982" y="16688"/>
                    </a:lnTo>
                    <a:lnTo>
                      <a:pt x="25032" y="16788"/>
                    </a:lnTo>
                    <a:lnTo>
                      <a:pt x="25032" y="16889"/>
                    </a:lnTo>
                    <a:lnTo>
                      <a:pt x="25082" y="16939"/>
                    </a:lnTo>
                    <a:lnTo>
                      <a:pt x="25133" y="17040"/>
                    </a:lnTo>
                    <a:lnTo>
                      <a:pt x="25283" y="17190"/>
                    </a:lnTo>
                    <a:lnTo>
                      <a:pt x="25334" y="17241"/>
                    </a:lnTo>
                    <a:lnTo>
                      <a:pt x="25434" y="17291"/>
                    </a:lnTo>
                    <a:lnTo>
                      <a:pt x="25635" y="17190"/>
                    </a:lnTo>
                    <a:lnTo>
                      <a:pt x="25736" y="17090"/>
                    </a:lnTo>
                    <a:lnTo>
                      <a:pt x="25786" y="17090"/>
                    </a:lnTo>
                    <a:lnTo>
                      <a:pt x="25836" y="17140"/>
                    </a:lnTo>
                    <a:lnTo>
                      <a:pt x="25886" y="17291"/>
                    </a:lnTo>
                    <a:lnTo>
                      <a:pt x="25786" y="17442"/>
                    </a:lnTo>
                    <a:lnTo>
                      <a:pt x="25635" y="17592"/>
                    </a:lnTo>
                    <a:lnTo>
                      <a:pt x="25535" y="17693"/>
                    </a:lnTo>
                    <a:lnTo>
                      <a:pt x="24379" y="17693"/>
                    </a:lnTo>
                    <a:lnTo>
                      <a:pt x="24379" y="17643"/>
                    </a:lnTo>
                    <a:lnTo>
                      <a:pt x="23223" y="17643"/>
                    </a:lnTo>
                    <a:lnTo>
                      <a:pt x="23122" y="17592"/>
                    </a:lnTo>
                    <a:lnTo>
                      <a:pt x="23223" y="17492"/>
                    </a:lnTo>
                    <a:lnTo>
                      <a:pt x="23373" y="17341"/>
                    </a:lnTo>
                    <a:lnTo>
                      <a:pt x="23474" y="17291"/>
                    </a:lnTo>
                    <a:lnTo>
                      <a:pt x="23524" y="17291"/>
                    </a:lnTo>
                    <a:lnTo>
                      <a:pt x="23826" y="17241"/>
                    </a:lnTo>
                    <a:lnTo>
                      <a:pt x="24027" y="17140"/>
                    </a:lnTo>
                    <a:lnTo>
                      <a:pt x="24178" y="16989"/>
                    </a:lnTo>
                    <a:lnTo>
                      <a:pt x="24228" y="16688"/>
                    </a:lnTo>
                    <a:lnTo>
                      <a:pt x="24278" y="16688"/>
                    </a:lnTo>
                    <a:lnTo>
                      <a:pt x="24379" y="16637"/>
                    </a:lnTo>
                    <a:lnTo>
                      <a:pt x="24529" y="16487"/>
                    </a:lnTo>
                    <a:lnTo>
                      <a:pt x="24630" y="16436"/>
                    </a:lnTo>
                    <a:close/>
                    <a:moveTo>
                      <a:pt x="50365" y="17492"/>
                    </a:moveTo>
                    <a:lnTo>
                      <a:pt x="50466" y="17542"/>
                    </a:lnTo>
                    <a:lnTo>
                      <a:pt x="50365" y="17693"/>
                    </a:lnTo>
                    <a:lnTo>
                      <a:pt x="50315" y="17643"/>
                    </a:lnTo>
                    <a:lnTo>
                      <a:pt x="50365" y="17492"/>
                    </a:lnTo>
                    <a:close/>
                    <a:moveTo>
                      <a:pt x="49524" y="16857"/>
                    </a:moveTo>
                    <a:lnTo>
                      <a:pt x="49812" y="16939"/>
                    </a:lnTo>
                    <a:lnTo>
                      <a:pt x="49963" y="16989"/>
                    </a:lnTo>
                    <a:lnTo>
                      <a:pt x="49963" y="17090"/>
                    </a:lnTo>
                    <a:lnTo>
                      <a:pt x="49862" y="17140"/>
                    </a:lnTo>
                    <a:lnTo>
                      <a:pt x="49762" y="17241"/>
                    </a:lnTo>
                    <a:lnTo>
                      <a:pt x="49661" y="17391"/>
                    </a:lnTo>
                    <a:lnTo>
                      <a:pt x="49661" y="17492"/>
                    </a:lnTo>
                    <a:lnTo>
                      <a:pt x="49661" y="17643"/>
                    </a:lnTo>
                    <a:lnTo>
                      <a:pt x="49611" y="17793"/>
                    </a:lnTo>
                    <a:lnTo>
                      <a:pt x="49611" y="17844"/>
                    </a:lnTo>
                    <a:lnTo>
                      <a:pt x="49511" y="17844"/>
                    </a:lnTo>
                    <a:lnTo>
                      <a:pt x="49410" y="17793"/>
                    </a:lnTo>
                    <a:lnTo>
                      <a:pt x="49309" y="17643"/>
                    </a:lnTo>
                    <a:lnTo>
                      <a:pt x="49259" y="17592"/>
                    </a:lnTo>
                    <a:lnTo>
                      <a:pt x="49309" y="17492"/>
                    </a:lnTo>
                    <a:lnTo>
                      <a:pt x="49410" y="17442"/>
                    </a:lnTo>
                    <a:lnTo>
                      <a:pt x="49410" y="17291"/>
                    </a:lnTo>
                    <a:lnTo>
                      <a:pt x="49460" y="17040"/>
                    </a:lnTo>
                    <a:lnTo>
                      <a:pt x="49410" y="16939"/>
                    </a:lnTo>
                    <a:lnTo>
                      <a:pt x="49460" y="16889"/>
                    </a:lnTo>
                    <a:lnTo>
                      <a:pt x="49524" y="16857"/>
                    </a:lnTo>
                    <a:close/>
                    <a:moveTo>
                      <a:pt x="33326" y="17693"/>
                    </a:moveTo>
                    <a:lnTo>
                      <a:pt x="33426" y="17844"/>
                    </a:lnTo>
                    <a:lnTo>
                      <a:pt x="33326" y="17894"/>
                    </a:lnTo>
                    <a:lnTo>
                      <a:pt x="33275" y="17743"/>
                    </a:lnTo>
                    <a:lnTo>
                      <a:pt x="33326" y="17693"/>
                    </a:lnTo>
                    <a:close/>
                    <a:moveTo>
                      <a:pt x="38553" y="17743"/>
                    </a:moveTo>
                    <a:lnTo>
                      <a:pt x="38704" y="17793"/>
                    </a:lnTo>
                    <a:lnTo>
                      <a:pt x="38654" y="17894"/>
                    </a:lnTo>
                    <a:lnTo>
                      <a:pt x="38503" y="17793"/>
                    </a:lnTo>
                    <a:lnTo>
                      <a:pt x="38553" y="17743"/>
                    </a:lnTo>
                    <a:close/>
                    <a:moveTo>
                      <a:pt x="45389" y="17442"/>
                    </a:moveTo>
                    <a:lnTo>
                      <a:pt x="45540" y="17492"/>
                    </a:lnTo>
                    <a:lnTo>
                      <a:pt x="45640" y="17592"/>
                    </a:lnTo>
                    <a:lnTo>
                      <a:pt x="45640" y="17643"/>
                    </a:lnTo>
                    <a:lnTo>
                      <a:pt x="45590" y="17693"/>
                    </a:lnTo>
                    <a:lnTo>
                      <a:pt x="45439" y="17793"/>
                    </a:lnTo>
                    <a:lnTo>
                      <a:pt x="45238" y="17894"/>
                    </a:lnTo>
                    <a:lnTo>
                      <a:pt x="45087" y="17844"/>
                    </a:lnTo>
                    <a:lnTo>
                      <a:pt x="45037" y="17793"/>
                    </a:lnTo>
                    <a:lnTo>
                      <a:pt x="45037" y="17693"/>
                    </a:lnTo>
                    <a:lnTo>
                      <a:pt x="45037" y="17592"/>
                    </a:lnTo>
                    <a:lnTo>
                      <a:pt x="45087" y="17542"/>
                    </a:lnTo>
                    <a:lnTo>
                      <a:pt x="45238" y="17492"/>
                    </a:lnTo>
                    <a:lnTo>
                      <a:pt x="45389" y="17442"/>
                    </a:lnTo>
                    <a:close/>
                    <a:moveTo>
                      <a:pt x="31013" y="17894"/>
                    </a:moveTo>
                    <a:lnTo>
                      <a:pt x="31114" y="18045"/>
                    </a:lnTo>
                    <a:lnTo>
                      <a:pt x="31013" y="18095"/>
                    </a:lnTo>
                    <a:lnTo>
                      <a:pt x="30963" y="17944"/>
                    </a:lnTo>
                    <a:lnTo>
                      <a:pt x="31013" y="17894"/>
                    </a:lnTo>
                    <a:close/>
                    <a:moveTo>
                      <a:pt x="36090" y="17492"/>
                    </a:moveTo>
                    <a:lnTo>
                      <a:pt x="36241" y="17643"/>
                    </a:lnTo>
                    <a:lnTo>
                      <a:pt x="36492" y="17542"/>
                    </a:lnTo>
                    <a:lnTo>
                      <a:pt x="36593" y="17542"/>
                    </a:lnTo>
                    <a:lnTo>
                      <a:pt x="36693" y="17693"/>
                    </a:lnTo>
                    <a:lnTo>
                      <a:pt x="36743" y="17743"/>
                    </a:lnTo>
                    <a:lnTo>
                      <a:pt x="36693" y="17894"/>
                    </a:lnTo>
                    <a:lnTo>
                      <a:pt x="36593" y="17844"/>
                    </a:lnTo>
                    <a:lnTo>
                      <a:pt x="36442" y="17894"/>
                    </a:lnTo>
                    <a:lnTo>
                      <a:pt x="36241" y="17995"/>
                    </a:lnTo>
                    <a:lnTo>
                      <a:pt x="35990" y="18095"/>
                    </a:lnTo>
                    <a:lnTo>
                      <a:pt x="35889" y="18145"/>
                    </a:lnTo>
                    <a:lnTo>
                      <a:pt x="35738" y="18095"/>
                    </a:lnTo>
                    <a:lnTo>
                      <a:pt x="35437" y="18095"/>
                    </a:lnTo>
                    <a:lnTo>
                      <a:pt x="35386" y="17995"/>
                    </a:lnTo>
                    <a:lnTo>
                      <a:pt x="35336" y="17844"/>
                    </a:lnTo>
                    <a:lnTo>
                      <a:pt x="35336" y="17643"/>
                    </a:lnTo>
                    <a:lnTo>
                      <a:pt x="35386" y="17542"/>
                    </a:lnTo>
                    <a:lnTo>
                      <a:pt x="35437" y="17492"/>
                    </a:lnTo>
                    <a:close/>
                    <a:moveTo>
                      <a:pt x="34632" y="18145"/>
                    </a:moveTo>
                    <a:lnTo>
                      <a:pt x="34733" y="18196"/>
                    </a:lnTo>
                    <a:lnTo>
                      <a:pt x="34582" y="18296"/>
                    </a:lnTo>
                    <a:lnTo>
                      <a:pt x="34482" y="18196"/>
                    </a:lnTo>
                    <a:lnTo>
                      <a:pt x="34632" y="18145"/>
                    </a:lnTo>
                    <a:close/>
                    <a:moveTo>
                      <a:pt x="44936" y="18145"/>
                    </a:moveTo>
                    <a:lnTo>
                      <a:pt x="45037" y="18196"/>
                    </a:lnTo>
                    <a:lnTo>
                      <a:pt x="44886" y="18296"/>
                    </a:lnTo>
                    <a:lnTo>
                      <a:pt x="44786" y="18196"/>
                    </a:lnTo>
                    <a:lnTo>
                      <a:pt x="44936" y="18145"/>
                    </a:lnTo>
                    <a:close/>
                    <a:moveTo>
                      <a:pt x="47048" y="17944"/>
                    </a:moveTo>
                    <a:lnTo>
                      <a:pt x="47148" y="18145"/>
                    </a:lnTo>
                    <a:lnTo>
                      <a:pt x="47048" y="18246"/>
                    </a:lnTo>
                    <a:lnTo>
                      <a:pt x="46997" y="18296"/>
                    </a:lnTo>
                    <a:lnTo>
                      <a:pt x="46947" y="18196"/>
                    </a:lnTo>
                    <a:lnTo>
                      <a:pt x="46897" y="18145"/>
                    </a:lnTo>
                    <a:lnTo>
                      <a:pt x="46947" y="18045"/>
                    </a:lnTo>
                    <a:lnTo>
                      <a:pt x="46997" y="17944"/>
                    </a:lnTo>
                    <a:close/>
                    <a:moveTo>
                      <a:pt x="46394" y="18095"/>
                    </a:moveTo>
                    <a:lnTo>
                      <a:pt x="46545" y="18145"/>
                    </a:lnTo>
                    <a:lnTo>
                      <a:pt x="46645" y="18196"/>
                    </a:lnTo>
                    <a:lnTo>
                      <a:pt x="46645" y="18246"/>
                    </a:lnTo>
                    <a:lnTo>
                      <a:pt x="46394" y="18346"/>
                    </a:lnTo>
                    <a:lnTo>
                      <a:pt x="46093" y="18246"/>
                    </a:lnTo>
                    <a:lnTo>
                      <a:pt x="46093" y="18196"/>
                    </a:lnTo>
                    <a:lnTo>
                      <a:pt x="46243" y="18145"/>
                    </a:lnTo>
                    <a:lnTo>
                      <a:pt x="46394" y="18095"/>
                    </a:lnTo>
                    <a:close/>
                    <a:moveTo>
                      <a:pt x="57905" y="17241"/>
                    </a:moveTo>
                    <a:lnTo>
                      <a:pt x="57955" y="17291"/>
                    </a:lnTo>
                    <a:lnTo>
                      <a:pt x="58256" y="17592"/>
                    </a:lnTo>
                    <a:lnTo>
                      <a:pt x="58307" y="17643"/>
                    </a:lnTo>
                    <a:lnTo>
                      <a:pt x="58407" y="17643"/>
                    </a:lnTo>
                    <a:lnTo>
                      <a:pt x="58508" y="17592"/>
                    </a:lnTo>
                    <a:lnTo>
                      <a:pt x="58608" y="17492"/>
                    </a:lnTo>
                    <a:lnTo>
                      <a:pt x="58809" y="17492"/>
                    </a:lnTo>
                    <a:lnTo>
                      <a:pt x="58910" y="17592"/>
                    </a:lnTo>
                    <a:lnTo>
                      <a:pt x="59111" y="17693"/>
                    </a:lnTo>
                    <a:lnTo>
                      <a:pt x="59211" y="17693"/>
                    </a:lnTo>
                    <a:lnTo>
                      <a:pt x="59262" y="17592"/>
                    </a:lnTo>
                    <a:lnTo>
                      <a:pt x="59362" y="17542"/>
                    </a:lnTo>
                    <a:lnTo>
                      <a:pt x="59614" y="17492"/>
                    </a:lnTo>
                    <a:lnTo>
                      <a:pt x="59815" y="17442"/>
                    </a:lnTo>
                    <a:lnTo>
                      <a:pt x="59915" y="17442"/>
                    </a:lnTo>
                    <a:lnTo>
                      <a:pt x="60016" y="17341"/>
                    </a:lnTo>
                    <a:lnTo>
                      <a:pt x="60116" y="17291"/>
                    </a:lnTo>
                    <a:lnTo>
                      <a:pt x="60267" y="17291"/>
                    </a:lnTo>
                    <a:lnTo>
                      <a:pt x="60770" y="17442"/>
                    </a:lnTo>
                    <a:lnTo>
                      <a:pt x="61172" y="17492"/>
                    </a:lnTo>
                    <a:lnTo>
                      <a:pt x="61524" y="17442"/>
                    </a:lnTo>
                    <a:lnTo>
                      <a:pt x="61926" y="17291"/>
                    </a:lnTo>
                    <a:lnTo>
                      <a:pt x="62177" y="17291"/>
                    </a:lnTo>
                    <a:lnTo>
                      <a:pt x="62328" y="17391"/>
                    </a:lnTo>
                    <a:lnTo>
                      <a:pt x="62529" y="17492"/>
                    </a:lnTo>
                    <a:lnTo>
                      <a:pt x="62830" y="17542"/>
                    </a:lnTo>
                    <a:lnTo>
                      <a:pt x="63132" y="17492"/>
                    </a:lnTo>
                    <a:lnTo>
                      <a:pt x="63484" y="17442"/>
                    </a:lnTo>
                    <a:lnTo>
                      <a:pt x="63836" y="17341"/>
                    </a:lnTo>
                    <a:lnTo>
                      <a:pt x="64137" y="17291"/>
                    </a:lnTo>
                    <a:lnTo>
                      <a:pt x="64489" y="17341"/>
                    </a:lnTo>
                    <a:lnTo>
                      <a:pt x="65092" y="17442"/>
                    </a:lnTo>
                    <a:lnTo>
                      <a:pt x="65494" y="17492"/>
                    </a:lnTo>
                    <a:lnTo>
                      <a:pt x="65947" y="17492"/>
                    </a:lnTo>
                    <a:lnTo>
                      <a:pt x="65997" y="17542"/>
                    </a:lnTo>
                    <a:lnTo>
                      <a:pt x="66047" y="17592"/>
                    </a:lnTo>
                    <a:lnTo>
                      <a:pt x="65947" y="17693"/>
                    </a:lnTo>
                    <a:lnTo>
                      <a:pt x="64087" y="17693"/>
                    </a:lnTo>
                    <a:lnTo>
                      <a:pt x="63836" y="17743"/>
                    </a:lnTo>
                    <a:lnTo>
                      <a:pt x="63735" y="17793"/>
                    </a:lnTo>
                    <a:lnTo>
                      <a:pt x="63635" y="17894"/>
                    </a:lnTo>
                    <a:lnTo>
                      <a:pt x="63534" y="17944"/>
                    </a:lnTo>
                    <a:lnTo>
                      <a:pt x="63434" y="17944"/>
                    </a:lnTo>
                    <a:lnTo>
                      <a:pt x="63182" y="17894"/>
                    </a:lnTo>
                    <a:lnTo>
                      <a:pt x="63031" y="17894"/>
                    </a:lnTo>
                    <a:lnTo>
                      <a:pt x="62881" y="17743"/>
                    </a:lnTo>
                    <a:lnTo>
                      <a:pt x="62780" y="17693"/>
                    </a:lnTo>
                    <a:lnTo>
                      <a:pt x="62730" y="17793"/>
                    </a:lnTo>
                    <a:lnTo>
                      <a:pt x="62629" y="17894"/>
                    </a:lnTo>
                    <a:lnTo>
                      <a:pt x="62378" y="17894"/>
                    </a:lnTo>
                    <a:lnTo>
                      <a:pt x="62278" y="17793"/>
                    </a:lnTo>
                    <a:lnTo>
                      <a:pt x="62127" y="17693"/>
                    </a:lnTo>
                    <a:lnTo>
                      <a:pt x="62026" y="17693"/>
                    </a:lnTo>
                    <a:lnTo>
                      <a:pt x="61875" y="17793"/>
                    </a:lnTo>
                    <a:lnTo>
                      <a:pt x="61775" y="17844"/>
                    </a:lnTo>
                    <a:lnTo>
                      <a:pt x="61473" y="17894"/>
                    </a:lnTo>
                    <a:lnTo>
                      <a:pt x="60920" y="17894"/>
                    </a:lnTo>
                    <a:lnTo>
                      <a:pt x="60669" y="17944"/>
                    </a:lnTo>
                    <a:lnTo>
                      <a:pt x="60468" y="18095"/>
                    </a:lnTo>
                    <a:lnTo>
                      <a:pt x="60367" y="18145"/>
                    </a:lnTo>
                    <a:lnTo>
                      <a:pt x="60317" y="18095"/>
                    </a:lnTo>
                    <a:lnTo>
                      <a:pt x="60217" y="17995"/>
                    </a:lnTo>
                    <a:lnTo>
                      <a:pt x="60116" y="17944"/>
                    </a:lnTo>
                    <a:lnTo>
                      <a:pt x="59865" y="17894"/>
                    </a:lnTo>
                    <a:lnTo>
                      <a:pt x="59262" y="17894"/>
                    </a:lnTo>
                    <a:lnTo>
                      <a:pt x="59111" y="17995"/>
                    </a:lnTo>
                    <a:lnTo>
                      <a:pt x="58960" y="18095"/>
                    </a:lnTo>
                    <a:lnTo>
                      <a:pt x="58860" y="18145"/>
                    </a:lnTo>
                    <a:lnTo>
                      <a:pt x="58759" y="18145"/>
                    </a:lnTo>
                    <a:lnTo>
                      <a:pt x="58659" y="18095"/>
                    </a:lnTo>
                    <a:lnTo>
                      <a:pt x="57402" y="18095"/>
                    </a:lnTo>
                    <a:lnTo>
                      <a:pt x="57201" y="18196"/>
                    </a:lnTo>
                    <a:lnTo>
                      <a:pt x="57000" y="18296"/>
                    </a:lnTo>
                    <a:lnTo>
                      <a:pt x="56749" y="18346"/>
                    </a:lnTo>
                    <a:lnTo>
                      <a:pt x="56447" y="18296"/>
                    </a:lnTo>
                    <a:lnTo>
                      <a:pt x="56246" y="18296"/>
                    </a:lnTo>
                    <a:lnTo>
                      <a:pt x="56196" y="18246"/>
                    </a:lnTo>
                    <a:lnTo>
                      <a:pt x="56196" y="18145"/>
                    </a:lnTo>
                    <a:lnTo>
                      <a:pt x="56196" y="18045"/>
                    </a:lnTo>
                    <a:lnTo>
                      <a:pt x="56246" y="17944"/>
                    </a:lnTo>
                    <a:lnTo>
                      <a:pt x="56346" y="17793"/>
                    </a:lnTo>
                    <a:lnTo>
                      <a:pt x="56397" y="17643"/>
                    </a:lnTo>
                    <a:lnTo>
                      <a:pt x="56447" y="17492"/>
                    </a:lnTo>
                    <a:lnTo>
                      <a:pt x="56598" y="17341"/>
                    </a:lnTo>
                    <a:lnTo>
                      <a:pt x="56749" y="17341"/>
                    </a:lnTo>
                    <a:lnTo>
                      <a:pt x="57050" y="17592"/>
                    </a:lnTo>
                    <a:lnTo>
                      <a:pt x="57201" y="17693"/>
                    </a:lnTo>
                    <a:lnTo>
                      <a:pt x="57352" y="17693"/>
                    </a:lnTo>
                    <a:lnTo>
                      <a:pt x="57502" y="17592"/>
                    </a:lnTo>
                    <a:lnTo>
                      <a:pt x="57653" y="17391"/>
                    </a:lnTo>
                    <a:lnTo>
                      <a:pt x="57704" y="17341"/>
                    </a:lnTo>
                    <a:lnTo>
                      <a:pt x="57804" y="17291"/>
                    </a:lnTo>
                    <a:lnTo>
                      <a:pt x="57905" y="17241"/>
                    </a:lnTo>
                    <a:close/>
                    <a:moveTo>
                      <a:pt x="55241" y="17693"/>
                    </a:moveTo>
                    <a:lnTo>
                      <a:pt x="55291" y="17743"/>
                    </a:lnTo>
                    <a:lnTo>
                      <a:pt x="55391" y="17844"/>
                    </a:lnTo>
                    <a:lnTo>
                      <a:pt x="55592" y="18045"/>
                    </a:lnTo>
                    <a:lnTo>
                      <a:pt x="55743" y="18095"/>
                    </a:lnTo>
                    <a:lnTo>
                      <a:pt x="55894" y="18145"/>
                    </a:lnTo>
                    <a:lnTo>
                      <a:pt x="55944" y="18145"/>
                    </a:lnTo>
                    <a:lnTo>
                      <a:pt x="55944" y="18196"/>
                    </a:lnTo>
                    <a:lnTo>
                      <a:pt x="55894" y="18296"/>
                    </a:lnTo>
                    <a:lnTo>
                      <a:pt x="55793" y="18346"/>
                    </a:lnTo>
                    <a:lnTo>
                      <a:pt x="55693" y="18397"/>
                    </a:lnTo>
                    <a:lnTo>
                      <a:pt x="55442" y="18346"/>
                    </a:lnTo>
                    <a:lnTo>
                      <a:pt x="55241" y="18296"/>
                    </a:lnTo>
                    <a:lnTo>
                      <a:pt x="55140" y="18246"/>
                    </a:lnTo>
                    <a:lnTo>
                      <a:pt x="55140" y="18095"/>
                    </a:lnTo>
                    <a:lnTo>
                      <a:pt x="55140" y="17944"/>
                    </a:lnTo>
                    <a:lnTo>
                      <a:pt x="55140" y="17844"/>
                    </a:lnTo>
                    <a:lnTo>
                      <a:pt x="55140" y="17743"/>
                    </a:lnTo>
                    <a:lnTo>
                      <a:pt x="55241" y="17693"/>
                    </a:lnTo>
                    <a:close/>
                    <a:moveTo>
                      <a:pt x="39307" y="18397"/>
                    </a:moveTo>
                    <a:lnTo>
                      <a:pt x="39206" y="18497"/>
                    </a:lnTo>
                    <a:lnTo>
                      <a:pt x="39190" y="18497"/>
                    </a:lnTo>
                    <a:lnTo>
                      <a:pt x="39206" y="18447"/>
                    </a:lnTo>
                    <a:lnTo>
                      <a:pt x="39257" y="18397"/>
                    </a:lnTo>
                    <a:close/>
                    <a:moveTo>
                      <a:pt x="39156" y="18296"/>
                    </a:moveTo>
                    <a:lnTo>
                      <a:pt x="38977" y="18547"/>
                    </a:lnTo>
                    <a:lnTo>
                      <a:pt x="38955" y="18547"/>
                    </a:lnTo>
                    <a:lnTo>
                      <a:pt x="38905" y="18447"/>
                    </a:lnTo>
                    <a:lnTo>
                      <a:pt x="38955" y="18397"/>
                    </a:lnTo>
                    <a:lnTo>
                      <a:pt x="39056" y="18346"/>
                    </a:lnTo>
                    <a:lnTo>
                      <a:pt x="39156" y="18296"/>
                    </a:lnTo>
                    <a:close/>
                    <a:moveTo>
                      <a:pt x="54487" y="17693"/>
                    </a:moveTo>
                    <a:lnTo>
                      <a:pt x="54738" y="17844"/>
                    </a:lnTo>
                    <a:lnTo>
                      <a:pt x="54889" y="17995"/>
                    </a:lnTo>
                    <a:lnTo>
                      <a:pt x="54939" y="18246"/>
                    </a:lnTo>
                    <a:lnTo>
                      <a:pt x="54889" y="18346"/>
                    </a:lnTo>
                    <a:lnTo>
                      <a:pt x="54838" y="18497"/>
                    </a:lnTo>
                    <a:lnTo>
                      <a:pt x="54788" y="18497"/>
                    </a:lnTo>
                    <a:lnTo>
                      <a:pt x="54738" y="18397"/>
                    </a:lnTo>
                    <a:lnTo>
                      <a:pt x="54688" y="18397"/>
                    </a:lnTo>
                    <a:lnTo>
                      <a:pt x="54587" y="18346"/>
                    </a:lnTo>
                    <a:lnTo>
                      <a:pt x="54537" y="18397"/>
                    </a:lnTo>
                    <a:lnTo>
                      <a:pt x="54436" y="18447"/>
                    </a:lnTo>
                    <a:lnTo>
                      <a:pt x="54336" y="18547"/>
                    </a:lnTo>
                    <a:lnTo>
                      <a:pt x="53783" y="18547"/>
                    </a:lnTo>
                    <a:lnTo>
                      <a:pt x="53481" y="18497"/>
                    </a:lnTo>
                    <a:lnTo>
                      <a:pt x="53431" y="18397"/>
                    </a:lnTo>
                    <a:lnTo>
                      <a:pt x="53532" y="18346"/>
                    </a:lnTo>
                    <a:lnTo>
                      <a:pt x="53682" y="18196"/>
                    </a:lnTo>
                    <a:lnTo>
                      <a:pt x="53783" y="18095"/>
                    </a:lnTo>
                    <a:lnTo>
                      <a:pt x="53934" y="18095"/>
                    </a:lnTo>
                    <a:lnTo>
                      <a:pt x="54135" y="18145"/>
                    </a:lnTo>
                    <a:lnTo>
                      <a:pt x="54336" y="18095"/>
                    </a:lnTo>
                    <a:lnTo>
                      <a:pt x="54436" y="18095"/>
                    </a:lnTo>
                    <a:lnTo>
                      <a:pt x="54436" y="18045"/>
                    </a:lnTo>
                    <a:lnTo>
                      <a:pt x="54436" y="17995"/>
                    </a:lnTo>
                    <a:lnTo>
                      <a:pt x="54386" y="17894"/>
                    </a:lnTo>
                    <a:lnTo>
                      <a:pt x="54336" y="17743"/>
                    </a:lnTo>
                    <a:lnTo>
                      <a:pt x="54386" y="17693"/>
                    </a:lnTo>
                    <a:close/>
                    <a:moveTo>
                      <a:pt x="66399" y="18296"/>
                    </a:moveTo>
                    <a:lnTo>
                      <a:pt x="66550" y="18346"/>
                    </a:lnTo>
                    <a:lnTo>
                      <a:pt x="66650" y="18397"/>
                    </a:lnTo>
                    <a:lnTo>
                      <a:pt x="66650" y="18447"/>
                    </a:lnTo>
                    <a:lnTo>
                      <a:pt x="66399" y="18547"/>
                    </a:lnTo>
                    <a:lnTo>
                      <a:pt x="66098" y="18447"/>
                    </a:lnTo>
                    <a:lnTo>
                      <a:pt x="66098" y="18397"/>
                    </a:lnTo>
                    <a:lnTo>
                      <a:pt x="66198" y="18346"/>
                    </a:lnTo>
                    <a:lnTo>
                      <a:pt x="66399" y="18296"/>
                    </a:lnTo>
                    <a:close/>
                    <a:moveTo>
                      <a:pt x="51588" y="18547"/>
                    </a:moveTo>
                    <a:lnTo>
                      <a:pt x="51569" y="18606"/>
                    </a:lnTo>
                    <a:lnTo>
                      <a:pt x="51569" y="18606"/>
                    </a:lnTo>
                    <a:lnTo>
                      <a:pt x="51772" y="18547"/>
                    </a:lnTo>
                    <a:close/>
                    <a:moveTo>
                      <a:pt x="20156" y="18296"/>
                    </a:moveTo>
                    <a:lnTo>
                      <a:pt x="20307" y="18346"/>
                    </a:lnTo>
                    <a:lnTo>
                      <a:pt x="20408" y="18447"/>
                    </a:lnTo>
                    <a:lnTo>
                      <a:pt x="20408" y="18547"/>
                    </a:lnTo>
                    <a:lnTo>
                      <a:pt x="20357" y="18698"/>
                    </a:lnTo>
                    <a:lnTo>
                      <a:pt x="20207" y="18648"/>
                    </a:lnTo>
                    <a:lnTo>
                      <a:pt x="20056" y="18497"/>
                    </a:lnTo>
                    <a:lnTo>
                      <a:pt x="20006" y="18447"/>
                    </a:lnTo>
                    <a:lnTo>
                      <a:pt x="20156" y="18296"/>
                    </a:lnTo>
                    <a:close/>
                    <a:moveTo>
                      <a:pt x="20760" y="18547"/>
                    </a:moveTo>
                    <a:lnTo>
                      <a:pt x="20810" y="18648"/>
                    </a:lnTo>
                    <a:lnTo>
                      <a:pt x="20659" y="18698"/>
                    </a:lnTo>
                    <a:lnTo>
                      <a:pt x="20609" y="18648"/>
                    </a:lnTo>
                    <a:lnTo>
                      <a:pt x="20760" y="18547"/>
                    </a:lnTo>
                    <a:close/>
                    <a:moveTo>
                      <a:pt x="42775" y="18547"/>
                    </a:moveTo>
                    <a:lnTo>
                      <a:pt x="42926" y="18648"/>
                    </a:lnTo>
                    <a:lnTo>
                      <a:pt x="42825" y="18698"/>
                    </a:lnTo>
                    <a:lnTo>
                      <a:pt x="42725" y="18648"/>
                    </a:lnTo>
                    <a:lnTo>
                      <a:pt x="42775" y="18547"/>
                    </a:lnTo>
                    <a:close/>
                    <a:moveTo>
                      <a:pt x="46847" y="18547"/>
                    </a:moveTo>
                    <a:lnTo>
                      <a:pt x="46897" y="18648"/>
                    </a:lnTo>
                    <a:lnTo>
                      <a:pt x="46796" y="18698"/>
                    </a:lnTo>
                    <a:lnTo>
                      <a:pt x="46696" y="18648"/>
                    </a:lnTo>
                    <a:lnTo>
                      <a:pt x="46847" y="18547"/>
                    </a:lnTo>
                    <a:close/>
                    <a:moveTo>
                      <a:pt x="28249" y="18296"/>
                    </a:moveTo>
                    <a:lnTo>
                      <a:pt x="28349" y="18346"/>
                    </a:lnTo>
                    <a:lnTo>
                      <a:pt x="28400" y="18447"/>
                    </a:lnTo>
                    <a:lnTo>
                      <a:pt x="28400" y="18547"/>
                    </a:lnTo>
                    <a:lnTo>
                      <a:pt x="28349" y="18648"/>
                    </a:lnTo>
                    <a:lnTo>
                      <a:pt x="28299" y="18748"/>
                    </a:lnTo>
                    <a:lnTo>
                      <a:pt x="28148" y="18748"/>
                    </a:lnTo>
                    <a:lnTo>
                      <a:pt x="28048" y="18698"/>
                    </a:lnTo>
                    <a:lnTo>
                      <a:pt x="27998" y="18648"/>
                    </a:lnTo>
                    <a:lnTo>
                      <a:pt x="27998" y="18547"/>
                    </a:lnTo>
                    <a:lnTo>
                      <a:pt x="27998" y="18447"/>
                    </a:lnTo>
                    <a:lnTo>
                      <a:pt x="27998" y="18397"/>
                    </a:lnTo>
                    <a:lnTo>
                      <a:pt x="28148" y="18346"/>
                    </a:lnTo>
                    <a:lnTo>
                      <a:pt x="28249" y="18296"/>
                    </a:lnTo>
                    <a:close/>
                    <a:moveTo>
                      <a:pt x="41217" y="18296"/>
                    </a:moveTo>
                    <a:lnTo>
                      <a:pt x="41418" y="18346"/>
                    </a:lnTo>
                    <a:lnTo>
                      <a:pt x="41921" y="18547"/>
                    </a:lnTo>
                    <a:lnTo>
                      <a:pt x="42071" y="18648"/>
                    </a:lnTo>
                    <a:lnTo>
                      <a:pt x="41971" y="18698"/>
                    </a:lnTo>
                    <a:lnTo>
                      <a:pt x="41921" y="18748"/>
                    </a:lnTo>
                    <a:lnTo>
                      <a:pt x="41468" y="18748"/>
                    </a:lnTo>
                    <a:lnTo>
                      <a:pt x="41267" y="18698"/>
                    </a:lnTo>
                    <a:lnTo>
                      <a:pt x="41066" y="18547"/>
                    </a:lnTo>
                    <a:lnTo>
                      <a:pt x="40966" y="18547"/>
                    </a:lnTo>
                    <a:lnTo>
                      <a:pt x="40815" y="18447"/>
                    </a:lnTo>
                    <a:lnTo>
                      <a:pt x="40915" y="18346"/>
                    </a:lnTo>
                    <a:lnTo>
                      <a:pt x="40966" y="18346"/>
                    </a:lnTo>
                    <a:lnTo>
                      <a:pt x="41217" y="18296"/>
                    </a:lnTo>
                    <a:close/>
                    <a:moveTo>
                      <a:pt x="44434" y="18547"/>
                    </a:moveTo>
                    <a:lnTo>
                      <a:pt x="44585" y="18598"/>
                    </a:lnTo>
                    <a:lnTo>
                      <a:pt x="44585" y="18648"/>
                    </a:lnTo>
                    <a:lnTo>
                      <a:pt x="44283" y="18748"/>
                    </a:lnTo>
                    <a:lnTo>
                      <a:pt x="43981" y="18648"/>
                    </a:lnTo>
                    <a:lnTo>
                      <a:pt x="44032" y="18598"/>
                    </a:lnTo>
                    <a:lnTo>
                      <a:pt x="44132" y="18547"/>
                    </a:lnTo>
                    <a:close/>
                    <a:moveTo>
                      <a:pt x="44987" y="18497"/>
                    </a:moveTo>
                    <a:lnTo>
                      <a:pt x="45188" y="18598"/>
                    </a:lnTo>
                    <a:lnTo>
                      <a:pt x="45188" y="18698"/>
                    </a:lnTo>
                    <a:lnTo>
                      <a:pt x="45087" y="18748"/>
                    </a:lnTo>
                    <a:lnTo>
                      <a:pt x="44886" y="18748"/>
                    </a:lnTo>
                    <a:lnTo>
                      <a:pt x="44836" y="18648"/>
                    </a:lnTo>
                    <a:lnTo>
                      <a:pt x="44886" y="18598"/>
                    </a:lnTo>
                    <a:lnTo>
                      <a:pt x="44987" y="18497"/>
                    </a:lnTo>
                    <a:close/>
                    <a:moveTo>
                      <a:pt x="47751" y="18296"/>
                    </a:moveTo>
                    <a:lnTo>
                      <a:pt x="47852" y="18346"/>
                    </a:lnTo>
                    <a:lnTo>
                      <a:pt x="47952" y="18397"/>
                    </a:lnTo>
                    <a:lnTo>
                      <a:pt x="47952" y="18497"/>
                    </a:lnTo>
                    <a:lnTo>
                      <a:pt x="47952" y="18598"/>
                    </a:lnTo>
                    <a:lnTo>
                      <a:pt x="47902" y="18698"/>
                    </a:lnTo>
                    <a:lnTo>
                      <a:pt x="47852" y="18748"/>
                    </a:lnTo>
                    <a:lnTo>
                      <a:pt x="47450" y="18748"/>
                    </a:lnTo>
                    <a:lnTo>
                      <a:pt x="47399" y="18598"/>
                    </a:lnTo>
                    <a:lnTo>
                      <a:pt x="47349" y="18497"/>
                    </a:lnTo>
                    <a:lnTo>
                      <a:pt x="47349" y="18397"/>
                    </a:lnTo>
                    <a:lnTo>
                      <a:pt x="47450" y="18346"/>
                    </a:lnTo>
                    <a:lnTo>
                      <a:pt x="47600" y="18296"/>
                    </a:lnTo>
                    <a:close/>
                    <a:moveTo>
                      <a:pt x="49511" y="18296"/>
                    </a:moveTo>
                    <a:lnTo>
                      <a:pt x="49963" y="18346"/>
                    </a:lnTo>
                    <a:lnTo>
                      <a:pt x="50013" y="18447"/>
                    </a:lnTo>
                    <a:lnTo>
                      <a:pt x="49862" y="18648"/>
                    </a:lnTo>
                    <a:lnTo>
                      <a:pt x="49762" y="18698"/>
                    </a:lnTo>
                    <a:lnTo>
                      <a:pt x="49611" y="18748"/>
                    </a:lnTo>
                    <a:lnTo>
                      <a:pt x="48304" y="18748"/>
                    </a:lnTo>
                    <a:lnTo>
                      <a:pt x="48204" y="18698"/>
                    </a:lnTo>
                    <a:lnTo>
                      <a:pt x="48204" y="18598"/>
                    </a:lnTo>
                    <a:lnTo>
                      <a:pt x="48204" y="18447"/>
                    </a:lnTo>
                    <a:lnTo>
                      <a:pt x="48304" y="18346"/>
                    </a:lnTo>
                    <a:lnTo>
                      <a:pt x="48606" y="18296"/>
                    </a:lnTo>
                    <a:lnTo>
                      <a:pt x="48706" y="18346"/>
                    </a:lnTo>
                    <a:lnTo>
                      <a:pt x="48857" y="18447"/>
                    </a:lnTo>
                    <a:lnTo>
                      <a:pt x="49008" y="18547"/>
                    </a:lnTo>
                    <a:lnTo>
                      <a:pt x="49108" y="18497"/>
                    </a:lnTo>
                    <a:lnTo>
                      <a:pt x="49209" y="18447"/>
                    </a:lnTo>
                    <a:lnTo>
                      <a:pt x="49309" y="18346"/>
                    </a:lnTo>
                    <a:lnTo>
                      <a:pt x="49511" y="18296"/>
                    </a:lnTo>
                    <a:close/>
                    <a:moveTo>
                      <a:pt x="52928" y="16436"/>
                    </a:moveTo>
                    <a:lnTo>
                      <a:pt x="52979" y="16537"/>
                    </a:lnTo>
                    <a:lnTo>
                      <a:pt x="52928" y="16587"/>
                    </a:lnTo>
                    <a:lnTo>
                      <a:pt x="52878" y="16637"/>
                    </a:lnTo>
                    <a:lnTo>
                      <a:pt x="52577" y="16637"/>
                    </a:lnTo>
                    <a:lnTo>
                      <a:pt x="52526" y="16688"/>
                    </a:lnTo>
                    <a:lnTo>
                      <a:pt x="52526" y="16788"/>
                    </a:lnTo>
                    <a:lnTo>
                      <a:pt x="52526" y="16889"/>
                    </a:lnTo>
                    <a:lnTo>
                      <a:pt x="52577" y="17040"/>
                    </a:lnTo>
                    <a:lnTo>
                      <a:pt x="52627" y="17190"/>
                    </a:lnTo>
                    <a:lnTo>
                      <a:pt x="52577" y="17391"/>
                    </a:lnTo>
                    <a:lnTo>
                      <a:pt x="52526" y="17442"/>
                    </a:lnTo>
                    <a:lnTo>
                      <a:pt x="52426" y="17492"/>
                    </a:lnTo>
                    <a:lnTo>
                      <a:pt x="52174" y="17542"/>
                    </a:lnTo>
                    <a:lnTo>
                      <a:pt x="52024" y="17693"/>
                    </a:lnTo>
                    <a:lnTo>
                      <a:pt x="51973" y="17894"/>
                    </a:lnTo>
                    <a:lnTo>
                      <a:pt x="51973" y="18145"/>
                    </a:lnTo>
                    <a:lnTo>
                      <a:pt x="51973" y="18397"/>
                    </a:lnTo>
                    <a:lnTo>
                      <a:pt x="51923" y="18497"/>
                    </a:lnTo>
                    <a:lnTo>
                      <a:pt x="51772" y="18547"/>
                    </a:lnTo>
                    <a:lnTo>
                      <a:pt x="51772" y="18648"/>
                    </a:lnTo>
                    <a:lnTo>
                      <a:pt x="51672" y="18698"/>
                    </a:lnTo>
                    <a:lnTo>
                      <a:pt x="51521" y="18748"/>
                    </a:lnTo>
                    <a:lnTo>
                      <a:pt x="51569" y="18606"/>
                    </a:lnTo>
                    <a:lnTo>
                      <a:pt x="51569" y="18606"/>
                    </a:lnTo>
                    <a:lnTo>
                      <a:pt x="51421" y="18648"/>
                    </a:lnTo>
                    <a:lnTo>
                      <a:pt x="51219" y="18698"/>
                    </a:lnTo>
                    <a:lnTo>
                      <a:pt x="51169" y="18648"/>
                    </a:lnTo>
                    <a:lnTo>
                      <a:pt x="51119" y="18598"/>
                    </a:lnTo>
                    <a:lnTo>
                      <a:pt x="51119" y="18397"/>
                    </a:lnTo>
                    <a:lnTo>
                      <a:pt x="51069" y="18346"/>
                    </a:lnTo>
                    <a:lnTo>
                      <a:pt x="51018" y="18296"/>
                    </a:lnTo>
                    <a:lnTo>
                      <a:pt x="50918" y="18196"/>
                    </a:lnTo>
                    <a:lnTo>
                      <a:pt x="50918" y="18095"/>
                    </a:lnTo>
                    <a:lnTo>
                      <a:pt x="51018" y="17894"/>
                    </a:lnTo>
                    <a:lnTo>
                      <a:pt x="51069" y="17944"/>
                    </a:lnTo>
                    <a:lnTo>
                      <a:pt x="51270" y="18145"/>
                    </a:lnTo>
                    <a:lnTo>
                      <a:pt x="51320" y="18246"/>
                    </a:lnTo>
                    <a:lnTo>
                      <a:pt x="51320" y="18346"/>
                    </a:lnTo>
                    <a:lnTo>
                      <a:pt x="51370" y="18497"/>
                    </a:lnTo>
                    <a:lnTo>
                      <a:pt x="51421" y="18547"/>
                    </a:lnTo>
                    <a:lnTo>
                      <a:pt x="51588" y="18547"/>
                    </a:lnTo>
                    <a:lnTo>
                      <a:pt x="51672" y="18296"/>
                    </a:lnTo>
                    <a:lnTo>
                      <a:pt x="51722" y="17944"/>
                    </a:lnTo>
                    <a:lnTo>
                      <a:pt x="51772" y="17592"/>
                    </a:lnTo>
                    <a:lnTo>
                      <a:pt x="51772" y="17291"/>
                    </a:lnTo>
                    <a:lnTo>
                      <a:pt x="51772" y="17140"/>
                    </a:lnTo>
                    <a:lnTo>
                      <a:pt x="51923" y="17040"/>
                    </a:lnTo>
                    <a:lnTo>
                      <a:pt x="52074" y="17040"/>
                    </a:lnTo>
                    <a:lnTo>
                      <a:pt x="52124" y="16989"/>
                    </a:lnTo>
                    <a:lnTo>
                      <a:pt x="52174" y="16939"/>
                    </a:lnTo>
                    <a:lnTo>
                      <a:pt x="52124" y="16889"/>
                    </a:lnTo>
                    <a:lnTo>
                      <a:pt x="52024" y="16788"/>
                    </a:lnTo>
                    <a:lnTo>
                      <a:pt x="51973" y="16738"/>
                    </a:lnTo>
                    <a:lnTo>
                      <a:pt x="52024" y="16587"/>
                    </a:lnTo>
                    <a:lnTo>
                      <a:pt x="52074" y="16436"/>
                    </a:lnTo>
                    <a:lnTo>
                      <a:pt x="52225" y="16587"/>
                    </a:lnTo>
                    <a:lnTo>
                      <a:pt x="52275" y="16637"/>
                    </a:lnTo>
                    <a:lnTo>
                      <a:pt x="52376" y="16637"/>
                    </a:lnTo>
                    <a:lnTo>
                      <a:pt x="52376" y="16537"/>
                    </a:lnTo>
                    <a:lnTo>
                      <a:pt x="52426" y="16487"/>
                    </a:lnTo>
                    <a:lnTo>
                      <a:pt x="52526" y="16436"/>
                    </a:lnTo>
                    <a:close/>
                    <a:moveTo>
                      <a:pt x="52677" y="18095"/>
                    </a:moveTo>
                    <a:lnTo>
                      <a:pt x="52778" y="18196"/>
                    </a:lnTo>
                    <a:lnTo>
                      <a:pt x="52928" y="18346"/>
                    </a:lnTo>
                    <a:lnTo>
                      <a:pt x="53029" y="18447"/>
                    </a:lnTo>
                    <a:lnTo>
                      <a:pt x="53029" y="18598"/>
                    </a:lnTo>
                    <a:lnTo>
                      <a:pt x="52979" y="18648"/>
                    </a:lnTo>
                    <a:lnTo>
                      <a:pt x="52928" y="18748"/>
                    </a:lnTo>
                    <a:lnTo>
                      <a:pt x="52828" y="18648"/>
                    </a:lnTo>
                    <a:lnTo>
                      <a:pt x="52778" y="18598"/>
                    </a:lnTo>
                    <a:lnTo>
                      <a:pt x="52677" y="18547"/>
                    </a:lnTo>
                    <a:lnTo>
                      <a:pt x="52476" y="18547"/>
                    </a:lnTo>
                    <a:lnTo>
                      <a:pt x="52426" y="18447"/>
                    </a:lnTo>
                    <a:lnTo>
                      <a:pt x="52627" y="18196"/>
                    </a:lnTo>
                    <a:lnTo>
                      <a:pt x="52677" y="18095"/>
                    </a:lnTo>
                    <a:close/>
                    <a:moveTo>
                      <a:pt x="38905" y="18547"/>
                    </a:moveTo>
                    <a:lnTo>
                      <a:pt x="38934" y="18607"/>
                    </a:lnTo>
                    <a:lnTo>
                      <a:pt x="38934" y="18607"/>
                    </a:lnTo>
                    <a:lnTo>
                      <a:pt x="38905" y="18648"/>
                    </a:lnTo>
                    <a:lnTo>
                      <a:pt x="38754" y="18799"/>
                    </a:lnTo>
                    <a:lnTo>
                      <a:pt x="38704" y="18748"/>
                    </a:lnTo>
                    <a:lnTo>
                      <a:pt x="38754" y="18598"/>
                    </a:lnTo>
                    <a:lnTo>
                      <a:pt x="38804" y="18547"/>
                    </a:lnTo>
                    <a:close/>
                    <a:moveTo>
                      <a:pt x="24781" y="17995"/>
                    </a:moveTo>
                    <a:lnTo>
                      <a:pt x="24680" y="18095"/>
                    </a:lnTo>
                    <a:lnTo>
                      <a:pt x="24630" y="18095"/>
                    </a:lnTo>
                    <a:lnTo>
                      <a:pt x="24630" y="18145"/>
                    </a:lnTo>
                    <a:lnTo>
                      <a:pt x="24630" y="18196"/>
                    </a:lnTo>
                    <a:lnTo>
                      <a:pt x="24529" y="18296"/>
                    </a:lnTo>
                    <a:lnTo>
                      <a:pt x="24328" y="18296"/>
                    </a:lnTo>
                    <a:lnTo>
                      <a:pt x="24178" y="18346"/>
                    </a:lnTo>
                    <a:lnTo>
                      <a:pt x="24077" y="18397"/>
                    </a:lnTo>
                    <a:lnTo>
                      <a:pt x="24027" y="18547"/>
                    </a:lnTo>
                    <a:lnTo>
                      <a:pt x="23976" y="18748"/>
                    </a:lnTo>
                    <a:lnTo>
                      <a:pt x="23976" y="18849"/>
                    </a:lnTo>
                    <a:lnTo>
                      <a:pt x="23926" y="18899"/>
                    </a:lnTo>
                    <a:lnTo>
                      <a:pt x="23826" y="18950"/>
                    </a:lnTo>
                    <a:lnTo>
                      <a:pt x="23625" y="18950"/>
                    </a:lnTo>
                    <a:lnTo>
                      <a:pt x="23625" y="18899"/>
                    </a:lnTo>
                    <a:lnTo>
                      <a:pt x="23625" y="18849"/>
                    </a:lnTo>
                    <a:lnTo>
                      <a:pt x="23625" y="18748"/>
                    </a:lnTo>
                    <a:lnTo>
                      <a:pt x="23725" y="18648"/>
                    </a:lnTo>
                    <a:lnTo>
                      <a:pt x="23725" y="18598"/>
                    </a:lnTo>
                    <a:lnTo>
                      <a:pt x="23675" y="18547"/>
                    </a:lnTo>
                    <a:lnTo>
                      <a:pt x="23625" y="18447"/>
                    </a:lnTo>
                    <a:lnTo>
                      <a:pt x="23675" y="18296"/>
                    </a:lnTo>
                    <a:lnTo>
                      <a:pt x="23775" y="18196"/>
                    </a:lnTo>
                    <a:lnTo>
                      <a:pt x="23926" y="18095"/>
                    </a:lnTo>
                    <a:lnTo>
                      <a:pt x="24278" y="18095"/>
                    </a:lnTo>
                    <a:lnTo>
                      <a:pt x="24556" y="18033"/>
                    </a:lnTo>
                    <a:lnTo>
                      <a:pt x="24556" y="18033"/>
                    </a:lnTo>
                    <a:lnTo>
                      <a:pt x="24479" y="18095"/>
                    </a:lnTo>
                    <a:lnTo>
                      <a:pt x="24630" y="18095"/>
                    </a:lnTo>
                    <a:lnTo>
                      <a:pt x="24630" y="18017"/>
                    </a:lnTo>
                    <a:lnTo>
                      <a:pt x="24630" y="18017"/>
                    </a:lnTo>
                    <a:lnTo>
                      <a:pt x="24730" y="17995"/>
                    </a:lnTo>
                    <a:close/>
                    <a:moveTo>
                      <a:pt x="36169" y="18921"/>
                    </a:moveTo>
                    <a:lnTo>
                      <a:pt x="36140" y="18950"/>
                    </a:lnTo>
                    <a:lnTo>
                      <a:pt x="36157" y="18950"/>
                    </a:lnTo>
                    <a:lnTo>
                      <a:pt x="36169" y="18921"/>
                    </a:lnTo>
                    <a:close/>
                    <a:moveTo>
                      <a:pt x="38201" y="18547"/>
                    </a:moveTo>
                    <a:lnTo>
                      <a:pt x="38302" y="18648"/>
                    </a:lnTo>
                    <a:lnTo>
                      <a:pt x="38452" y="18799"/>
                    </a:lnTo>
                    <a:lnTo>
                      <a:pt x="38452" y="18899"/>
                    </a:lnTo>
                    <a:lnTo>
                      <a:pt x="38302" y="18950"/>
                    </a:lnTo>
                    <a:lnTo>
                      <a:pt x="38151" y="18899"/>
                    </a:lnTo>
                    <a:lnTo>
                      <a:pt x="38050" y="18849"/>
                    </a:lnTo>
                    <a:lnTo>
                      <a:pt x="37900" y="18648"/>
                    </a:lnTo>
                    <a:lnTo>
                      <a:pt x="37900" y="18598"/>
                    </a:lnTo>
                    <a:lnTo>
                      <a:pt x="38101" y="18547"/>
                    </a:lnTo>
                    <a:close/>
                    <a:moveTo>
                      <a:pt x="39257" y="18748"/>
                    </a:moveTo>
                    <a:lnTo>
                      <a:pt x="39307" y="18849"/>
                    </a:lnTo>
                    <a:lnTo>
                      <a:pt x="39206" y="18950"/>
                    </a:lnTo>
                    <a:lnTo>
                      <a:pt x="39005" y="18950"/>
                    </a:lnTo>
                    <a:lnTo>
                      <a:pt x="39092" y="18748"/>
                    </a:lnTo>
                    <a:close/>
                    <a:moveTo>
                      <a:pt x="40362" y="18547"/>
                    </a:moveTo>
                    <a:lnTo>
                      <a:pt x="40362" y="18648"/>
                    </a:lnTo>
                    <a:lnTo>
                      <a:pt x="40362" y="18698"/>
                    </a:lnTo>
                    <a:lnTo>
                      <a:pt x="40362" y="18849"/>
                    </a:lnTo>
                    <a:lnTo>
                      <a:pt x="40262" y="18950"/>
                    </a:lnTo>
                    <a:lnTo>
                      <a:pt x="39659" y="18950"/>
                    </a:lnTo>
                    <a:lnTo>
                      <a:pt x="39609" y="18899"/>
                    </a:lnTo>
                    <a:lnTo>
                      <a:pt x="39558" y="18799"/>
                    </a:lnTo>
                    <a:lnTo>
                      <a:pt x="39558" y="18698"/>
                    </a:lnTo>
                    <a:lnTo>
                      <a:pt x="39609" y="18598"/>
                    </a:lnTo>
                    <a:lnTo>
                      <a:pt x="39659" y="18547"/>
                    </a:lnTo>
                    <a:lnTo>
                      <a:pt x="39709" y="18547"/>
                    </a:lnTo>
                    <a:lnTo>
                      <a:pt x="39810" y="18698"/>
                    </a:lnTo>
                    <a:lnTo>
                      <a:pt x="39860" y="18698"/>
                    </a:lnTo>
                    <a:lnTo>
                      <a:pt x="39960" y="18648"/>
                    </a:lnTo>
                    <a:lnTo>
                      <a:pt x="40061" y="18598"/>
                    </a:lnTo>
                    <a:lnTo>
                      <a:pt x="40212" y="18547"/>
                    </a:lnTo>
                    <a:close/>
                    <a:moveTo>
                      <a:pt x="32270" y="19000"/>
                    </a:moveTo>
                    <a:lnTo>
                      <a:pt x="32421" y="19050"/>
                    </a:lnTo>
                    <a:lnTo>
                      <a:pt x="32320" y="19100"/>
                    </a:lnTo>
                    <a:lnTo>
                      <a:pt x="32169" y="19050"/>
                    </a:lnTo>
                    <a:lnTo>
                      <a:pt x="32270" y="19000"/>
                    </a:lnTo>
                    <a:close/>
                    <a:moveTo>
                      <a:pt x="21765" y="18748"/>
                    </a:moveTo>
                    <a:lnTo>
                      <a:pt x="21815" y="18799"/>
                    </a:lnTo>
                    <a:lnTo>
                      <a:pt x="21865" y="18899"/>
                    </a:lnTo>
                    <a:lnTo>
                      <a:pt x="21614" y="19100"/>
                    </a:lnTo>
                    <a:lnTo>
                      <a:pt x="21564" y="19151"/>
                    </a:lnTo>
                    <a:lnTo>
                      <a:pt x="21463" y="19100"/>
                    </a:lnTo>
                    <a:lnTo>
                      <a:pt x="21262" y="18799"/>
                    </a:lnTo>
                    <a:lnTo>
                      <a:pt x="21463" y="18748"/>
                    </a:lnTo>
                    <a:close/>
                    <a:moveTo>
                      <a:pt x="37347" y="18748"/>
                    </a:moveTo>
                    <a:lnTo>
                      <a:pt x="37447" y="18849"/>
                    </a:lnTo>
                    <a:lnTo>
                      <a:pt x="37095" y="19151"/>
                    </a:lnTo>
                    <a:lnTo>
                      <a:pt x="37045" y="19100"/>
                    </a:lnTo>
                    <a:lnTo>
                      <a:pt x="37045" y="18950"/>
                    </a:lnTo>
                    <a:lnTo>
                      <a:pt x="37095" y="18799"/>
                    </a:lnTo>
                    <a:lnTo>
                      <a:pt x="37196" y="18748"/>
                    </a:lnTo>
                    <a:close/>
                    <a:moveTo>
                      <a:pt x="63082" y="18950"/>
                    </a:moveTo>
                    <a:lnTo>
                      <a:pt x="63283" y="19050"/>
                    </a:lnTo>
                    <a:lnTo>
                      <a:pt x="63283" y="19100"/>
                    </a:lnTo>
                    <a:lnTo>
                      <a:pt x="63182" y="19151"/>
                    </a:lnTo>
                    <a:lnTo>
                      <a:pt x="62981" y="19151"/>
                    </a:lnTo>
                    <a:lnTo>
                      <a:pt x="62931" y="19100"/>
                    </a:lnTo>
                    <a:lnTo>
                      <a:pt x="62981" y="19000"/>
                    </a:lnTo>
                    <a:lnTo>
                      <a:pt x="63082" y="18950"/>
                    </a:lnTo>
                    <a:close/>
                    <a:moveTo>
                      <a:pt x="20357" y="18950"/>
                    </a:moveTo>
                    <a:lnTo>
                      <a:pt x="20760" y="19000"/>
                    </a:lnTo>
                    <a:lnTo>
                      <a:pt x="20810" y="19050"/>
                    </a:lnTo>
                    <a:lnTo>
                      <a:pt x="20810" y="19151"/>
                    </a:lnTo>
                    <a:lnTo>
                      <a:pt x="20810" y="19251"/>
                    </a:lnTo>
                    <a:lnTo>
                      <a:pt x="20760" y="19352"/>
                    </a:lnTo>
                    <a:lnTo>
                      <a:pt x="20559" y="19352"/>
                    </a:lnTo>
                    <a:lnTo>
                      <a:pt x="20408" y="19251"/>
                    </a:lnTo>
                    <a:lnTo>
                      <a:pt x="20207" y="19201"/>
                    </a:lnTo>
                    <a:lnTo>
                      <a:pt x="19855" y="19151"/>
                    </a:lnTo>
                    <a:lnTo>
                      <a:pt x="19754" y="19050"/>
                    </a:lnTo>
                    <a:lnTo>
                      <a:pt x="19855" y="19000"/>
                    </a:lnTo>
                    <a:lnTo>
                      <a:pt x="20357" y="18950"/>
                    </a:lnTo>
                    <a:close/>
                    <a:moveTo>
                      <a:pt x="31013" y="19151"/>
                    </a:moveTo>
                    <a:lnTo>
                      <a:pt x="31114" y="19251"/>
                    </a:lnTo>
                    <a:lnTo>
                      <a:pt x="31064" y="19301"/>
                    </a:lnTo>
                    <a:lnTo>
                      <a:pt x="31013" y="19352"/>
                    </a:lnTo>
                    <a:lnTo>
                      <a:pt x="30611" y="19352"/>
                    </a:lnTo>
                    <a:lnTo>
                      <a:pt x="30561" y="19301"/>
                    </a:lnTo>
                    <a:lnTo>
                      <a:pt x="30561" y="19201"/>
                    </a:lnTo>
                    <a:lnTo>
                      <a:pt x="30611" y="19151"/>
                    </a:lnTo>
                    <a:close/>
                    <a:moveTo>
                      <a:pt x="55592" y="19151"/>
                    </a:moveTo>
                    <a:lnTo>
                      <a:pt x="55693" y="19201"/>
                    </a:lnTo>
                    <a:lnTo>
                      <a:pt x="55743" y="19251"/>
                    </a:lnTo>
                    <a:lnTo>
                      <a:pt x="55693" y="19352"/>
                    </a:lnTo>
                    <a:lnTo>
                      <a:pt x="55492" y="19352"/>
                    </a:lnTo>
                    <a:lnTo>
                      <a:pt x="55391" y="19301"/>
                    </a:lnTo>
                    <a:lnTo>
                      <a:pt x="55341" y="19251"/>
                    </a:lnTo>
                    <a:lnTo>
                      <a:pt x="55391" y="19201"/>
                    </a:lnTo>
                    <a:lnTo>
                      <a:pt x="55492" y="19151"/>
                    </a:lnTo>
                    <a:close/>
                    <a:moveTo>
                      <a:pt x="31667" y="19352"/>
                    </a:moveTo>
                    <a:lnTo>
                      <a:pt x="31767" y="19427"/>
                    </a:lnTo>
                    <a:lnTo>
                      <a:pt x="31767" y="19427"/>
                    </a:lnTo>
                    <a:lnTo>
                      <a:pt x="31767" y="19352"/>
                    </a:lnTo>
                    <a:close/>
                    <a:moveTo>
                      <a:pt x="31767" y="19427"/>
                    </a:moveTo>
                    <a:lnTo>
                      <a:pt x="31767" y="19445"/>
                    </a:lnTo>
                    <a:lnTo>
                      <a:pt x="31767" y="19445"/>
                    </a:lnTo>
                    <a:lnTo>
                      <a:pt x="31806" y="19456"/>
                    </a:lnTo>
                    <a:lnTo>
                      <a:pt x="31806" y="19456"/>
                    </a:lnTo>
                    <a:lnTo>
                      <a:pt x="31767" y="19427"/>
                    </a:lnTo>
                    <a:close/>
                    <a:moveTo>
                      <a:pt x="31516" y="19000"/>
                    </a:moveTo>
                    <a:lnTo>
                      <a:pt x="31767" y="19251"/>
                    </a:lnTo>
                    <a:lnTo>
                      <a:pt x="31767" y="19352"/>
                    </a:lnTo>
                    <a:lnTo>
                      <a:pt x="31868" y="19352"/>
                    </a:lnTo>
                    <a:lnTo>
                      <a:pt x="31968" y="19502"/>
                    </a:lnTo>
                    <a:lnTo>
                      <a:pt x="31806" y="19456"/>
                    </a:lnTo>
                    <a:lnTo>
                      <a:pt x="31806" y="19456"/>
                    </a:lnTo>
                    <a:lnTo>
                      <a:pt x="31868" y="19502"/>
                    </a:lnTo>
                    <a:lnTo>
                      <a:pt x="31868" y="19553"/>
                    </a:lnTo>
                    <a:lnTo>
                      <a:pt x="31767" y="19452"/>
                    </a:lnTo>
                    <a:lnTo>
                      <a:pt x="31767" y="19445"/>
                    </a:lnTo>
                    <a:lnTo>
                      <a:pt x="31767" y="19445"/>
                    </a:lnTo>
                    <a:lnTo>
                      <a:pt x="31617" y="19402"/>
                    </a:lnTo>
                    <a:lnTo>
                      <a:pt x="31416" y="19352"/>
                    </a:lnTo>
                    <a:lnTo>
                      <a:pt x="31365" y="19251"/>
                    </a:lnTo>
                    <a:lnTo>
                      <a:pt x="31365" y="19151"/>
                    </a:lnTo>
                    <a:lnTo>
                      <a:pt x="31365" y="19050"/>
                    </a:lnTo>
                    <a:lnTo>
                      <a:pt x="31416" y="19000"/>
                    </a:lnTo>
                    <a:close/>
                    <a:moveTo>
                      <a:pt x="52225" y="19151"/>
                    </a:moveTo>
                    <a:lnTo>
                      <a:pt x="52325" y="19201"/>
                    </a:lnTo>
                    <a:lnTo>
                      <a:pt x="52376" y="19251"/>
                    </a:lnTo>
                    <a:lnTo>
                      <a:pt x="52376" y="19352"/>
                    </a:lnTo>
                    <a:lnTo>
                      <a:pt x="52325" y="19553"/>
                    </a:lnTo>
                    <a:lnTo>
                      <a:pt x="52174" y="19502"/>
                    </a:lnTo>
                    <a:lnTo>
                      <a:pt x="52024" y="19352"/>
                    </a:lnTo>
                    <a:lnTo>
                      <a:pt x="51973" y="19251"/>
                    </a:lnTo>
                    <a:lnTo>
                      <a:pt x="52024" y="19201"/>
                    </a:lnTo>
                    <a:lnTo>
                      <a:pt x="52124" y="19151"/>
                    </a:lnTo>
                    <a:close/>
                    <a:moveTo>
                      <a:pt x="62830" y="19402"/>
                    </a:moveTo>
                    <a:lnTo>
                      <a:pt x="62931" y="19502"/>
                    </a:lnTo>
                    <a:lnTo>
                      <a:pt x="62780" y="19553"/>
                    </a:lnTo>
                    <a:lnTo>
                      <a:pt x="62680" y="19502"/>
                    </a:lnTo>
                    <a:lnTo>
                      <a:pt x="62830" y="19402"/>
                    </a:lnTo>
                    <a:close/>
                    <a:moveTo>
                      <a:pt x="39458" y="19352"/>
                    </a:moveTo>
                    <a:lnTo>
                      <a:pt x="39508" y="19502"/>
                    </a:lnTo>
                    <a:lnTo>
                      <a:pt x="39458" y="19603"/>
                    </a:lnTo>
                    <a:lnTo>
                      <a:pt x="39357" y="19452"/>
                    </a:lnTo>
                    <a:lnTo>
                      <a:pt x="39458" y="19352"/>
                    </a:lnTo>
                    <a:close/>
                    <a:moveTo>
                      <a:pt x="54386" y="19352"/>
                    </a:moveTo>
                    <a:lnTo>
                      <a:pt x="54436" y="19502"/>
                    </a:lnTo>
                    <a:lnTo>
                      <a:pt x="54386" y="19603"/>
                    </a:lnTo>
                    <a:lnTo>
                      <a:pt x="54336" y="19452"/>
                    </a:lnTo>
                    <a:lnTo>
                      <a:pt x="54386" y="19352"/>
                    </a:lnTo>
                    <a:close/>
                    <a:moveTo>
                      <a:pt x="29606" y="19151"/>
                    </a:moveTo>
                    <a:lnTo>
                      <a:pt x="29757" y="19201"/>
                    </a:lnTo>
                    <a:lnTo>
                      <a:pt x="29857" y="19301"/>
                    </a:lnTo>
                    <a:lnTo>
                      <a:pt x="29857" y="19352"/>
                    </a:lnTo>
                    <a:lnTo>
                      <a:pt x="29857" y="19502"/>
                    </a:lnTo>
                    <a:lnTo>
                      <a:pt x="29857" y="19653"/>
                    </a:lnTo>
                    <a:lnTo>
                      <a:pt x="29857" y="19703"/>
                    </a:lnTo>
                    <a:lnTo>
                      <a:pt x="29757" y="19703"/>
                    </a:lnTo>
                    <a:lnTo>
                      <a:pt x="29606" y="19603"/>
                    </a:lnTo>
                    <a:lnTo>
                      <a:pt x="29405" y="19603"/>
                    </a:lnTo>
                    <a:lnTo>
                      <a:pt x="29304" y="19553"/>
                    </a:lnTo>
                    <a:lnTo>
                      <a:pt x="29254" y="19502"/>
                    </a:lnTo>
                    <a:lnTo>
                      <a:pt x="29304" y="19402"/>
                    </a:lnTo>
                    <a:lnTo>
                      <a:pt x="29455" y="19301"/>
                    </a:lnTo>
                    <a:lnTo>
                      <a:pt x="29606" y="19151"/>
                    </a:lnTo>
                    <a:close/>
                    <a:moveTo>
                      <a:pt x="28349" y="19352"/>
                    </a:moveTo>
                    <a:lnTo>
                      <a:pt x="28500" y="19402"/>
                    </a:lnTo>
                    <a:lnTo>
                      <a:pt x="28601" y="19502"/>
                    </a:lnTo>
                    <a:lnTo>
                      <a:pt x="28601" y="19603"/>
                    </a:lnTo>
                    <a:lnTo>
                      <a:pt x="28550" y="19754"/>
                    </a:lnTo>
                    <a:lnTo>
                      <a:pt x="28400" y="19703"/>
                    </a:lnTo>
                    <a:lnTo>
                      <a:pt x="28249" y="19553"/>
                    </a:lnTo>
                    <a:lnTo>
                      <a:pt x="28199" y="19502"/>
                    </a:lnTo>
                    <a:lnTo>
                      <a:pt x="28349" y="19352"/>
                    </a:lnTo>
                    <a:close/>
                    <a:moveTo>
                      <a:pt x="35236" y="18547"/>
                    </a:moveTo>
                    <a:lnTo>
                      <a:pt x="35336" y="18748"/>
                    </a:lnTo>
                    <a:lnTo>
                      <a:pt x="35386" y="18899"/>
                    </a:lnTo>
                    <a:lnTo>
                      <a:pt x="35487" y="18899"/>
                    </a:lnTo>
                    <a:lnTo>
                      <a:pt x="35587" y="18799"/>
                    </a:lnTo>
                    <a:lnTo>
                      <a:pt x="35638" y="18748"/>
                    </a:lnTo>
                    <a:lnTo>
                      <a:pt x="35738" y="18799"/>
                    </a:lnTo>
                    <a:lnTo>
                      <a:pt x="35788" y="18899"/>
                    </a:lnTo>
                    <a:lnTo>
                      <a:pt x="35889" y="18950"/>
                    </a:lnTo>
                    <a:lnTo>
                      <a:pt x="35990" y="19000"/>
                    </a:lnTo>
                    <a:lnTo>
                      <a:pt x="35990" y="19151"/>
                    </a:lnTo>
                    <a:lnTo>
                      <a:pt x="36140" y="18950"/>
                    </a:lnTo>
                    <a:lnTo>
                      <a:pt x="35990" y="18950"/>
                    </a:lnTo>
                    <a:lnTo>
                      <a:pt x="35990" y="18849"/>
                    </a:lnTo>
                    <a:lnTo>
                      <a:pt x="36040" y="18799"/>
                    </a:lnTo>
                    <a:lnTo>
                      <a:pt x="36140" y="18748"/>
                    </a:lnTo>
                    <a:lnTo>
                      <a:pt x="36241" y="18748"/>
                    </a:lnTo>
                    <a:lnTo>
                      <a:pt x="36169" y="18921"/>
                    </a:lnTo>
                    <a:lnTo>
                      <a:pt x="36169" y="18921"/>
                    </a:lnTo>
                    <a:lnTo>
                      <a:pt x="36241" y="18849"/>
                    </a:lnTo>
                    <a:lnTo>
                      <a:pt x="36341" y="18799"/>
                    </a:lnTo>
                    <a:lnTo>
                      <a:pt x="36392" y="18849"/>
                    </a:lnTo>
                    <a:lnTo>
                      <a:pt x="36291" y="18899"/>
                    </a:lnTo>
                    <a:lnTo>
                      <a:pt x="36191" y="18950"/>
                    </a:lnTo>
                    <a:lnTo>
                      <a:pt x="36157" y="18950"/>
                    </a:lnTo>
                    <a:lnTo>
                      <a:pt x="35990" y="19352"/>
                    </a:lnTo>
                    <a:lnTo>
                      <a:pt x="35939" y="19502"/>
                    </a:lnTo>
                    <a:lnTo>
                      <a:pt x="35839" y="19603"/>
                    </a:lnTo>
                    <a:lnTo>
                      <a:pt x="35688" y="19754"/>
                    </a:lnTo>
                    <a:lnTo>
                      <a:pt x="35638" y="19754"/>
                    </a:lnTo>
                    <a:lnTo>
                      <a:pt x="35537" y="19653"/>
                    </a:lnTo>
                    <a:lnTo>
                      <a:pt x="35437" y="19603"/>
                    </a:lnTo>
                    <a:lnTo>
                      <a:pt x="35336" y="19603"/>
                    </a:lnTo>
                    <a:lnTo>
                      <a:pt x="35286" y="19553"/>
                    </a:lnTo>
                    <a:lnTo>
                      <a:pt x="35185" y="19502"/>
                    </a:lnTo>
                    <a:lnTo>
                      <a:pt x="35085" y="19452"/>
                    </a:lnTo>
                    <a:lnTo>
                      <a:pt x="35035" y="19402"/>
                    </a:lnTo>
                    <a:lnTo>
                      <a:pt x="34984" y="19452"/>
                    </a:lnTo>
                    <a:lnTo>
                      <a:pt x="34884" y="19502"/>
                    </a:lnTo>
                    <a:lnTo>
                      <a:pt x="34733" y="19603"/>
                    </a:lnTo>
                    <a:lnTo>
                      <a:pt x="34532" y="19603"/>
                    </a:lnTo>
                    <a:lnTo>
                      <a:pt x="34180" y="19553"/>
                    </a:lnTo>
                    <a:lnTo>
                      <a:pt x="34080" y="19502"/>
                    </a:lnTo>
                    <a:lnTo>
                      <a:pt x="34029" y="19352"/>
                    </a:lnTo>
                    <a:lnTo>
                      <a:pt x="33979" y="19201"/>
                    </a:lnTo>
                    <a:lnTo>
                      <a:pt x="33878" y="19050"/>
                    </a:lnTo>
                    <a:lnTo>
                      <a:pt x="33929" y="19000"/>
                    </a:lnTo>
                    <a:lnTo>
                      <a:pt x="34029" y="18950"/>
                    </a:lnTo>
                    <a:lnTo>
                      <a:pt x="34632" y="18950"/>
                    </a:lnTo>
                    <a:lnTo>
                      <a:pt x="34833" y="18899"/>
                    </a:lnTo>
                    <a:lnTo>
                      <a:pt x="34984" y="18799"/>
                    </a:lnTo>
                    <a:lnTo>
                      <a:pt x="35135" y="18648"/>
                    </a:lnTo>
                    <a:lnTo>
                      <a:pt x="35185" y="18547"/>
                    </a:lnTo>
                    <a:close/>
                    <a:moveTo>
                      <a:pt x="48455" y="19603"/>
                    </a:moveTo>
                    <a:lnTo>
                      <a:pt x="48606" y="19703"/>
                    </a:lnTo>
                    <a:lnTo>
                      <a:pt x="48505" y="19754"/>
                    </a:lnTo>
                    <a:lnTo>
                      <a:pt x="48405" y="19703"/>
                    </a:lnTo>
                    <a:lnTo>
                      <a:pt x="48455" y="19603"/>
                    </a:lnTo>
                    <a:close/>
                    <a:moveTo>
                      <a:pt x="19352" y="19553"/>
                    </a:moveTo>
                    <a:lnTo>
                      <a:pt x="19453" y="19603"/>
                    </a:lnTo>
                    <a:lnTo>
                      <a:pt x="19503" y="19653"/>
                    </a:lnTo>
                    <a:lnTo>
                      <a:pt x="19503" y="19703"/>
                    </a:lnTo>
                    <a:lnTo>
                      <a:pt x="19453" y="19804"/>
                    </a:lnTo>
                    <a:lnTo>
                      <a:pt x="19252" y="19804"/>
                    </a:lnTo>
                    <a:lnTo>
                      <a:pt x="19151" y="19703"/>
                    </a:lnTo>
                    <a:lnTo>
                      <a:pt x="19201" y="19653"/>
                    </a:lnTo>
                    <a:lnTo>
                      <a:pt x="19252" y="19603"/>
                    </a:lnTo>
                    <a:lnTo>
                      <a:pt x="19352" y="19553"/>
                    </a:lnTo>
                    <a:close/>
                    <a:moveTo>
                      <a:pt x="26892" y="19352"/>
                    </a:moveTo>
                    <a:lnTo>
                      <a:pt x="27244" y="19402"/>
                    </a:lnTo>
                    <a:lnTo>
                      <a:pt x="27344" y="19452"/>
                    </a:lnTo>
                    <a:lnTo>
                      <a:pt x="27294" y="19553"/>
                    </a:lnTo>
                    <a:lnTo>
                      <a:pt x="27093" y="19703"/>
                    </a:lnTo>
                    <a:lnTo>
                      <a:pt x="26992" y="19754"/>
                    </a:lnTo>
                    <a:lnTo>
                      <a:pt x="26892" y="19804"/>
                    </a:lnTo>
                    <a:lnTo>
                      <a:pt x="26339" y="19804"/>
                    </a:lnTo>
                    <a:lnTo>
                      <a:pt x="25446" y="19907"/>
                    </a:lnTo>
                    <a:lnTo>
                      <a:pt x="25446" y="19907"/>
                    </a:lnTo>
                    <a:lnTo>
                      <a:pt x="25987" y="19804"/>
                    </a:lnTo>
                    <a:lnTo>
                      <a:pt x="26037" y="19804"/>
                    </a:lnTo>
                    <a:lnTo>
                      <a:pt x="26037" y="19754"/>
                    </a:lnTo>
                    <a:lnTo>
                      <a:pt x="25937" y="19754"/>
                    </a:lnTo>
                    <a:lnTo>
                      <a:pt x="25886" y="19703"/>
                    </a:lnTo>
                    <a:lnTo>
                      <a:pt x="25886" y="19603"/>
                    </a:lnTo>
                    <a:lnTo>
                      <a:pt x="25174" y="19938"/>
                    </a:lnTo>
                    <a:lnTo>
                      <a:pt x="25174" y="19938"/>
                    </a:lnTo>
                    <a:lnTo>
                      <a:pt x="25032" y="19955"/>
                    </a:lnTo>
                    <a:lnTo>
                      <a:pt x="24881" y="19955"/>
                    </a:lnTo>
                    <a:lnTo>
                      <a:pt x="24831" y="19905"/>
                    </a:lnTo>
                    <a:lnTo>
                      <a:pt x="24881" y="19854"/>
                    </a:lnTo>
                    <a:lnTo>
                      <a:pt x="25082" y="19703"/>
                    </a:lnTo>
                    <a:lnTo>
                      <a:pt x="25283" y="19553"/>
                    </a:lnTo>
                    <a:lnTo>
                      <a:pt x="25736" y="19402"/>
                    </a:lnTo>
                    <a:lnTo>
                      <a:pt x="25786" y="19402"/>
                    </a:lnTo>
                    <a:lnTo>
                      <a:pt x="25886" y="19502"/>
                    </a:lnTo>
                    <a:lnTo>
                      <a:pt x="25886" y="19603"/>
                    </a:lnTo>
                    <a:lnTo>
                      <a:pt x="25987" y="19553"/>
                    </a:lnTo>
                    <a:lnTo>
                      <a:pt x="26289" y="19603"/>
                    </a:lnTo>
                    <a:lnTo>
                      <a:pt x="26439" y="19553"/>
                    </a:lnTo>
                    <a:lnTo>
                      <a:pt x="26540" y="19452"/>
                    </a:lnTo>
                    <a:lnTo>
                      <a:pt x="26691" y="19352"/>
                    </a:lnTo>
                    <a:close/>
                    <a:moveTo>
                      <a:pt x="23675" y="19804"/>
                    </a:moveTo>
                    <a:lnTo>
                      <a:pt x="23725" y="19854"/>
                    </a:lnTo>
                    <a:lnTo>
                      <a:pt x="23725" y="19955"/>
                    </a:lnTo>
                    <a:lnTo>
                      <a:pt x="23675" y="20005"/>
                    </a:lnTo>
                    <a:lnTo>
                      <a:pt x="23474" y="20005"/>
                    </a:lnTo>
                    <a:lnTo>
                      <a:pt x="23373" y="19955"/>
                    </a:lnTo>
                    <a:lnTo>
                      <a:pt x="23373" y="19854"/>
                    </a:lnTo>
                    <a:lnTo>
                      <a:pt x="23474" y="19804"/>
                    </a:lnTo>
                    <a:close/>
                    <a:moveTo>
                      <a:pt x="25100" y="19973"/>
                    </a:moveTo>
                    <a:lnTo>
                      <a:pt x="25032" y="20005"/>
                    </a:lnTo>
                    <a:lnTo>
                      <a:pt x="24931" y="20005"/>
                    </a:lnTo>
                    <a:lnTo>
                      <a:pt x="25100" y="19973"/>
                    </a:lnTo>
                    <a:close/>
                    <a:moveTo>
                      <a:pt x="41418" y="19754"/>
                    </a:moveTo>
                    <a:lnTo>
                      <a:pt x="41619" y="19854"/>
                    </a:lnTo>
                    <a:lnTo>
                      <a:pt x="41619" y="19955"/>
                    </a:lnTo>
                    <a:lnTo>
                      <a:pt x="41519" y="20005"/>
                    </a:lnTo>
                    <a:lnTo>
                      <a:pt x="41317" y="20005"/>
                    </a:lnTo>
                    <a:lnTo>
                      <a:pt x="41267" y="19905"/>
                    </a:lnTo>
                    <a:lnTo>
                      <a:pt x="41317" y="19854"/>
                    </a:lnTo>
                    <a:lnTo>
                      <a:pt x="41418" y="19754"/>
                    </a:lnTo>
                    <a:close/>
                    <a:moveTo>
                      <a:pt x="39257" y="20005"/>
                    </a:moveTo>
                    <a:lnTo>
                      <a:pt x="39307" y="20156"/>
                    </a:lnTo>
                    <a:lnTo>
                      <a:pt x="39257" y="20206"/>
                    </a:lnTo>
                    <a:lnTo>
                      <a:pt x="39156" y="20055"/>
                    </a:lnTo>
                    <a:lnTo>
                      <a:pt x="39257" y="20005"/>
                    </a:lnTo>
                    <a:close/>
                    <a:moveTo>
                      <a:pt x="42172" y="19804"/>
                    </a:moveTo>
                    <a:lnTo>
                      <a:pt x="42222" y="19854"/>
                    </a:lnTo>
                    <a:lnTo>
                      <a:pt x="42273" y="19905"/>
                    </a:lnTo>
                    <a:lnTo>
                      <a:pt x="42273" y="20206"/>
                    </a:lnTo>
                    <a:lnTo>
                      <a:pt x="42172" y="20156"/>
                    </a:lnTo>
                    <a:lnTo>
                      <a:pt x="42071" y="20055"/>
                    </a:lnTo>
                    <a:lnTo>
                      <a:pt x="42071" y="19955"/>
                    </a:lnTo>
                    <a:lnTo>
                      <a:pt x="42071" y="19905"/>
                    </a:lnTo>
                    <a:lnTo>
                      <a:pt x="42172" y="19804"/>
                    </a:lnTo>
                    <a:close/>
                    <a:moveTo>
                      <a:pt x="20357" y="19603"/>
                    </a:moveTo>
                    <a:lnTo>
                      <a:pt x="20207" y="20244"/>
                    </a:lnTo>
                    <a:lnTo>
                      <a:pt x="20207" y="19703"/>
                    </a:lnTo>
                    <a:lnTo>
                      <a:pt x="20257" y="19653"/>
                    </a:lnTo>
                    <a:lnTo>
                      <a:pt x="20357" y="19603"/>
                    </a:lnTo>
                    <a:close/>
                    <a:moveTo>
                      <a:pt x="20458" y="19603"/>
                    </a:moveTo>
                    <a:lnTo>
                      <a:pt x="20609" y="19703"/>
                    </a:lnTo>
                    <a:lnTo>
                      <a:pt x="20810" y="19754"/>
                    </a:lnTo>
                    <a:lnTo>
                      <a:pt x="21212" y="19804"/>
                    </a:lnTo>
                    <a:lnTo>
                      <a:pt x="21312" y="19854"/>
                    </a:lnTo>
                    <a:lnTo>
                      <a:pt x="21463" y="19905"/>
                    </a:lnTo>
                    <a:lnTo>
                      <a:pt x="21212" y="20156"/>
                    </a:lnTo>
                    <a:lnTo>
                      <a:pt x="21111" y="20206"/>
                    </a:lnTo>
                    <a:lnTo>
                      <a:pt x="20659" y="20206"/>
                    </a:lnTo>
                    <a:lnTo>
                      <a:pt x="20458" y="20256"/>
                    </a:lnTo>
                    <a:lnTo>
                      <a:pt x="20307" y="20407"/>
                    </a:lnTo>
                    <a:lnTo>
                      <a:pt x="20232" y="20407"/>
                    </a:lnTo>
                    <a:lnTo>
                      <a:pt x="20408" y="19703"/>
                    </a:lnTo>
                    <a:lnTo>
                      <a:pt x="20458" y="19603"/>
                    </a:lnTo>
                    <a:close/>
                    <a:moveTo>
                      <a:pt x="55492" y="20055"/>
                    </a:moveTo>
                    <a:lnTo>
                      <a:pt x="55542" y="20106"/>
                    </a:lnTo>
                    <a:lnTo>
                      <a:pt x="55542" y="20206"/>
                    </a:lnTo>
                    <a:lnTo>
                      <a:pt x="55542" y="20307"/>
                    </a:lnTo>
                    <a:lnTo>
                      <a:pt x="55492" y="20407"/>
                    </a:lnTo>
                    <a:lnTo>
                      <a:pt x="55391" y="20407"/>
                    </a:lnTo>
                    <a:lnTo>
                      <a:pt x="55341" y="20307"/>
                    </a:lnTo>
                    <a:lnTo>
                      <a:pt x="55341" y="20206"/>
                    </a:lnTo>
                    <a:lnTo>
                      <a:pt x="55341" y="20106"/>
                    </a:lnTo>
                    <a:lnTo>
                      <a:pt x="55391" y="20055"/>
                    </a:lnTo>
                    <a:close/>
                    <a:moveTo>
                      <a:pt x="20168" y="20407"/>
                    </a:moveTo>
                    <a:lnTo>
                      <a:pt x="20156" y="20457"/>
                    </a:lnTo>
                    <a:lnTo>
                      <a:pt x="20106" y="20608"/>
                    </a:lnTo>
                    <a:lnTo>
                      <a:pt x="20056" y="20608"/>
                    </a:lnTo>
                    <a:lnTo>
                      <a:pt x="20006" y="20558"/>
                    </a:lnTo>
                    <a:lnTo>
                      <a:pt x="20006" y="20508"/>
                    </a:lnTo>
                    <a:lnTo>
                      <a:pt x="20106" y="20407"/>
                    </a:lnTo>
                    <a:close/>
                    <a:moveTo>
                      <a:pt x="37146" y="20457"/>
                    </a:moveTo>
                    <a:lnTo>
                      <a:pt x="37045" y="20658"/>
                    </a:lnTo>
                    <a:lnTo>
                      <a:pt x="37045" y="20658"/>
                    </a:lnTo>
                    <a:lnTo>
                      <a:pt x="37045" y="20558"/>
                    </a:lnTo>
                    <a:lnTo>
                      <a:pt x="37146" y="20457"/>
                    </a:lnTo>
                    <a:close/>
                    <a:moveTo>
                      <a:pt x="35236" y="20407"/>
                    </a:moveTo>
                    <a:lnTo>
                      <a:pt x="35336" y="20508"/>
                    </a:lnTo>
                    <a:lnTo>
                      <a:pt x="35236" y="20658"/>
                    </a:lnTo>
                    <a:lnTo>
                      <a:pt x="35185" y="20558"/>
                    </a:lnTo>
                    <a:lnTo>
                      <a:pt x="35236" y="20407"/>
                    </a:lnTo>
                    <a:close/>
                    <a:moveTo>
                      <a:pt x="36140" y="20407"/>
                    </a:moveTo>
                    <a:lnTo>
                      <a:pt x="36291" y="20457"/>
                    </a:lnTo>
                    <a:lnTo>
                      <a:pt x="36392" y="20508"/>
                    </a:lnTo>
                    <a:lnTo>
                      <a:pt x="36341" y="20558"/>
                    </a:lnTo>
                    <a:lnTo>
                      <a:pt x="36341" y="20658"/>
                    </a:lnTo>
                    <a:lnTo>
                      <a:pt x="36140" y="20759"/>
                    </a:lnTo>
                    <a:lnTo>
                      <a:pt x="35990" y="20809"/>
                    </a:lnTo>
                    <a:lnTo>
                      <a:pt x="35839" y="20809"/>
                    </a:lnTo>
                    <a:lnTo>
                      <a:pt x="35788" y="20709"/>
                    </a:lnTo>
                    <a:lnTo>
                      <a:pt x="35788" y="20658"/>
                    </a:lnTo>
                    <a:lnTo>
                      <a:pt x="35788" y="20558"/>
                    </a:lnTo>
                    <a:lnTo>
                      <a:pt x="35839" y="20457"/>
                    </a:lnTo>
                    <a:lnTo>
                      <a:pt x="35990" y="20407"/>
                    </a:lnTo>
                    <a:close/>
                    <a:moveTo>
                      <a:pt x="37045" y="20658"/>
                    </a:moveTo>
                    <a:lnTo>
                      <a:pt x="36995" y="20759"/>
                    </a:lnTo>
                    <a:lnTo>
                      <a:pt x="36894" y="20809"/>
                    </a:lnTo>
                    <a:lnTo>
                      <a:pt x="36844" y="20759"/>
                    </a:lnTo>
                    <a:lnTo>
                      <a:pt x="36844" y="20709"/>
                    </a:lnTo>
                    <a:lnTo>
                      <a:pt x="36945" y="20658"/>
                    </a:lnTo>
                    <a:close/>
                    <a:moveTo>
                      <a:pt x="44082" y="20206"/>
                    </a:moveTo>
                    <a:lnTo>
                      <a:pt x="44183" y="20407"/>
                    </a:lnTo>
                    <a:lnTo>
                      <a:pt x="44183" y="20709"/>
                    </a:lnTo>
                    <a:lnTo>
                      <a:pt x="44132" y="20809"/>
                    </a:lnTo>
                    <a:lnTo>
                      <a:pt x="44032" y="20860"/>
                    </a:lnTo>
                    <a:lnTo>
                      <a:pt x="43981" y="20860"/>
                    </a:lnTo>
                    <a:lnTo>
                      <a:pt x="43881" y="20809"/>
                    </a:lnTo>
                    <a:lnTo>
                      <a:pt x="43780" y="20759"/>
                    </a:lnTo>
                    <a:lnTo>
                      <a:pt x="43780" y="20658"/>
                    </a:lnTo>
                    <a:lnTo>
                      <a:pt x="43780" y="20608"/>
                    </a:lnTo>
                    <a:lnTo>
                      <a:pt x="43780" y="20508"/>
                    </a:lnTo>
                    <a:lnTo>
                      <a:pt x="43881" y="20407"/>
                    </a:lnTo>
                    <a:lnTo>
                      <a:pt x="44082" y="20206"/>
                    </a:lnTo>
                    <a:close/>
                    <a:moveTo>
                      <a:pt x="56145" y="20608"/>
                    </a:moveTo>
                    <a:lnTo>
                      <a:pt x="56346" y="20709"/>
                    </a:lnTo>
                    <a:lnTo>
                      <a:pt x="56346" y="20759"/>
                    </a:lnTo>
                    <a:lnTo>
                      <a:pt x="56246" y="20860"/>
                    </a:lnTo>
                    <a:lnTo>
                      <a:pt x="56145" y="20860"/>
                    </a:lnTo>
                    <a:lnTo>
                      <a:pt x="56045" y="20809"/>
                    </a:lnTo>
                    <a:lnTo>
                      <a:pt x="55995" y="20759"/>
                    </a:lnTo>
                    <a:lnTo>
                      <a:pt x="56045" y="20709"/>
                    </a:lnTo>
                    <a:lnTo>
                      <a:pt x="56145" y="20608"/>
                    </a:lnTo>
                    <a:close/>
                    <a:moveTo>
                      <a:pt x="51069" y="20658"/>
                    </a:moveTo>
                    <a:lnTo>
                      <a:pt x="51119" y="20759"/>
                    </a:lnTo>
                    <a:lnTo>
                      <a:pt x="51119" y="20860"/>
                    </a:lnTo>
                    <a:lnTo>
                      <a:pt x="51219" y="20860"/>
                    </a:lnTo>
                    <a:lnTo>
                      <a:pt x="51320" y="20960"/>
                    </a:lnTo>
                    <a:lnTo>
                      <a:pt x="51119" y="20929"/>
                    </a:lnTo>
                    <a:lnTo>
                      <a:pt x="51119" y="20929"/>
                    </a:lnTo>
                    <a:lnTo>
                      <a:pt x="51119" y="20860"/>
                    </a:lnTo>
                    <a:lnTo>
                      <a:pt x="50717" y="20860"/>
                    </a:lnTo>
                    <a:lnTo>
                      <a:pt x="50770" y="20875"/>
                    </a:lnTo>
                    <a:lnTo>
                      <a:pt x="50667" y="20860"/>
                    </a:lnTo>
                    <a:lnTo>
                      <a:pt x="50415" y="20860"/>
                    </a:lnTo>
                    <a:lnTo>
                      <a:pt x="50365" y="20809"/>
                    </a:lnTo>
                    <a:lnTo>
                      <a:pt x="50315" y="20709"/>
                    </a:lnTo>
                    <a:lnTo>
                      <a:pt x="50365" y="20658"/>
                    </a:lnTo>
                    <a:close/>
                    <a:moveTo>
                      <a:pt x="42273" y="20220"/>
                    </a:moveTo>
                    <a:lnTo>
                      <a:pt x="42524" y="20256"/>
                    </a:lnTo>
                    <a:lnTo>
                      <a:pt x="42675" y="20307"/>
                    </a:lnTo>
                    <a:lnTo>
                      <a:pt x="42725" y="20407"/>
                    </a:lnTo>
                    <a:lnTo>
                      <a:pt x="42725" y="20658"/>
                    </a:lnTo>
                    <a:lnTo>
                      <a:pt x="42675" y="20759"/>
                    </a:lnTo>
                    <a:lnTo>
                      <a:pt x="42624" y="20860"/>
                    </a:lnTo>
                    <a:lnTo>
                      <a:pt x="42474" y="20709"/>
                    </a:lnTo>
                    <a:lnTo>
                      <a:pt x="42273" y="20658"/>
                    </a:lnTo>
                    <a:lnTo>
                      <a:pt x="42172" y="20860"/>
                    </a:lnTo>
                    <a:lnTo>
                      <a:pt x="42021" y="21010"/>
                    </a:lnTo>
                    <a:lnTo>
                      <a:pt x="41971" y="21010"/>
                    </a:lnTo>
                    <a:lnTo>
                      <a:pt x="41921" y="20960"/>
                    </a:lnTo>
                    <a:lnTo>
                      <a:pt x="41870" y="20860"/>
                    </a:lnTo>
                    <a:lnTo>
                      <a:pt x="41870" y="20759"/>
                    </a:lnTo>
                    <a:lnTo>
                      <a:pt x="41921" y="20658"/>
                    </a:lnTo>
                    <a:lnTo>
                      <a:pt x="42273" y="20658"/>
                    </a:lnTo>
                    <a:lnTo>
                      <a:pt x="42273" y="20220"/>
                    </a:lnTo>
                    <a:close/>
                    <a:moveTo>
                      <a:pt x="55241" y="21262"/>
                    </a:moveTo>
                    <a:lnTo>
                      <a:pt x="55291" y="21312"/>
                    </a:lnTo>
                    <a:lnTo>
                      <a:pt x="55241" y="21463"/>
                    </a:lnTo>
                    <a:lnTo>
                      <a:pt x="55140" y="21412"/>
                    </a:lnTo>
                    <a:lnTo>
                      <a:pt x="55241" y="21262"/>
                    </a:lnTo>
                    <a:close/>
                    <a:moveTo>
                      <a:pt x="56698" y="21061"/>
                    </a:moveTo>
                    <a:lnTo>
                      <a:pt x="56799" y="21161"/>
                    </a:lnTo>
                    <a:lnTo>
                      <a:pt x="56497" y="21463"/>
                    </a:lnTo>
                    <a:lnTo>
                      <a:pt x="56397" y="21412"/>
                    </a:lnTo>
                    <a:lnTo>
                      <a:pt x="56397" y="21262"/>
                    </a:lnTo>
                    <a:lnTo>
                      <a:pt x="56447" y="21111"/>
                    </a:lnTo>
                    <a:lnTo>
                      <a:pt x="56547" y="21061"/>
                    </a:lnTo>
                    <a:close/>
                    <a:moveTo>
                      <a:pt x="20106" y="21463"/>
                    </a:moveTo>
                    <a:lnTo>
                      <a:pt x="20207" y="21538"/>
                    </a:lnTo>
                    <a:lnTo>
                      <a:pt x="20207" y="21538"/>
                    </a:lnTo>
                    <a:lnTo>
                      <a:pt x="20207" y="21463"/>
                    </a:lnTo>
                    <a:close/>
                    <a:moveTo>
                      <a:pt x="20207" y="21538"/>
                    </a:moveTo>
                    <a:lnTo>
                      <a:pt x="20207" y="21556"/>
                    </a:lnTo>
                    <a:lnTo>
                      <a:pt x="20207" y="21556"/>
                    </a:lnTo>
                    <a:lnTo>
                      <a:pt x="20245" y="21567"/>
                    </a:lnTo>
                    <a:lnTo>
                      <a:pt x="20245" y="21567"/>
                    </a:lnTo>
                    <a:lnTo>
                      <a:pt x="20207" y="21538"/>
                    </a:lnTo>
                    <a:close/>
                    <a:moveTo>
                      <a:pt x="19955" y="21262"/>
                    </a:moveTo>
                    <a:lnTo>
                      <a:pt x="20106" y="21312"/>
                    </a:lnTo>
                    <a:lnTo>
                      <a:pt x="20207" y="21362"/>
                    </a:lnTo>
                    <a:lnTo>
                      <a:pt x="20207" y="21463"/>
                    </a:lnTo>
                    <a:lnTo>
                      <a:pt x="20307" y="21463"/>
                    </a:lnTo>
                    <a:lnTo>
                      <a:pt x="20408" y="21614"/>
                    </a:lnTo>
                    <a:lnTo>
                      <a:pt x="20245" y="21567"/>
                    </a:lnTo>
                    <a:lnTo>
                      <a:pt x="20245" y="21567"/>
                    </a:lnTo>
                    <a:lnTo>
                      <a:pt x="20307" y="21614"/>
                    </a:lnTo>
                    <a:lnTo>
                      <a:pt x="20307" y="21664"/>
                    </a:lnTo>
                    <a:lnTo>
                      <a:pt x="20207" y="21563"/>
                    </a:lnTo>
                    <a:lnTo>
                      <a:pt x="20207" y="21556"/>
                    </a:lnTo>
                    <a:lnTo>
                      <a:pt x="20207" y="21556"/>
                    </a:lnTo>
                    <a:lnTo>
                      <a:pt x="20056" y="21513"/>
                    </a:lnTo>
                    <a:lnTo>
                      <a:pt x="19905" y="21463"/>
                    </a:lnTo>
                    <a:lnTo>
                      <a:pt x="19855" y="21412"/>
                    </a:lnTo>
                    <a:lnTo>
                      <a:pt x="19805" y="21362"/>
                    </a:lnTo>
                    <a:lnTo>
                      <a:pt x="19955" y="21262"/>
                    </a:lnTo>
                    <a:close/>
                    <a:moveTo>
                      <a:pt x="54185" y="20658"/>
                    </a:moveTo>
                    <a:lnTo>
                      <a:pt x="54235" y="20709"/>
                    </a:lnTo>
                    <a:lnTo>
                      <a:pt x="54286" y="20860"/>
                    </a:lnTo>
                    <a:lnTo>
                      <a:pt x="54286" y="21061"/>
                    </a:lnTo>
                    <a:lnTo>
                      <a:pt x="54336" y="21211"/>
                    </a:lnTo>
                    <a:lnTo>
                      <a:pt x="54386" y="21312"/>
                    </a:lnTo>
                    <a:lnTo>
                      <a:pt x="54487" y="21362"/>
                    </a:lnTo>
                    <a:lnTo>
                      <a:pt x="54336" y="21563"/>
                    </a:lnTo>
                    <a:lnTo>
                      <a:pt x="54235" y="21614"/>
                    </a:lnTo>
                    <a:lnTo>
                      <a:pt x="54135" y="21664"/>
                    </a:lnTo>
                    <a:lnTo>
                      <a:pt x="53883" y="21714"/>
                    </a:lnTo>
                    <a:lnTo>
                      <a:pt x="53783" y="21664"/>
                    </a:lnTo>
                    <a:lnTo>
                      <a:pt x="53682" y="21614"/>
                    </a:lnTo>
                    <a:lnTo>
                      <a:pt x="53582" y="21513"/>
                    </a:lnTo>
                    <a:lnTo>
                      <a:pt x="53532" y="21513"/>
                    </a:lnTo>
                    <a:lnTo>
                      <a:pt x="53431" y="21563"/>
                    </a:lnTo>
                    <a:lnTo>
                      <a:pt x="53381" y="21664"/>
                    </a:lnTo>
                    <a:lnTo>
                      <a:pt x="53079" y="21664"/>
                    </a:lnTo>
                    <a:lnTo>
                      <a:pt x="52878" y="21714"/>
                    </a:lnTo>
                    <a:lnTo>
                      <a:pt x="52778" y="21764"/>
                    </a:lnTo>
                    <a:lnTo>
                      <a:pt x="52727" y="21865"/>
                    </a:lnTo>
                    <a:lnTo>
                      <a:pt x="52627" y="21764"/>
                    </a:lnTo>
                    <a:lnTo>
                      <a:pt x="52577" y="21664"/>
                    </a:lnTo>
                    <a:lnTo>
                      <a:pt x="52577" y="21563"/>
                    </a:lnTo>
                    <a:lnTo>
                      <a:pt x="52426" y="21412"/>
                    </a:lnTo>
                    <a:lnTo>
                      <a:pt x="52426" y="21362"/>
                    </a:lnTo>
                    <a:lnTo>
                      <a:pt x="52426" y="21312"/>
                    </a:lnTo>
                    <a:lnTo>
                      <a:pt x="52577" y="21211"/>
                    </a:lnTo>
                    <a:lnTo>
                      <a:pt x="52627" y="21111"/>
                    </a:lnTo>
                    <a:lnTo>
                      <a:pt x="52677" y="21061"/>
                    </a:lnTo>
                    <a:lnTo>
                      <a:pt x="52778" y="21111"/>
                    </a:lnTo>
                    <a:lnTo>
                      <a:pt x="52878" y="21211"/>
                    </a:lnTo>
                    <a:lnTo>
                      <a:pt x="52979" y="21262"/>
                    </a:lnTo>
                    <a:lnTo>
                      <a:pt x="53733" y="21262"/>
                    </a:lnTo>
                    <a:lnTo>
                      <a:pt x="53833" y="21211"/>
                    </a:lnTo>
                    <a:lnTo>
                      <a:pt x="53833" y="21111"/>
                    </a:lnTo>
                    <a:lnTo>
                      <a:pt x="53883" y="21010"/>
                    </a:lnTo>
                    <a:lnTo>
                      <a:pt x="53883" y="20860"/>
                    </a:lnTo>
                    <a:lnTo>
                      <a:pt x="53883" y="20709"/>
                    </a:lnTo>
                    <a:lnTo>
                      <a:pt x="53984" y="20658"/>
                    </a:lnTo>
                    <a:close/>
                    <a:moveTo>
                      <a:pt x="27797" y="21664"/>
                    </a:moveTo>
                    <a:lnTo>
                      <a:pt x="27897" y="21714"/>
                    </a:lnTo>
                    <a:lnTo>
                      <a:pt x="27947" y="21764"/>
                    </a:lnTo>
                    <a:lnTo>
                      <a:pt x="27947" y="21815"/>
                    </a:lnTo>
                    <a:lnTo>
                      <a:pt x="27847" y="21865"/>
                    </a:lnTo>
                    <a:lnTo>
                      <a:pt x="27746" y="21915"/>
                    </a:lnTo>
                    <a:lnTo>
                      <a:pt x="27646" y="21865"/>
                    </a:lnTo>
                    <a:lnTo>
                      <a:pt x="27595" y="21815"/>
                    </a:lnTo>
                    <a:lnTo>
                      <a:pt x="27595" y="21764"/>
                    </a:lnTo>
                    <a:lnTo>
                      <a:pt x="27696" y="21714"/>
                    </a:lnTo>
                    <a:lnTo>
                      <a:pt x="27797" y="21664"/>
                    </a:lnTo>
                    <a:close/>
                    <a:moveTo>
                      <a:pt x="56849" y="22166"/>
                    </a:moveTo>
                    <a:lnTo>
                      <a:pt x="57000" y="22217"/>
                    </a:lnTo>
                    <a:lnTo>
                      <a:pt x="56950" y="22267"/>
                    </a:lnTo>
                    <a:lnTo>
                      <a:pt x="56799" y="22217"/>
                    </a:lnTo>
                    <a:lnTo>
                      <a:pt x="56849" y="22166"/>
                    </a:lnTo>
                    <a:close/>
                    <a:moveTo>
                      <a:pt x="23474" y="22116"/>
                    </a:moveTo>
                    <a:lnTo>
                      <a:pt x="23524" y="22267"/>
                    </a:lnTo>
                    <a:lnTo>
                      <a:pt x="23474" y="22317"/>
                    </a:lnTo>
                    <a:lnTo>
                      <a:pt x="23373" y="22166"/>
                    </a:lnTo>
                    <a:lnTo>
                      <a:pt x="23474" y="22116"/>
                    </a:lnTo>
                    <a:close/>
                    <a:moveTo>
                      <a:pt x="37347" y="22116"/>
                    </a:moveTo>
                    <a:lnTo>
                      <a:pt x="37397" y="22166"/>
                    </a:lnTo>
                    <a:lnTo>
                      <a:pt x="37347" y="22317"/>
                    </a:lnTo>
                    <a:lnTo>
                      <a:pt x="37246" y="22267"/>
                    </a:lnTo>
                    <a:lnTo>
                      <a:pt x="37347" y="22116"/>
                    </a:lnTo>
                    <a:close/>
                    <a:moveTo>
                      <a:pt x="56296" y="21915"/>
                    </a:moveTo>
                    <a:lnTo>
                      <a:pt x="56397" y="22066"/>
                    </a:lnTo>
                    <a:lnTo>
                      <a:pt x="56346" y="22217"/>
                    </a:lnTo>
                    <a:lnTo>
                      <a:pt x="56246" y="22317"/>
                    </a:lnTo>
                    <a:lnTo>
                      <a:pt x="56145" y="22317"/>
                    </a:lnTo>
                    <a:lnTo>
                      <a:pt x="55995" y="22267"/>
                    </a:lnTo>
                    <a:lnTo>
                      <a:pt x="56045" y="22116"/>
                    </a:lnTo>
                    <a:lnTo>
                      <a:pt x="56196" y="21965"/>
                    </a:lnTo>
                    <a:lnTo>
                      <a:pt x="56296" y="21915"/>
                    </a:lnTo>
                    <a:close/>
                    <a:moveTo>
                      <a:pt x="57553" y="21915"/>
                    </a:moveTo>
                    <a:lnTo>
                      <a:pt x="57603" y="22016"/>
                    </a:lnTo>
                    <a:lnTo>
                      <a:pt x="57653" y="22166"/>
                    </a:lnTo>
                    <a:lnTo>
                      <a:pt x="57603" y="22217"/>
                    </a:lnTo>
                    <a:lnTo>
                      <a:pt x="57553" y="22317"/>
                    </a:lnTo>
                    <a:lnTo>
                      <a:pt x="57452" y="22166"/>
                    </a:lnTo>
                    <a:lnTo>
                      <a:pt x="57553" y="21915"/>
                    </a:lnTo>
                    <a:close/>
                    <a:moveTo>
                      <a:pt x="55592" y="22367"/>
                    </a:moveTo>
                    <a:lnTo>
                      <a:pt x="55743" y="22418"/>
                    </a:lnTo>
                    <a:lnTo>
                      <a:pt x="55693" y="22518"/>
                    </a:lnTo>
                    <a:lnTo>
                      <a:pt x="55542" y="22418"/>
                    </a:lnTo>
                    <a:lnTo>
                      <a:pt x="55592" y="22367"/>
                    </a:lnTo>
                    <a:close/>
                    <a:moveTo>
                      <a:pt x="4977" y="22166"/>
                    </a:moveTo>
                    <a:lnTo>
                      <a:pt x="5077" y="22418"/>
                    </a:lnTo>
                    <a:lnTo>
                      <a:pt x="4977" y="22719"/>
                    </a:lnTo>
                    <a:lnTo>
                      <a:pt x="4926" y="22719"/>
                    </a:lnTo>
                    <a:lnTo>
                      <a:pt x="4826" y="22569"/>
                    </a:lnTo>
                    <a:lnTo>
                      <a:pt x="4826" y="22418"/>
                    </a:lnTo>
                    <a:lnTo>
                      <a:pt x="4826" y="22267"/>
                    </a:lnTo>
                    <a:lnTo>
                      <a:pt x="4926" y="22166"/>
                    </a:lnTo>
                    <a:close/>
                    <a:moveTo>
                      <a:pt x="34180" y="22518"/>
                    </a:moveTo>
                    <a:lnTo>
                      <a:pt x="34230" y="22619"/>
                    </a:lnTo>
                    <a:lnTo>
                      <a:pt x="34180" y="22719"/>
                    </a:lnTo>
                    <a:lnTo>
                      <a:pt x="34130" y="22669"/>
                    </a:lnTo>
                    <a:lnTo>
                      <a:pt x="34180" y="22518"/>
                    </a:lnTo>
                    <a:close/>
                    <a:moveTo>
                      <a:pt x="55693" y="22719"/>
                    </a:moveTo>
                    <a:lnTo>
                      <a:pt x="55944" y="22820"/>
                    </a:lnTo>
                    <a:lnTo>
                      <a:pt x="55844" y="22920"/>
                    </a:lnTo>
                    <a:lnTo>
                      <a:pt x="55643" y="22920"/>
                    </a:lnTo>
                    <a:lnTo>
                      <a:pt x="55542" y="22820"/>
                    </a:lnTo>
                    <a:lnTo>
                      <a:pt x="55693" y="22719"/>
                    </a:lnTo>
                    <a:close/>
                    <a:moveTo>
                      <a:pt x="51823" y="23373"/>
                    </a:moveTo>
                    <a:lnTo>
                      <a:pt x="51923" y="23423"/>
                    </a:lnTo>
                    <a:lnTo>
                      <a:pt x="51923" y="23524"/>
                    </a:lnTo>
                    <a:lnTo>
                      <a:pt x="51873" y="23574"/>
                    </a:lnTo>
                    <a:lnTo>
                      <a:pt x="51672" y="23574"/>
                    </a:lnTo>
                    <a:lnTo>
                      <a:pt x="51571" y="23524"/>
                    </a:lnTo>
                    <a:lnTo>
                      <a:pt x="51571" y="23423"/>
                    </a:lnTo>
                    <a:lnTo>
                      <a:pt x="51622" y="23373"/>
                    </a:lnTo>
                    <a:close/>
                    <a:moveTo>
                      <a:pt x="4122" y="23825"/>
                    </a:moveTo>
                    <a:lnTo>
                      <a:pt x="4223" y="23875"/>
                    </a:lnTo>
                    <a:lnTo>
                      <a:pt x="4072" y="23976"/>
                    </a:lnTo>
                    <a:lnTo>
                      <a:pt x="3971" y="23875"/>
                    </a:lnTo>
                    <a:lnTo>
                      <a:pt x="4122" y="23825"/>
                    </a:lnTo>
                    <a:close/>
                    <a:moveTo>
                      <a:pt x="54788" y="22971"/>
                    </a:moveTo>
                    <a:lnTo>
                      <a:pt x="54939" y="23021"/>
                    </a:lnTo>
                    <a:lnTo>
                      <a:pt x="54788" y="23172"/>
                    </a:lnTo>
                    <a:lnTo>
                      <a:pt x="54738" y="23272"/>
                    </a:lnTo>
                    <a:lnTo>
                      <a:pt x="54788" y="23373"/>
                    </a:lnTo>
                    <a:lnTo>
                      <a:pt x="54838" y="23423"/>
                    </a:lnTo>
                    <a:lnTo>
                      <a:pt x="54989" y="23524"/>
                    </a:lnTo>
                    <a:lnTo>
                      <a:pt x="55090" y="23674"/>
                    </a:lnTo>
                    <a:lnTo>
                      <a:pt x="55190" y="23725"/>
                    </a:lnTo>
                    <a:lnTo>
                      <a:pt x="55241" y="23775"/>
                    </a:lnTo>
                    <a:lnTo>
                      <a:pt x="55291" y="23725"/>
                    </a:lnTo>
                    <a:lnTo>
                      <a:pt x="55391" y="23624"/>
                    </a:lnTo>
                    <a:lnTo>
                      <a:pt x="55442" y="23624"/>
                    </a:lnTo>
                    <a:lnTo>
                      <a:pt x="55643" y="23775"/>
                    </a:lnTo>
                    <a:lnTo>
                      <a:pt x="55743" y="23875"/>
                    </a:lnTo>
                    <a:lnTo>
                      <a:pt x="55743" y="23976"/>
                    </a:lnTo>
                    <a:lnTo>
                      <a:pt x="55693" y="24177"/>
                    </a:lnTo>
                    <a:lnTo>
                      <a:pt x="55542" y="24127"/>
                    </a:lnTo>
                    <a:lnTo>
                      <a:pt x="55442" y="24076"/>
                    </a:lnTo>
                    <a:lnTo>
                      <a:pt x="55391" y="24076"/>
                    </a:lnTo>
                    <a:lnTo>
                      <a:pt x="55241" y="24177"/>
                    </a:lnTo>
                    <a:lnTo>
                      <a:pt x="55190" y="24177"/>
                    </a:lnTo>
                    <a:lnTo>
                      <a:pt x="55090" y="24076"/>
                    </a:lnTo>
                    <a:lnTo>
                      <a:pt x="54889" y="23926"/>
                    </a:lnTo>
                    <a:lnTo>
                      <a:pt x="54738" y="23725"/>
                    </a:lnTo>
                    <a:lnTo>
                      <a:pt x="54587" y="23524"/>
                    </a:lnTo>
                    <a:lnTo>
                      <a:pt x="54386" y="23423"/>
                    </a:lnTo>
                    <a:lnTo>
                      <a:pt x="54185" y="23322"/>
                    </a:lnTo>
                    <a:lnTo>
                      <a:pt x="54034" y="23222"/>
                    </a:lnTo>
                    <a:lnTo>
                      <a:pt x="53883" y="23121"/>
                    </a:lnTo>
                    <a:lnTo>
                      <a:pt x="53883" y="23071"/>
                    </a:lnTo>
                    <a:lnTo>
                      <a:pt x="53934" y="22971"/>
                    </a:lnTo>
                    <a:lnTo>
                      <a:pt x="54135" y="22971"/>
                    </a:lnTo>
                    <a:lnTo>
                      <a:pt x="54286" y="23021"/>
                    </a:lnTo>
                    <a:lnTo>
                      <a:pt x="54436" y="23121"/>
                    </a:lnTo>
                    <a:lnTo>
                      <a:pt x="54487" y="23071"/>
                    </a:lnTo>
                    <a:lnTo>
                      <a:pt x="54537" y="23021"/>
                    </a:lnTo>
                    <a:lnTo>
                      <a:pt x="54688" y="22971"/>
                    </a:lnTo>
                    <a:close/>
                    <a:moveTo>
                      <a:pt x="54185" y="24026"/>
                    </a:moveTo>
                    <a:lnTo>
                      <a:pt x="54235" y="24127"/>
                    </a:lnTo>
                    <a:lnTo>
                      <a:pt x="54185" y="24227"/>
                    </a:lnTo>
                    <a:lnTo>
                      <a:pt x="54085" y="24076"/>
                    </a:lnTo>
                    <a:lnTo>
                      <a:pt x="54185" y="24026"/>
                    </a:lnTo>
                    <a:close/>
                    <a:moveTo>
                      <a:pt x="54587" y="24026"/>
                    </a:moveTo>
                    <a:lnTo>
                      <a:pt x="54688" y="24076"/>
                    </a:lnTo>
                    <a:lnTo>
                      <a:pt x="54587" y="24227"/>
                    </a:lnTo>
                    <a:lnTo>
                      <a:pt x="54537" y="24127"/>
                    </a:lnTo>
                    <a:lnTo>
                      <a:pt x="54587" y="24026"/>
                    </a:lnTo>
                    <a:close/>
                    <a:moveTo>
                      <a:pt x="4122" y="24428"/>
                    </a:moveTo>
                    <a:lnTo>
                      <a:pt x="4223" y="24529"/>
                    </a:lnTo>
                    <a:lnTo>
                      <a:pt x="4072" y="24579"/>
                    </a:lnTo>
                    <a:lnTo>
                      <a:pt x="3971" y="24529"/>
                    </a:lnTo>
                    <a:lnTo>
                      <a:pt x="4122" y="24428"/>
                    </a:lnTo>
                    <a:close/>
                    <a:moveTo>
                      <a:pt x="54386" y="24428"/>
                    </a:moveTo>
                    <a:lnTo>
                      <a:pt x="54688" y="24730"/>
                    </a:lnTo>
                    <a:lnTo>
                      <a:pt x="54637" y="24780"/>
                    </a:lnTo>
                    <a:lnTo>
                      <a:pt x="54587" y="24830"/>
                    </a:lnTo>
                    <a:lnTo>
                      <a:pt x="54436" y="24830"/>
                    </a:lnTo>
                    <a:lnTo>
                      <a:pt x="54336" y="24780"/>
                    </a:lnTo>
                    <a:lnTo>
                      <a:pt x="54286" y="24629"/>
                    </a:lnTo>
                    <a:lnTo>
                      <a:pt x="54336" y="24479"/>
                    </a:lnTo>
                    <a:lnTo>
                      <a:pt x="54386" y="24428"/>
                    </a:lnTo>
                    <a:close/>
                    <a:moveTo>
                      <a:pt x="4122" y="25082"/>
                    </a:moveTo>
                    <a:lnTo>
                      <a:pt x="4223" y="25182"/>
                    </a:lnTo>
                    <a:lnTo>
                      <a:pt x="4072" y="25232"/>
                    </a:lnTo>
                    <a:lnTo>
                      <a:pt x="3971" y="25182"/>
                    </a:lnTo>
                    <a:lnTo>
                      <a:pt x="4122" y="25082"/>
                    </a:lnTo>
                    <a:close/>
                    <a:moveTo>
                      <a:pt x="53130" y="25283"/>
                    </a:moveTo>
                    <a:lnTo>
                      <a:pt x="53180" y="25333"/>
                    </a:lnTo>
                    <a:lnTo>
                      <a:pt x="53130" y="25484"/>
                    </a:lnTo>
                    <a:lnTo>
                      <a:pt x="53029" y="25383"/>
                    </a:lnTo>
                    <a:lnTo>
                      <a:pt x="53130" y="25283"/>
                    </a:lnTo>
                    <a:close/>
                    <a:moveTo>
                      <a:pt x="48103" y="25484"/>
                    </a:moveTo>
                    <a:lnTo>
                      <a:pt x="48153" y="25584"/>
                    </a:lnTo>
                    <a:lnTo>
                      <a:pt x="48053" y="25635"/>
                    </a:lnTo>
                    <a:lnTo>
                      <a:pt x="47952" y="25584"/>
                    </a:lnTo>
                    <a:lnTo>
                      <a:pt x="48103" y="25484"/>
                    </a:lnTo>
                    <a:close/>
                    <a:moveTo>
                      <a:pt x="57804" y="24830"/>
                    </a:moveTo>
                    <a:lnTo>
                      <a:pt x="57905" y="24881"/>
                    </a:lnTo>
                    <a:lnTo>
                      <a:pt x="58055" y="24931"/>
                    </a:lnTo>
                    <a:lnTo>
                      <a:pt x="58055" y="25031"/>
                    </a:lnTo>
                    <a:lnTo>
                      <a:pt x="58055" y="25132"/>
                    </a:lnTo>
                    <a:lnTo>
                      <a:pt x="58005" y="25232"/>
                    </a:lnTo>
                    <a:lnTo>
                      <a:pt x="57905" y="25283"/>
                    </a:lnTo>
                    <a:lnTo>
                      <a:pt x="57100" y="25283"/>
                    </a:lnTo>
                    <a:lnTo>
                      <a:pt x="57050" y="25383"/>
                    </a:lnTo>
                    <a:lnTo>
                      <a:pt x="57100" y="25434"/>
                    </a:lnTo>
                    <a:lnTo>
                      <a:pt x="57251" y="25584"/>
                    </a:lnTo>
                    <a:lnTo>
                      <a:pt x="57402" y="25685"/>
                    </a:lnTo>
                    <a:lnTo>
                      <a:pt x="57603" y="25685"/>
                    </a:lnTo>
                    <a:lnTo>
                      <a:pt x="57804" y="25635"/>
                    </a:lnTo>
                    <a:lnTo>
                      <a:pt x="57905" y="25534"/>
                    </a:lnTo>
                    <a:lnTo>
                      <a:pt x="58005" y="25534"/>
                    </a:lnTo>
                    <a:lnTo>
                      <a:pt x="58106" y="25584"/>
                    </a:lnTo>
                    <a:lnTo>
                      <a:pt x="58156" y="25685"/>
                    </a:lnTo>
                    <a:lnTo>
                      <a:pt x="58256" y="25836"/>
                    </a:lnTo>
                    <a:lnTo>
                      <a:pt x="58156" y="25886"/>
                    </a:lnTo>
                    <a:lnTo>
                      <a:pt x="57000" y="25886"/>
                    </a:lnTo>
                    <a:lnTo>
                      <a:pt x="56799" y="25986"/>
                    </a:lnTo>
                    <a:lnTo>
                      <a:pt x="56698" y="26087"/>
                    </a:lnTo>
                    <a:lnTo>
                      <a:pt x="56598" y="25986"/>
                    </a:lnTo>
                    <a:lnTo>
                      <a:pt x="56497" y="25936"/>
                    </a:lnTo>
                    <a:lnTo>
                      <a:pt x="56447" y="25936"/>
                    </a:lnTo>
                    <a:lnTo>
                      <a:pt x="56346" y="25986"/>
                    </a:lnTo>
                    <a:lnTo>
                      <a:pt x="56196" y="26087"/>
                    </a:lnTo>
                    <a:lnTo>
                      <a:pt x="56095" y="26137"/>
                    </a:lnTo>
                    <a:lnTo>
                      <a:pt x="55995" y="26137"/>
                    </a:lnTo>
                    <a:lnTo>
                      <a:pt x="55844" y="26087"/>
                    </a:lnTo>
                    <a:lnTo>
                      <a:pt x="55040" y="26087"/>
                    </a:lnTo>
                    <a:lnTo>
                      <a:pt x="54939" y="26037"/>
                    </a:lnTo>
                    <a:lnTo>
                      <a:pt x="54788" y="25836"/>
                    </a:lnTo>
                    <a:lnTo>
                      <a:pt x="54738" y="25785"/>
                    </a:lnTo>
                    <a:lnTo>
                      <a:pt x="54788" y="25685"/>
                    </a:lnTo>
                    <a:lnTo>
                      <a:pt x="55391" y="25685"/>
                    </a:lnTo>
                    <a:lnTo>
                      <a:pt x="55442" y="25635"/>
                    </a:lnTo>
                    <a:lnTo>
                      <a:pt x="55542" y="25584"/>
                    </a:lnTo>
                    <a:lnTo>
                      <a:pt x="55341" y="25484"/>
                    </a:lnTo>
                    <a:lnTo>
                      <a:pt x="55140" y="25383"/>
                    </a:lnTo>
                    <a:lnTo>
                      <a:pt x="55140" y="25333"/>
                    </a:lnTo>
                    <a:lnTo>
                      <a:pt x="55241" y="25283"/>
                    </a:lnTo>
                    <a:lnTo>
                      <a:pt x="55341" y="25132"/>
                    </a:lnTo>
                    <a:lnTo>
                      <a:pt x="55442" y="25082"/>
                    </a:lnTo>
                    <a:lnTo>
                      <a:pt x="55542" y="25031"/>
                    </a:lnTo>
                    <a:lnTo>
                      <a:pt x="56497" y="25031"/>
                    </a:lnTo>
                    <a:lnTo>
                      <a:pt x="57251" y="25082"/>
                    </a:lnTo>
                    <a:lnTo>
                      <a:pt x="57402" y="25031"/>
                    </a:lnTo>
                    <a:lnTo>
                      <a:pt x="57553" y="25031"/>
                    </a:lnTo>
                    <a:lnTo>
                      <a:pt x="57804" y="24830"/>
                    </a:lnTo>
                    <a:close/>
                    <a:moveTo>
                      <a:pt x="53582" y="25735"/>
                    </a:moveTo>
                    <a:lnTo>
                      <a:pt x="53733" y="25886"/>
                    </a:lnTo>
                    <a:lnTo>
                      <a:pt x="53833" y="25986"/>
                    </a:lnTo>
                    <a:lnTo>
                      <a:pt x="53883" y="26087"/>
                    </a:lnTo>
                    <a:lnTo>
                      <a:pt x="53833" y="26238"/>
                    </a:lnTo>
                    <a:lnTo>
                      <a:pt x="53783" y="26288"/>
                    </a:lnTo>
                    <a:lnTo>
                      <a:pt x="53532" y="26288"/>
                    </a:lnTo>
                    <a:lnTo>
                      <a:pt x="53431" y="26187"/>
                    </a:lnTo>
                    <a:lnTo>
                      <a:pt x="53431" y="25986"/>
                    </a:lnTo>
                    <a:lnTo>
                      <a:pt x="53431" y="25785"/>
                    </a:lnTo>
                    <a:lnTo>
                      <a:pt x="53481" y="25735"/>
                    </a:lnTo>
                    <a:close/>
                    <a:moveTo>
                      <a:pt x="54185" y="26137"/>
                    </a:moveTo>
                    <a:lnTo>
                      <a:pt x="54286" y="26187"/>
                    </a:lnTo>
                    <a:lnTo>
                      <a:pt x="54135" y="26288"/>
                    </a:lnTo>
                    <a:lnTo>
                      <a:pt x="54085" y="26187"/>
                    </a:lnTo>
                    <a:lnTo>
                      <a:pt x="54185" y="26137"/>
                    </a:lnTo>
                    <a:close/>
                    <a:moveTo>
                      <a:pt x="42222" y="26590"/>
                    </a:moveTo>
                    <a:lnTo>
                      <a:pt x="42273" y="26640"/>
                    </a:lnTo>
                    <a:lnTo>
                      <a:pt x="42172" y="26690"/>
                    </a:lnTo>
                    <a:lnTo>
                      <a:pt x="42071" y="26640"/>
                    </a:lnTo>
                    <a:lnTo>
                      <a:pt x="42222" y="26590"/>
                    </a:lnTo>
                    <a:close/>
                    <a:moveTo>
                      <a:pt x="4173" y="26288"/>
                    </a:moveTo>
                    <a:lnTo>
                      <a:pt x="4273" y="26338"/>
                    </a:lnTo>
                    <a:lnTo>
                      <a:pt x="4424" y="26439"/>
                    </a:lnTo>
                    <a:lnTo>
                      <a:pt x="4524" y="26539"/>
                    </a:lnTo>
                    <a:lnTo>
                      <a:pt x="4575" y="26690"/>
                    </a:lnTo>
                    <a:lnTo>
                      <a:pt x="4424" y="26740"/>
                    </a:lnTo>
                    <a:lnTo>
                      <a:pt x="4122" y="26740"/>
                    </a:lnTo>
                    <a:lnTo>
                      <a:pt x="4022" y="26690"/>
                    </a:lnTo>
                    <a:lnTo>
                      <a:pt x="4022" y="26590"/>
                    </a:lnTo>
                    <a:lnTo>
                      <a:pt x="4022" y="26439"/>
                    </a:lnTo>
                    <a:lnTo>
                      <a:pt x="4122" y="26338"/>
                    </a:lnTo>
                    <a:lnTo>
                      <a:pt x="4173" y="26288"/>
                    </a:lnTo>
                    <a:close/>
                    <a:moveTo>
                      <a:pt x="40714" y="26539"/>
                    </a:moveTo>
                    <a:lnTo>
                      <a:pt x="40765" y="26690"/>
                    </a:lnTo>
                    <a:lnTo>
                      <a:pt x="40714" y="26740"/>
                    </a:lnTo>
                    <a:lnTo>
                      <a:pt x="40664" y="26590"/>
                    </a:lnTo>
                    <a:lnTo>
                      <a:pt x="40714" y="26539"/>
                    </a:lnTo>
                    <a:close/>
                    <a:moveTo>
                      <a:pt x="41569" y="26539"/>
                    </a:moveTo>
                    <a:lnTo>
                      <a:pt x="41619" y="26640"/>
                    </a:lnTo>
                    <a:lnTo>
                      <a:pt x="41569" y="26740"/>
                    </a:lnTo>
                    <a:lnTo>
                      <a:pt x="41468" y="26590"/>
                    </a:lnTo>
                    <a:lnTo>
                      <a:pt x="41569" y="26539"/>
                    </a:lnTo>
                    <a:close/>
                    <a:moveTo>
                      <a:pt x="2363" y="26791"/>
                    </a:moveTo>
                    <a:lnTo>
                      <a:pt x="2514" y="26841"/>
                    </a:lnTo>
                    <a:lnTo>
                      <a:pt x="2464" y="26941"/>
                    </a:lnTo>
                    <a:lnTo>
                      <a:pt x="2313" y="26841"/>
                    </a:lnTo>
                    <a:lnTo>
                      <a:pt x="2363" y="26791"/>
                    </a:lnTo>
                    <a:close/>
                    <a:moveTo>
                      <a:pt x="54537" y="26539"/>
                    </a:moveTo>
                    <a:lnTo>
                      <a:pt x="54637" y="26590"/>
                    </a:lnTo>
                    <a:lnTo>
                      <a:pt x="54688" y="26640"/>
                    </a:lnTo>
                    <a:lnTo>
                      <a:pt x="54688" y="26791"/>
                    </a:lnTo>
                    <a:lnTo>
                      <a:pt x="54688" y="26941"/>
                    </a:lnTo>
                    <a:lnTo>
                      <a:pt x="54688" y="27243"/>
                    </a:lnTo>
                    <a:lnTo>
                      <a:pt x="54637" y="27293"/>
                    </a:lnTo>
                    <a:lnTo>
                      <a:pt x="54587" y="27344"/>
                    </a:lnTo>
                    <a:lnTo>
                      <a:pt x="54436" y="27193"/>
                    </a:lnTo>
                    <a:lnTo>
                      <a:pt x="54336" y="27042"/>
                    </a:lnTo>
                    <a:lnTo>
                      <a:pt x="54286" y="26841"/>
                    </a:lnTo>
                    <a:lnTo>
                      <a:pt x="54286" y="26640"/>
                    </a:lnTo>
                    <a:lnTo>
                      <a:pt x="54386" y="26590"/>
                    </a:lnTo>
                    <a:lnTo>
                      <a:pt x="54537" y="26539"/>
                    </a:lnTo>
                    <a:close/>
                    <a:moveTo>
                      <a:pt x="56296" y="26941"/>
                    </a:moveTo>
                    <a:lnTo>
                      <a:pt x="56447" y="27092"/>
                    </a:lnTo>
                    <a:lnTo>
                      <a:pt x="56547" y="27143"/>
                    </a:lnTo>
                    <a:lnTo>
                      <a:pt x="56698" y="27193"/>
                    </a:lnTo>
                    <a:lnTo>
                      <a:pt x="56749" y="27193"/>
                    </a:lnTo>
                    <a:lnTo>
                      <a:pt x="56799" y="27293"/>
                    </a:lnTo>
                    <a:lnTo>
                      <a:pt x="56799" y="27394"/>
                    </a:lnTo>
                    <a:lnTo>
                      <a:pt x="56749" y="27494"/>
                    </a:lnTo>
                    <a:lnTo>
                      <a:pt x="56698" y="27545"/>
                    </a:lnTo>
                    <a:lnTo>
                      <a:pt x="56648" y="27545"/>
                    </a:lnTo>
                    <a:lnTo>
                      <a:pt x="56598" y="27494"/>
                    </a:lnTo>
                    <a:lnTo>
                      <a:pt x="56547" y="27444"/>
                    </a:lnTo>
                    <a:lnTo>
                      <a:pt x="56397" y="27394"/>
                    </a:lnTo>
                    <a:lnTo>
                      <a:pt x="56296" y="27344"/>
                    </a:lnTo>
                    <a:lnTo>
                      <a:pt x="56196" y="27243"/>
                    </a:lnTo>
                    <a:lnTo>
                      <a:pt x="56196" y="27092"/>
                    </a:lnTo>
                    <a:lnTo>
                      <a:pt x="56196" y="27042"/>
                    </a:lnTo>
                    <a:lnTo>
                      <a:pt x="56296" y="26941"/>
                    </a:lnTo>
                    <a:close/>
                    <a:moveTo>
                      <a:pt x="55492" y="26992"/>
                    </a:moveTo>
                    <a:lnTo>
                      <a:pt x="55542" y="27042"/>
                    </a:lnTo>
                    <a:lnTo>
                      <a:pt x="55743" y="27293"/>
                    </a:lnTo>
                    <a:lnTo>
                      <a:pt x="55793" y="27344"/>
                    </a:lnTo>
                    <a:lnTo>
                      <a:pt x="55743" y="27444"/>
                    </a:lnTo>
                    <a:lnTo>
                      <a:pt x="55693" y="27545"/>
                    </a:lnTo>
                    <a:lnTo>
                      <a:pt x="55592" y="27595"/>
                    </a:lnTo>
                    <a:lnTo>
                      <a:pt x="55291" y="27595"/>
                    </a:lnTo>
                    <a:lnTo>
                      <a:pt x="55190" y="27545"/>
                    </a:lnTo>
                    <a:lnTo>
                      <a:pt x="55140" y="27444"/>
                    </a:lnTo>
                    <a:lnTo>
                      <a:pt x="55090" y="27344"/>
                    </a:lnTo>
                    <a:lnTo>
                      <a:pt x="55140" y="27293"/>
                    </a:lnTo>
                    <a:lnTo>
                      <a:pt x="55341" y="27042"/>
                    </a:lnTo>
                    <a:lnTo>
                      <a:pt x="55442" y="26992"/>
                    </a:lnTo>
                    <a:close/>
                    <a:moveTo>
                      <a:pt x="4524" y="27344"/>
                    </a:moveTo>
                    <a:lnTo>
                      <a:pt x="4575" y="27494"/>
                    </a:lnTo>
                    <a:lnTo>
                      <a:pt x="4625" y="27645"/>
                    </a:lnTo>
                    <a:lnTo>
                      <a:pt x="4575" y="27695"/>
                    </a:lnTo>
                    <a:lnTo>
                      <a:pt x="4524" y="27796"/>
                    </a:lnTo>
                    <a:lnTo>
                      <a:pt x="4374" y="27595"/>
                    </a:lnTo>
                    <a:lnTo>
                      <a:pt x="4524" y="27344"/>
                    </a:lnTo>
                    <a:close/>
                    <a:moveTo>
                      <a:pt x="42825" y="27796"/>
                    </a:moveTo>
                    <a:lnTo>
                      <a:pt x="42876" y="27846"/>
                    </a:lnTo>
                    <a:lnTo>
                      <a:pt x="42825" y="27997"/>
                    </a:lnTo>
                    <a:lnTo>
                      <a:pt x="42725" y="27947"/>
                    </a:lnTo>
                    <a:lnTo>
                      <a:pt x="42825" y="27796"/>
                    </a:lnTo>
                    <a:close/>
                    <a:moveTo>
                      <a:pt x="57704" y="26539"/>
                    </a:moveTo>
                    <a:lnTo>
                      <a:pt x="57905" y="26640"/>
                    </a:lnTo>
                    <a:lnTo>
                      <a:pt x="58005" y="26791"/>
                    </a:lnTo>
                    <a:lnTo>
                      <a:pt x="58055" y="26891"/>
                    </a:lnTo>
                    <a:lnTo>
                      <a:pt x="58106" y="27092"/>
                    </a:lnTo>
                    <a:lnTo>
                      <a:pt x="58206" y="27143"/>
                    </a:lnTo>
                    <a:lnTo>
                      <a:pt x="58508" y="27143"/>
                    </a:lnTo>
                    <a:lnTo>
                      <a:pt x="58659" y="27243"/>
                    </a:lnTo>
                    <a:lnTo>
                      <a:pt x="58659" y="27293"/>
                    </a:lnTo>
                    <a:lnTo>
                      <a:pt x="58457" y="27545"/>
                    </a:lnTo>
                    <a:lnTo>
                      <a:pt x="58357" y="27645"/>
                    </a:lnTo>
                    <a:lnTo>
                      <a:pt x="58307" y="27695"/>
                    </a:lnTo>
                    <a:lnTo>
                      <a:pt x="58357" y="27746"/>
                    </a:lnTo>
                    <a:lnTo>
                      <a:pt x="58508" y="27796"/>
                    </a:lnTo>
                    <a:lnTo>
                      <a:pt x="58709" y="27896"/>
                    </a:lnTo>
                    <a:lnTo>
                      <a:pt x="58558" y="27997"/>
                    </a:lnTo>
                    <a:lnTo>
                      <a:pt x="58457" y="27997"/>
                    </a:lnTo>
                    <a:lnTo>
                      <a:pt x="58206" y="27947"/>
                    </a:lnTo>
                    <a:lnTo>
                      <a:pt x="58005" y="27846"/>
                    </a:lnTo>
                    <a:lnTo>
                      <a:pt x="57854" y="27695"/>
                    </a:lnTo>
                    <a:lnTo>
                      <a:pt x="57653" y="27494"/>
                    </a:lnTo>
                    <a:lnTo>
                      <a:pt x="57452" y="27293"/>
                    </a:lnTo>
                    <a:lnTo>
                      <a:pt x="57251" y="27143"/>
                    </a:lnTo>
                    <a:lnTo>
                      <a:pt x="57050" y="27042"/>
                    </a:lnTo>
                    <a:lnTo>
                      <a:pt x="57000" y="26941"/>
                    </a:lnTo>
                    <a:lnTo>
                      <a:pt x="57050" y="26841"/>
                    </a:lnTo>
                    <a:lnTo>
                      <a:pt x="57201" y="26690"/>
                    </a:lnTo>
                    <a:lnTo>
                      <a:pt x="57352" y="26539"/>
                    </a:lnTo>
                    <a:close/>
                    <a:moveTo>
                      <a:pt x="43881" y="28047"/>
                    </a:moveTo>
                    <a:lnTo>
                      <a:pt x="43931" y="28098"/>
                    </a:lnTo>
                    <a:lnTo>
                      <a:pt x="43951" y="28138"/>
                    </a:lnTo>
                    <a:lnTo>
                      <a:pt x="43951" y="28138"/>
                    </a:lnTo>
                    <a:lnTo>
                      <a:pt x="43831" y="28047"/>
                    </a:lnTo>
                    <a:close/>
                    <a:moveTo>
                      <a:pt x="4474" y="28047"/>
                    </a:moveTo>
                    <a:lnTo>
                      <a:pt x="4625" y="28098"/>
                    </a:lnTo>
                    <a:lnTo>
                      <a:pt x="4524" y="28198"/>
                    </a:lnTo>
                    <a:lnTo>
                      <a:pt x="4424" y="28098"/>
                    </a:lnTo>
                    <a:lnTo>
                      <a:pt x="4474" y="28047"/>
                    </a:lnTo>
                    <a:close/>
                    <a:moveTo>
                      <a:pt x="45389" y="28047"/>
                    </a:moveTo>
                    <a:lnTo>
                      <a:pt x="45439" y="28098"/>
                    </a:lnTo>
                    <a:lnTo>
                      <a:pt x="45288" y="28198"/>
                    </a:lnTo>
                    <a:lnTo>
                      <a:pt x="45238" y="28098"/>
                    </a:lnTo>
                    <a:lnTo>
                      <a:pt x="45389" y="28047"/>
                    </a:lnTo>
                    <a:close/>
                    <a:moveTo>
                      <a:pt x="43579" y="27997"/>
                    </a:moveTo>
                    <a:lnTo>
                      <a:pt x="43896" y="28241"/>
                    </a:lnTo>
                    <a:lnTo>
                      <a:pt x="43896" y="28241"/>
                    </a:lnTo>
                    <a:lnTo>
                      <a:pt x="43881" y="28248"/>
                    </a:lnTo>
                    <a:lnTo>
                      <a:pt x="43780" y="28299"/>
                    </a:lnTo>
                    <a:lnTo>
                      <a:pt x="43730" y="28349"/>
                    </a:lnTo>
                    <a:lnTo>
                      <a:pt x="43630" y="28399"/>
                    </a:lnTo>
                    <a:lnTo>
                      <a:pt x="43579" y="28349"/>
                    </a:lnTo>
                    <a:lnTo>
                      <a:pt x="43479" y="28299"/>
                    </a:lnTo>
                    <a:lnTo>
                      <a:pt x="43328" y="28098"/>
                    </a:lnTo>
                    <a:lnTo>
                      <a:pt x="43579" y="27997"/>
                    </a:lnTo>
                    <a:close/>
                    <a:moveTo>
                      <a:pt x="44082" y="28198"/>
                    </a:moveTo>
                    <a:lnTo>
                      <a:pt x="44384" y="28500"/>
                    </a:lnTo>
                    <a:lnTo>
                      <a:pt x="44032" y="28198"/>
                    </a:lnTo>
                    <a:close/>
                    <a:moveTo>
                      <a:pt x="45087" y="28449"/>
                    </a:moveTo>
                    <a:lnTo>
                      <a:pt x="45238" y="28550"/>
                    </a:lnTo>
                    <a:lnTo>
                      <a:pt x="45138" y="28600"/>
                    </a:lnTo>
                    <a:lnTo>
                      <a:pt x="45037" y="28550"/>
                    </a:lnTo>
                    <a:lnTo>
                      <a:pt x="45087" y="28449"/>
                    </a:lnTo>
                    <a:close/>
                    <a:moveTo>
                      <a:pt x="57100" y="28449"/>
                    </a:moveTo>
                    <a:lnTo>
                      <a:pt x="57201" y="28550"/>
                    </a:lnTo>
                    <a:lnTo>
                      <a:pt x="57151" y="28600"/>
                    </a:lnTo>
                    <a:lnTo>
                      <a:pt x="57000" y="28550"/>
                    </a:lnTo>
                    <a:lnTo>
                      <a:pt x="57100" y="28449"/>
                    </a:lnTo>
                    <a:close/>
                    <a:moveTo>
                      <a:pt x="43981" y="28306"/>
                    </a:moveTo>
                    <a:lnTo>
                      <a:pt x="44233" y="28500"/>
                    </a:lnTo>
                    <a:lnTo>
                      <a:pt x="44283" y="28600"/>
                    </a:lnTo>
                    <a:lnTo>
                      <a:pt x="44132" y="28650"/>
                    </a:lnTo>
                    <a:lnTo>
                      <a:pt x="44032" y="28600"/>
                    </a:lnTo>
                    <a:lnTo>
                      <a:pt x="43981" y="28500"/>
                    </a:lnTo>
                    <a:lnTo>
                      <a:pt x="43981" y="28306"/>
                    </a:lnTo>
                    <a:close/>
                    <a:moveTo>
                      <a:pt x="56749" y="28902"/>
                    </a:moveTo>
                    <a:lnTo>
                      <a:pt x="56799" y="28952"/>
                    </a:lnTo>
                    <a:lnTo>
                      <a:pt x="56648" y="29002"/>
                    </a:lnTo>
                    <a:lnTo>
                      <a:pt x="56598" y="28952"/>
                    </a:lnTo>
                    <a:lnTo>
                      <a:pt x="56749" y="28902"/>
                    </a:lnTo>
                    <a:close/>
                    <a:moveTo>
                      <a:pt x="44534" y="29103"/>
                    </a:moveTo>
                    <a:lnTo>
                      <a:pt x="44936" y="29455"/>
                    </a:lnTo>
                    <a:lnTo>
                      <a:pt x="45037" y="29555"/>
                    </a:lnTo>
                    <a:lnTo>
                      <a:pt x="45037" y="29605"/>
                    </a:lnTo>
                    <a:lnTo>
                      <a:pt x="44936" y="29806"/>
                    </a:lnTo>
                    <a:lnTo>
                      <a:pt x="44836" y="29907"/>
                    </a:lnTo>
                    <a:lnTo>
                      <a:pt x="44735" y="29907"/>
                    </a:lnTo>
                    <a:lnTo>
                      <a:pt x="44685" y="29857"/>
                    </a:lnTo>
                    <a:lnTo>
                      <a:pt x="44384" y="29254"/>
                    </a:lnTo>
                    <a:lnTo>
                      <a:pt x="44384" y="29153"/>
                    </a:lnTo>
                    <a:lnTo>
                      <a:pt x="44484" y="29103"/>
                    </a:lnTo>
                    <a:close/>
                    <a:moveTo>
                      <a:pt x="8948" y="30158"/>
                    </a:moveTo>
                    <a:lnTo>
                      <a:pt x="9048" y="30209"/>
                    </a:lnTo>
                    <a:lnTo>
                      <a:pt x="8897" y="30259"/>
                    </a:lnTo>
                    <a:lnTo>
                      <a:pt x="8847" y="30209"/>
                    </a:lnTo>
                    <a:lnTo>
                      <a:pt x="8948" y="30158"/>
                    </a:lnTo>
                    <a:close/>
                    <a:moveTo>
                      <a:pt x="6635" y="30309"/>
                    </a:moveTo>
                    <a:lnTo>
                      <a:pt x="6686" y="30460"/>
                    </a:lnTo>
                    <a:lnTo>
                      <a:pt x="6635" y="30510"/>
                    </a:lnTo>
                    <a:lnTo>
                      <a:pt x="6535" y="30410"/>
                    </a:lnTo>
                    <a:lnTo>
                      <a:pt x="6635" y="30309"/>
                    </a:lnTo>
                    <a:close/>
                    <a:moveTo>
                      <a:pt x="43228" y="30309"/>
                    </a:moveTo>
                    <a:lnTo>
                      <a:pt x="43278" y="30460"/>
                    </a:lnTo>
                    <a:lnTo>
                      <a:pt x="43228" y="30510"/>
                    </a:lnTo>
                    <a:lnTo>
                      <a:pt x="43177" y="30410"/>
                    </a:lnTo>
                    <a:lnTo>
                      <a:pt x="43228" y="30309"/>
                    </a:lnTo>
                    <a:close/>
                    <a:moveTo>
                      <a:pt x="3720" y="30359"/>
                    </a:moveTo>
                    <a:lnTo>
                      <a:pt x="3770" y="30410"/>
                    </a:lnTo>
                    <a:lnTo>
                      <a:pt x="3770" y="30510"/>
                    </a:lnTo>
                    <a:lnTo>
                      <a:pt x="3770" y="30611"/>
                    </a:lnTo>
                    <a:lnTo>
                      <a:pt x="3720" y="30711"/>
                    </a:lnTo>
                    <a:lnTo>
                      <a:pt x="3620" y="30711"/>
                    </a:lnTo>
                    <a:lnTo>
                      <a:pt x="3569" y="30611"/>
                    </a:lnTo>
                    <a:lnTo>
                      <a:pt x="3569" y="30510"/>
                    </a:lnTo>
                    <a:lnTo>
                      <a:pt x="3569" y="30410"/>
                    </a:lnTo>
                    <a:lnTo>
                      <a:pt x="3620" y="30359"/>
                    </a:lnTo>
                    <a:close/>
                    <a:moveTo>
                      <a:pt x="7892" y="31164"/>
                    </a:moveTo>
                    <a:lnTo>
                      <a:pt x="7942" y="31314"/>
                    </a:lnTo>
                    <a:lnTo>
                      <a:pt x="7892" y="31365"/>
                    </a:lnTo>
                    <a:lnTo>
                      <a:pt x="7842" y="31214"/>
                    </a:lnTo>
                    <a:lnTo>
                      <a:pt x="7892" y="31164"/>
                    </a:lnTo>
                    <a:close/>
                    <a:moveTo>
                      <a:pt x="9651" y="31164"/>
                    </a:moveTo>
                    <a:lnTo>
                      <a:pt x="9802" y="31214"/>
                    </a:lnTo>
                    <a:lnTo>
                      <a:pt x="9903" y="31264"/>
                    </a:lnTo>
                    <a:lnTo>
                      <a:pt x="9903" y="31365"/>
                    </a:lnTo>
                    <a:lnTo>
                      <a:pt x="9953" y="31365"/>
                    </a:lnTo>
                    <a:lnTo>
                      <a:pt x="10053" y="31465"/>
                    </a:lnTo>
                    <a:lnTo>
                      <a:pt x="9903" y="31422"/>
                    </a:lnTo>
                    <a:lnTo>
                      <a:pt x="9903" y="31422"/>
                    </a:lnTo>
                    <a:lnTo>
                      <a:pt x="9903" y="31365"/>
                    </a:lnTo>
                    <a:lnTo>
                      <a:pt x="9802" y="31365"/>
                    </a:lnTo>
                    <a:lnTo>
                      <a:pt x="9864" y="31411"/>
                    </a:lnTo>
                    <a:lnTo>
                      <a:pt x="9864" y="31411"/>
                    </a:lnTo>
                    <a:lnTo>
                      <a:pt x="9702" y="31365"/>
                    </a:lnTo>
                    <a:lnTo>
                      <a:pt x="9601" y="31365"/>
                    </a:lnTo>
                    <a:lnTo>
                      <a:pt x="9551" y="31314"/>
                    </a:lnTo>
                    <a:lnTo>
                      <a:pt x="9500" y="31264"/>
                    </a:lnTo>
                    <a:lnTo>
                      <a:pt x="9651" y="31164"/>
                    </a:lnTo>
                    <a:close/>
                    <a:moveTo>
                      <a:pt x="9903" y="31440"/>
                    </a:moveTo>
                    <a:lnTo>
                      <a:pt x="10003" y="31515"/>
                    </a:lnTo>
                    <a:lnTo>
                      <a:pt x="10003" y="31566"/>
                    </a:lnTo>
                    <a:lnTo>
                      <a:pt x="9903" y="31465"/>
                    </a:lnTo>
                    <a:lnTo>
                      <a:pt x="9903" y="31440"/>
                    </a:lnTo>
                    <a:close/>
                    <a:moveTo>
                      <a:pt x="6434" y="31616"/>
                    </a:moveTo>
                    <a:lnTo>
                      <a:pt x="6535" y="31666"/>
                    </a:lnTo>
                    <a:lnTo>
                      <a:pt x="6384" y="31767"/>
                    </a:lnTo>
                    <a:lnTo>
                      <a:pt x="6284" y="31666"/>
                    </a:lnTo>
                    <a:lnTo>
                      <a:pt x="6434" y="31616"/>
                    </a:lnTo>
                    <a:close/>
                    <a:moveTo>
                      <a:pt x="10606" y="31365"/>
                    </a:moveTo>
                    <a:lnTo>
                      <a:pt x="10657" y="31415"/>
                    </a:lnTo>
                    <a:lnTo>
                      <a:pt x="10707" y="31515"/>
                    </a:lnTo>
                    <a:lnTo>
                      <a:pt x="10707" y="31767"/>
                    </a:lnTo>
                    <a:lnTo>
                      <a:pt x="10657" y="31767"/>
                    </a:lnTo>
                    <a:lnTo>
                      <a:pt x="10556" y="31716"/>
                    </a:lnTo>
                    <a:lnTo>
                      <a:pt x="10506" y="31616"/>
                    </a:lnTo>
                    <a:lnTo>
                      <a:pt x="10506" y="31566"/>
                    </a:lnTo>
                    <a:lnTo>
                      <a:pt x="10556" y="31465"/>
                    </a:lnTo>
                    <a:lnTo>
                      <a:pt x="10606" y="31365"/>
                    </a:lnTo>
                    <a:close/>
                    <a:moveTo>
                      <a:pt x="16085" y="32219"/>
                    </a:moveTo>
                    <a:lnTo>
                      <a:pt x="16186" y="32269"/>
                    </a:lnTo>
                    <a:lnTo>
                      <a:pt x="16135" y="32370"/>
                    </a:lnTo>
                    <a:lnTo>
                      <a:pt x="16085" y="32420"/>
                    </a:lnTo>
                    <a:lnTo>
                      <a:pt x="15884" y="32420"/>
                    </a:lnTo>
                    <a:lnTo>
                      <a:pt x="15834" y="32370"/>
                    </a:lnTo>
                    <a:lnTo>
                      <a:pt x="15834" y="32269"/>
                    </a:lnTo>
                    <a:lnTo>
                      <a:pt x="15884" y="32219"/>
                    </a:lnTo>
                    <a:close/>
                    <a:moveTo>
                      <a:pt x="18347" y="32420"/>
                    </a:moveTo>
                    <a:lnTo>
                      <a:pt x="18498" y="32470"/>
                    </a:lnTo>
                    <a:lnTo>
                      <a:pt x="18498" y="32521"/>
                    </a:lnTo>
                    <a:lnTo>
                      <a:pt x="18498" y="32621"/>
                    </a:lnTo>
                    <a:lnTo>
                      <a:pt x="18498" y="32722"/>
                    </a:lnTo>
                    <a:lnTo>
                      <a:pt x="18447" y="32772"/>
                    </a:lnTo>
                    <a:lnTo>
                      <a:pt x="18297" y="32822"/>
                    </a:lnTo>
                    <a:lnTo>
                      <a:pt x="18146" y="32873"/>
                    </a:lnTo>
                    <a:lnTo>
                      <a:pt x="17945" y="33023"/>
                    </a:lnTo>
                    <a:lnTo>
                      <a:pt x="17844" y="33074"/>
                    </a:lnTo>
                    <a:lnTo>
                      <a:pt x="17744" y="33023"/>
                    </a:lnTo>
                    <a:lnTo>
                      <a:pt x="17693" y="32923"/>
                    </a:lnTo>
                    <a:lnTo>
                      <a:pt x="17643" y="32822"/>
                    </a:lnTo>
                    <a:lnTo>
                      <a:pt x="17643" y="32621"/>
                    </a:lnTo>
                    <a:lnTo>
                      <a:pt x="17693" y="32521"/>
                    </a:lnTo>
                    <a:lnTo>
                      <a:pt x="17693" y="32470"/>
                    </a:lnTo>
                    <a:lnTo>
                      <a:pt x="17844" y="32420"/>
                    </a:lnTo>
                    <a:close/>
                    <a:moveTo>
                      <a:pt x="64539" y="0"/>
                    </a:moveTo>
                    <a:lnTo>
                      <a:pt x="64439" y="50"/>
                    </a:lnTo>
                    <a:lnTo>
                      <a:pt x="64389" y="101"/>
                    </a:lnTo>
                    <a:lnTo>
                      <a:pt x="64389" y="151"/>
                    </a:lnTo>
                    <a:lnTo>
                      <a:pt x="64389" y="251"/>
                    </a:lnTo>
                    <a:lnTo>
                      <a:pt x="64389" y="402"/>
                    </a:lnTo>
                    <a:lnTo>
                      <a:pt x="64389" y="553"/>
                    </a:lnTo>
                    <a:lnTo>
                      <a:pt x="64389" y="654"/>
                    </a:lnTo>
                    <a:lnTo>
                      <a:pt x="64389" y="704"/>
                    </a:lnTo>
                    <a:lnTo>
                      <a:pt x="64288" y="855"/>
                    </a:lnTo>
                    <a:lnTo>
                      <a:pt x="64137" y="1005"/>
                    </a:lnTo>
                    <a:lnTo>
                      <a:pt x="64137" y="1106"/>
                    </a:lnTo>
                    <a:lnTo>
                      <a:pt x="64137" y="1206"/>
                    </a:lnTo>
                    <a:lnTo>
                      <a:pt x="63936" y="1307"/>
                    </a:lnTo>
                    <a:lnTo>
                      <a:pt x="63735" y="1408"/>
                    </a:lnTo>
                    <a:lnTo>
                      <a:pt x="63635" y="1458"/>
                    </a:lnTo>
                    <a:lnTo>
                      <a:pt x="63534" y="1508"/>
                    </a:lnTo>
                    <a:lnTo>
                      <a:pt x="62931" y="1508"/>
                    </a:lnTo>
                    <a:lnTo>
                      <a:pt x="62730" y="1558"/>
                    </a:lnTo>
                    <a:lnTo>
                      <a:pt x="62579" y="1709"/>
                    </a:lnTo>
                    <a:lnTo>
                      <a:pt x="62278" y="1709"/>
                    </a:lnTo>
                    <a:lnTo>
                      <a:pt x="62177" y="1659"/>
                    </a:lnTo>
                    <a:lnTo>
                      <a:pt x="62076" y="1609"/>
                    </a:lnTo>
                    <a:lnTo>
                      <a:pt x="62026" y="1508"/>
                    </a:lnTo>
                    <a:lnTo>
                      <a:pt x="61976" y="1508"/>
                    </a:lnTo>
                    <a:lnTo>
                      <a:pt x="61775" y="1659"/>
                    </a:lnTo>
                    <a:lnTo>
                      <a:pt x="61624" y="1709"/>
                    </a:lnTo>
                    <a:lnTo>
                      <a:pt x="60870" y="1709"/>
                    </a:lnTo>
                    <a:lnTo>
                      <a:pt x="60820" y="1810"/>
                    </a:lnTo>
                    <a:lnTo>
                      <a:pt x="60820" y="1910"/>
                    </a:lnTo>
                    <a:lnTo>
                      <a:pt x="60870" y="2061"/>
                    </a:lnTo>
                    <a:lnTo>
                      <a:pt x="61021" y="2161"/>
                    </a:lnTo>
                    <a:lnTo>
                      <a:pt x="61165" y="2269"/>
                    </a:lnTo>
                    <a:lnTo>
                      <a:pt x="61165" y="2269"/>
                    </a:lnTo>
                    <a:lnTo>
                      <a:pt x="61172" y="2262"/>
                    </a:lnTo>
                    <a:lnTo>
                      <a:pt x="61323" y="2111"/>
                    </a:lnTo>
                    <a:lnTo>
                      <a:pt x="61323" y="2161"/>
                    </a:lnTo>
                    <a:lnTo>
                      <a:pt x="61323" y="2212"/>
                    </a:lnTo>
                    <a:lnTo>
                      <a:pt x="61222" y="2312"/>
                    </a:lnTo>
                    <a:lnTo>
                      <a:pt x="61323" y="2413"/>
                    </a:lnTo>
                    <a:lnTo>
                      <a:pt x="61373" y="2463"/>
                    </a:lnTo>
                    <a:lnTo>
                      <a:pt x="61323" y="2513"/>
                    </a:lnTo>
                    <a:lnTo>
                      <a:pt x="61121" y="2513"/>
                    </a:lnTo>
                    <a:lnTo>
                      <a:pt x="61021" y="2413"/>
                    </a:lnTo>
                    <a:lnTo>
                      <a:pt x="61021" y="2346"/>
                    </a:lnTo>
                    <a:lnTo>
                      <a:pt x="61021" y="2346"/>
                    </a:lnTo>
                    <a:lnTo>
                      <a:pt x="60920" y="2363"/>
                    </a:lnTo>
                    <a:lnTo>
                      <a:pt x="60820" y="2413"/>
                    </a:lnTo>
                    <a:lnTo>
                      <a:pt x="60820" y="2564"/>
                    </a:lnTo>
                    <a:lnTo>
                      <a:pt x="60770" y="2664"/>
                    </a:lnTo>
                    <a:lnTo>
                      <a:pt x="60669" y="2765"/>
                    </a:lnTo>
                    <a:lnTo>
                      <a:pt x="60267" y="2765"/>
                    </a:lnTo>
                    <a:lnTo>
                      <a:pt x="60066" y="2714"/>
                    </a:lnTo>
                    <a:lnTo>
                      <a:pt x="59915" y="2614"/>
                    </a:lnTo>
                    <a:lnTo>
                      <a:pt x="59815" y="2463"/>
                    </a:lnTo>
                    <a:lnTo>
                      <a:pt x="59764" y="2212"/>
                    </a:lnTo>
                    <a:lnTo>
                      <a:pt x="59764" y="2111"/>
                    </a:lnTo>
                    <a:lnTo>
                      <a:pt x="59764" y="2011"/>
                    </a:lnTo>
                    <a:lnTo>
                      <a:pt x="59614" y="1960"/>
                    </a:lnTo>
                    <a:lnTo>
                      <a:pt x="59513" y="1910"/>
                    </a:lnTo>
                    <a:lnTo>
                      <a:pt x="59412" y="1910"/>
                    </a:lnTo>
                    <a:lnTo>
                      <a:pt x="59362" y="1960"/>
                    </a:lnTo>
                    <a:lnTo>
                      <a:pt x="59312" y="2061"/>
                    </a:lnTo>
                    <a:lnTo>
                      <a:pt x="59312" y="2111"/>
                    </a:lnTo>
                    <a:lnTo>
                      <a:pt x="59412" y="2262"/>
                    </a:lnTo>
                    <a:lnTo>
                      <a:pt x="59463" y="2363"/>
                    </a:lnTo>
                    <a:lnTo>
                      <a:pt x="59513" y="2463"/>
                    </a:lnTo>
                    <a:lnTo>
                      <a:pt x="59463" y="2513"/>
                    </a:lnTo>
                    <a:lnTo>
                      <a:pt x="59362" y="2564"/>
                    </a:lnTo>
                    <a:lnTo>
                      <a:pt x="59211" y="2513"/>
                    </a:lnTo>
                    <a:lnTo>
                      <a:pt x="59161" y="2463"/>
                    </a:lnTo>
                    <a:lnTo>
                      <a:pt x="59111" y="2413"/>
                    </a:lnTo>
                    <a:lnTo>
                      <a:pt x="59111" y="2111"/>
                    </a:lnTo>
                    <a:lnTo>
                      <a:pt x="59010" y="1910"/>
                    </a:lnTo>
                    <a:lnTo>
                      <a:pt x="58860" y="1759"/>
                    </a:lnTo>
                    <a:lnTo>
                      <a:pt x="58608" y="1659"/>
                    </a:lnTo>
                    <a:lnTo>
                      <a:pt x="58508" y="1558"/>
                    </a:lnTo>
                    <a:lnTo>
                      <a:pt x="58508" y="1408"/>
                    </a:lnTo>
                    <a:lnTo>
                      <a:pt x="58558" y="1357"/>
                    </a:lnTo>
                    <a:lnTo>
                      <a:pt x="58608" y="1307"/>
                    </a:lnTo>
                    <a:lnTo>
                      <a:pt x="59161" y="1257"/>
                    </a:lnTo>
                    <a:lnTo>
                      <a:pt x="59362" y="1257"/>
                    </a:lnTo>
                    <a:lnTo>
                      <a:pt x="59513" y="1206"/>
                    </a:lnTo>
                    <a:lnTo>
                      <a:pt x="59664" y="1056"/>
                    </a:lnTo>
                    <a:lnTo>
                      <a:pt x="59764" y="855"/>
                    </a:lnTo>
                    <a:lnTo>
                      <a:pt x="59463" y="855"/>
                    </a:lnTo>
                    <a:lnTo>
                      <a:pt x="59362" y="754"/>
                    </a:lnTo>
                    <a:lnTo>
                      <a:pt x="59312" y="603"/>
                    </a:lnTo>
                    <a:lnTo>
                      <a:pt x="59312" y="503"/>
                    </a:lnTo>
                    <a:lnTo>
                      <a:pt x="59262" y="453"/>
                    </a:lnTo>
                    <a:lnTo>
                      <a:pt x="59111" y="453"/>
                    </a:lnTo>
                    <a:lnTo>
                      <a:pt x="59010" y="402"/>
                    </a:lnTo>
                    <a:lnTo>
                      <a:pt x="58910" y="352"/>
                    </a:lnTo>
                    <a:lnTo>
                      <a:pt x="58910" y="151"/>
                    </a:lnTo>
                    <a:lnTo>
                      <a:pt x="58860" y="101"/>
                    </a:lnTo>
                    <a:lnTo>
                      <a:pt x="58809" y="50"/>
                    </a:lnTo>
                    <a:lnTo>
                      <a:pt x="58558" y="251"/>
                    </a:lnTo>
                    <a:lnTo>
                      <a:pt x="58457" y="352"/>
                    </a:lnTo>
                    <a:lnTo>
                      <a:pt x="58307" y="453"/>
                    </a:lnTo>
                    <a:lnTo>
                      <a:pt x="58206" y="402"/>
                    </a:lnTo>
                    <a:lnTo>
                      <a:pt x="58055" y="302"/>
                    </a:lnTo>
                    <a:lnTo>
                      <a:pt x="57905" y="251"/>
                    </a:lnTo>
                    <a:lnTo>
                      <a:pt x="57754" y="251"/>
                    </a:lnTo>
                    <a:lnTo>
                      <a:pt x="56296" y="201"/>
                    </a:lnTo>
                    <a:lnTo>
                      <a:pt x="55944" y="251"/>
                    </a:lnTo>
                    <a:lnTo>
                      <a:pt x="55793" y="302"/>
                    </a:lnTo>
                    <a:lnTo>
                      <a:pt x="55643" y="453"/>
                    </a:lnTo>
                    <a:lnTo>
                      <a:pt x="55341" y="453"/>
                    </a:lnTo>
                    <a:lnTo>
                      <a:pt x="55190" y="402"/>
                    </a:lnTo>
                    <a:lnTo>
                      <a:pt x="55090" y="302"/>
                    </a:lnTo>
                    <a:lnTo>
                      <a:pt x="54939" y="251"/>
                    </a:lnTo>
                    <a:lnTo>
                      <a:pt x="54788" y="251"/>
                    </a:lnTo>
                    <a:lnTo>
                      <a:pt x="54738" y="352"/>
                    </a:lnTo>
                    <a:lnTo>
                      <a:pt x="54637" y="402"/>
                    </a:lnTo>
                    <a:lnTo>
                      <a:pt x="54386" y="453"/>
                    </a:lnTo>
                    <a:lnTo>
                      <a:pt x="54135" y="503"/>
                    </a:lnTo>
                    <a:lnTo>
                      <a:pt x="53984" y="553"/>
                    </a:lnTo>
                    <a:lnTo>
                      <a:pt x="53934" y="654"/>
                    </a:lnTo>
                    <a:lnTo>
                      <a:pt x="53783" y="654"/>
                    </a:lnTo>
                    <a:lnTo>
                      <a:pt x="53682" y="553"/>
                    </a:lnTo>
                    <a:lnTo>
                      <a:pt x="53632" y="453"/>
                    </a:lnTo>
                    <a:lnTo>
                      <a:pt x="53582" y="251"/>
                    </a:lnTo>
                    <a:lnTo>
                      <a:pt x="53532" y="251"/>
                    </a:lnTo>
                    <a:lnTo>
                      <a:pt x="53431" y="352"/>
                    </a:lnTo>
                    <a:lnTo>
                      <a:pt x="53230" y="553"/>
                    </a:lnTo>
                    <a:lnTo>
                      <a:pt x="53180" y="603"/>
                    </a:lnTo>
                    <a:lnTo>
                      <a:pt x="53029" y="654"/>
                    </a:lnTo>
                    <a:lnTo>
                      <a:pt x="52828" y="654"/>
                    </a:lnTo>
                    <a:lnTo>
                      <a:pt x="52677" y="704"/>
                    </a:lnTo>
                    <a:lnTo>
                      <a:pt x="52341" y="992"/>
                    </a:lnTo>
                    <a:lnTo>
                      <a:pt x="52341" y="992"/>
                    </a:lnTo>
                    <a:lnTo>
                      <a:pt x="52325" y="1056"/>
                    </a:lnTo>
                    <a:lnTo>
                      <a:pt x="52303" y="1056"/>
                    </a:lnTo>
                    <a:lnTo>
                      <a:pt x="52124" y="1458"/>
                    </a:lnTo>
                    <a:lnTo>
                      <a:pt x="51973" y="1609"/>
                    </a:lnTo>
                    <a:lnTo>
                      <a:pt x="51772" y="1709"/>
                    </a:lnTo>
                    <a:lnTo>
                      <a:pt x="51622" y="1759"/>
                    </a:lnTo>
                    <a:lnTo>
                      <a:pt x="51471" y="1860"/>
                    </a:lnTo>
                    <a:lnTo>
                      <a:pt x="51320" y="1910"/>
                    </a:lnTo>
                    <a:lnTo>
                      <a:pt x="51119" y="1910"/>
                    </a:lnTo>
                    <a:lnTo>
                      <a:pt x="51018" y="1960"/>
                    </a:lnTo>
                    <a:lnTo>
                      <a:pt x="50868" y="2061"/>
                    </a:lnTo>
                    <a:lnTo>
                      <a:pt x="50667" y="2111"/>
                    </a:lnTo>
                    <a:lnTo>
                      <a:pt x="50616" y="2111"/>
                    </a:lnTo>
                    <a:lnTo>
                      <a:pt x="50516" y="2061"/>
                    </a:lnTo>
                    <a:lnTo>
                      <a:pt x="50365" y="1960"/>
                    </a:lnTo>
                    <a:lnTo>
                      <a:pt x="50315" y="1960"/>
                    </a:lnTo>
                    <a:lnTo>
                      <a:pt x="50264" y="2212"/>
                    </a:lnTo>
                    <a:lnTo>
                      <a:pt x="50214" y="2262"/>
                    </a:lnTo>
                    <a:lnTo>
                      <a:pt x="50164" y="2312"/>
                    </a:lnTo>
                    <a:lnTo>
                      <a:pt x="50063" y="2212"/>
                    </a:lnTo>
                    <a:lnTo>
                      <a:pt x="50063" y="2011"/>
                    </a:lnTo>
                    <a:lnTo>
                      <a:pt x="50013" y="1960"/>
                    </a:lnTo>
                    <a:lnTo>
                      <a:pt x="49913" y="1860"/>
                    </a:lnTo>
                    <a:lnTo>
                      <a:pt x="49862" y="1810"/>
                    </a:lnTo>
                    <a:lnTo>
                      <a:pt x="49913" y="1709"/>
                    </a:lnTo>
                    <a:lnTo>
                      <a:pt x="50566" y="1709"/>
                    </a:lnTo>
                    <a:lnTo>
                      <a:pt x="50817" y="1558"/>
                    </a:lnTo>
                    <a:lnTo>
                      <a:pt x="50918" y="1508"/>
                    </a:lnTo>
                    <a:lnTo>
                      <a:pt x="51270" y="1508"/>
                    </a:lnTo>
                    <a:lnTo>
                      <a:pt x="51421" y="1458"/>
                    </a:lnTo>
                    <a:lnTo>
                      <a:pt x="51571" y="1357"/>
                    </a:lnTo>
                    <a:lnTo>
                      <a:pt x="51722" y="1206"/>
                    </a:lnTo>
                    <a:lnTo>
                      <a:pt x="51873" y="1005"/>
                    </a:lnTo>
                    <a:lnTo>
                      <a:pt x="52074" y="855"/>
                    </a:lnTo>
                    <a:lnTo>
                      <a:pt x="52355" y="855"/>
                    </a:lnTo>
                    <a:lnTo>
                      <a:pt x="52376" y="754"/>
                    </a:lnTo>
                    <a:lnTo>
                      <a:pt x="52376" y="654"/>
                    </a:lnTo>
                    <a:lnTo>
                      <a:pt x="52376" y="503"/>
                    </a:lnTo>
                    <a:lnTo>
                      <a:pt x="52325" y="453"/>
                    </a:lnTo>
                    <a:lnTo>
                      <a:pt x="52225" y="503"/>
                    </a:lnTo>
                    <a:lnTo>
                      <a:pt x="52124" y="603"/>
                    </a:lnTo>
                    <a:lnTo>
                      <a:pt x="51973" y="654"/>
                    </a:lnTo>
                    <a:lnTo>
                      <a:pt x="51873" y="603"/>
                    </a:lnTo>
                    <a:lnTo>
                      <a:pt x="51722" y="503"/>
                    </a:lnTo>
                    <a:lnTo>
                      <a:pt x="51571" y="453"/>
                    </a:lnTo>
                    <a:lnTo>
                      <a:pt x="51370" y="402"/>
                    </a:lnTo>
                    <a:lnTo>
                      <a:pt x="51219" y="453"/>
                    </a:lnTo>
                    <a:lnTo>
                      <a:pt x="51018" y="453"/>
                    </a:lnTo>
                    <a:lnTo>
                      <a:pt x="50918" y="553"/>
                    </a:lnTo>
                    <a:lnTo>
                      <a:pt x="50817" y="603"/>
                    </a:lnTo>
                    <a:lnTo>
                      <a:pt x="50566" y="654"/>
                    </a:lnTo>
                    <a:lnTo>
                      <a:pt x="49762" y="654"/>
                    </a:lnTo>
                    <a:lnTo>
                      <a:pt x="49511" y="704"/>
                    </a:lnTo>
                    <a:lnTo>
                      <a:pt x="49058" y="955"/>
                    </a:lnTo>
                    <a:lnTo>
                      <a:pt x="48958" y="1005"/>
                    </a:lnTo>
                    <a:lnTo>
                      <a:pt x="48857" y="1005"/>
                    </a:lnTo>
                    <a:lnTo>
                      <a:pt x="48807" y="855"/>
                    </a:lnTo>
                    <a:lnTo>
                      <a:pt x="48757" y="704"/>
                    </a:lnTo>
                    <a:lnTo>
                      <a:pt x="48656" y="654"/>
                    </a:lnTo>
                    <a:lnTo>
                      <a:pt x="48555" y="654"/>
                    </a:lnTo>
                    <a:lnTo>
                      <a:pt x="48455" y="704"/>
                    </a:lnTo>
                    <a:lnTo>
                      <a:pt x="48354" y="804"/>
                    </a:lnTo>
                    <a:lnTo>
                      <a:pt x="48204" y="855"/>
                    </a:lnTo>
                    <a:lnTo>
                      <a:pt x="48103" y="855"/>
                    </a:lnTo>
                    <a:lnTo>
                      <a:pt x="47952" y="704"/>
                    </a:lnTo>
                    <a:lnTo>
                      <a:pt x="47852" y="654"/>
                    </a:lnTo>
                    <a:lnTo>
                      <a:pt x="47802" y="704"/>
                    </a:lnTo>
                    <a:lnTo>
                      <a:pt x="47751" y="804"/>
                    </a:lnTo>
                    <a:lnTo>
                      <a:pt x="47701" y="1056"/>
                    </a:lnTo>
                    <a:lnTo>
                      <a:pt x="47651" y="1206"/>
                    </a:lnTo>
                    <a:lnTo>
                      <a:pt x="47550" y="1257"/>
                    </a:lnTo>
                    <a:lnTo>
                      <a:pt x="47349" y="1257"/>
                    </a:lnTo>
                    <a:lnTo>
                      <a:pt x="46997" y="1307"/>
                    </a:lnTo>
                    <a:lnTo>
                      <a:pt x="46997" y="1357"/>
                    </a:lnTo>
                    <a:lnTo>
                      <a:pt x="46947" y="1408"/>
                    </a:lnTo>
                    <a:lnTo>
                      <a:pt x="47048" y="1508"/>
                    </a:lnTo>
                    <a:lnTo>
                      <a:pt x="47048" y="1609"/>
                    </a:lnTo>
                    <a:lnTo>
                      <a:pt x="46947" y="1810"/>
                    </a:lnTo>
                    <a:lnTo>
                      <a:pt x="46947" y="1910"/>
                    </a:lnTo>
                    <a:lnTo>
                      <a:pt x="46997" y="2061"/>
                    </a:lnTo>
                    <a:lnTo>
                      <a:pt x="47098" y="2111"/>
                    </a:lnTo>
                    <a:lnTo>
                      <a:pt x="47198" y="2111"/>
                    </a:lnTo>
                    <a:lnTo>
                      <a:pt x="47299" y="2061"/>
                    </a:lnTo>
                    <a:lnTo>
                      <a:pt x="47299" y="2011"/>
                    </a:lnTo>
                    <a:lnTo>
                      <a:pt x="47349" y="1860"/>
                    </a:lnTo>
                    <a:lnTo>
                      <a:pt x="47399" y="1759"/>
                    </a:lnTo>
                    <a:lnTo>
                      <a:pt x="47550" y="1558"/>
                    </a:lnTo>
                    <a:lnTo>
                      <a:pt x="47651" y="1508"/>
                    </a:lnTo>
                    <a:lnTo>
                      <a:pt x="47701" y="1558"/>
                    </a:lnTo>
                    <a:lnTo>
                      <a:pt x="47852" y="1659"/>
                    </a:lnTo>
                    <a:lnTo>
                      <a:pt x="47952" y="1709"/>
                    </a:lnTo>
                    <a:lnTo>
                      <a:pt x="48254" y="1709"/>
                    </a:lnTo>
                    <a:lnTo>
                      <a:pt x="48304" y="1759"/>
                    </a:lnTo>
                    <a:lnTo>
                      <a:pt x="48354" y="1860"/>
                    </a:lnTo>
                    <a:lnTo>
                      <a:pt x="48254" y="1910"/>
                    </a:lnTo>
                    <a:lnTo>
                      <a:pt x="48204" y="2011"/>
                    </a:lnTo>
                    <a:lnTo>
                      <a:pt x="48204" y="2161"/>
                    </a:lnTo>
                    <a:lnTo>
                      <a:pt x="48103" y="2262"/>
                    </a:lnTo>
                    <a:lnTo>
                      <a:pt x="48003" y="2312"/>
                    </a:lnTo>
                    <a:lnTo>
                      <a:pt x="47550" y="2312"/>
                    </a:lnTo>
                    <a:lnTo>
                      <a:pt x="47399" y="2363"/>
                    </a:lnTo>
                    <a:lnTo>
                      <a:pt x="47249" y="2513"/>
                    </a:lnTo>
                    <a:lnTo>
                      <a:pt x="47198" y="2564"/>
                    </a:lnTo>
                    <a:lnTo>
                      <a:pt x="47098" y="2564"/>
                    </a:lnTo>
                    <a:lnTo>
                      <a:pt x="46997" y="2513"/>
                    </a:lnTo>
                    <a:lnTo>
                      <a:pt x="46897" y="2413"/>
                    </a:lnTo>
                    <a:lnTo>
                      <a:pt x="46595" y="2111"/>
                    </a:lnTo>
                    <a:lnTo>
                      <a:pt x="46444" y="2111"/>
                    </a:lnTo>
                    <a:lnTo>
                      <a:pt x="46344" y="2161"/>
                    </a:lnTo>
                    <a:lnTo>
                      <a:pt x="46294" y="2262"/>
                    </a:lnTo>
                    <a:lnTo>
                      <a:pt x="46243" y="2463"/>
                    </a:lnTo>
                    <a:lnTo>
                      <a:pt x="46193" y="2513"/>
                    </a:lnTo>
                    <a:lnTo>
                      <a:pt x="46093" y="2564"/>
                    </a:lnTo>
                    <a:lnTo>
                      <a:pt x="44836" y="2513"/>
                    </a:lnTo>
                    <a:lnTo>
                      <a:pt x="44735" y="2513"/>
                    </a:lnTo>
                    <a:lnTo>
                      <a:pt x="44635" y="2463"/>
                    </a:lnTo>
                    <a:lnTo>
                      <a:pt x="44534" y="2363"/>
                    </a:lnTo>
                    <a:lnTo>
                      <a:pt x="44434" y="2363"/>
                    </a:lnTo>
                    <a:lnTo>
                      <a:pt x="44283" y="2564"/>
                    </a:lnTo>
                    <a:lnTo>
                      <a:pt x="44183" y="2614"/>
                    </a:lnTo>
                    <a:lnTo>
                      <a:pt x="44233" y="2664"/>
                    </a:lnTo>
                    <a:lnTo>
                      <a:pt x="44333" y="2765"/>
                    </a:lnTo>
                    <a:lnTo>
                      <a:pt x="44434" y="2915"/>
                    </a:lnTo>
                    <a:lnTo>
                      <a:pt x="44478" y="2951"/>
                    </a:lnTo>
                    <a:lnTo>
                      <a:pt x="44478" y="2951"/>
                    </a:lnTo>
                    <a:lnTo>
                      <a:pt x="44585" y="2915"/>
                    </a:lnTo>
                    <a:lnTo>
                      <a:pt x="44685" y="2815"/>
                    </a:lnTo>
                    <a:lnTo>
                      <a:pt x="44786" y="2815"/>
                    </a:lnTo>
                    <a:lnTo>
                      <a:pt x="44886" y="2915"/>
                    </a:lnTo>
                    <a:lnTo>
                      <a:pt x="44936" y="2966"/>
                    </a:lnTo>
                    <a:lnTo>
                      <a:pt x="45188" y="3016"/>
                    </a:lnTo>
                    <a:lnTo>
                      <a:pt x="45288" y="3066"/>
                    </a:lnTo>
                    <a:lnTo>
                      <a:pt x="45288" y="3167"/>
                    </a:lnTo>
                    <a:lnTo>
                      <a:pt x="45288" y="3217"/>
                    </a:lnTo>
                    <a:lnTo>
                      <a:pt x="45238" y="3267"/>
                    </a:lnTo>
                    <a:lnTo>
                      <a:pt x="45087" y="3318"/>
                    </a:lnTo>
                    <a:lnTo>
                      <a:pt x="44962" y="3318"/>
                    </a:lnTo>
                    <a:lnTo>
                      <a:pt x="44936" y="3217"/>
                    </a:lnTo>
                    <a:lnTo>
                      <a:pt x="44886" y="3167"/>
                    </a:lnTo>
                    <a:lnTo>
                      <a:pt x="44786" y="3167"/>
                    </a:lnTo>
                    <a:lnTo>
                      <a:pt x="44763" y="3178"/>
                    </a:lnTo>
                    <a:lnTo>
                      <a:pt x="44763" y="3178"/>
                    </a:lnTo>
                    <a:lnTo>
                      <a:pt x="44936" y="3318"/>
                    </a:lnTo>
                    <a:lnTo>
                      <a:pt x="44697" y="3211"/>
                    </a:lnTo>
                    <a:lnTo>
                      <a:pt x="44697" y="3211"/>
                    </a:lnTo>
                    <a:lnTo>
                      <a:pt x="44585" y="3267"/>
                    </a:lnTo>
                    <a:lnTo>
                      <a:pt x="44434" y="3368"/>
                    </a:lnTo>
                    <a:lnTo>
                      <a:pt x="44387" y="3084"/>
                    </a:lnTo>
                    <a:lnTo>
                      <a:pt x="44387" y="3084"/>
                    </a:lnTo>
                    <a:lnTo>
                      <a:pt x="44183" y="3016"/>
                    </a:lnTo>
                    <a:lnTo>
                      <a:pt x="44032" y="2915"/>
                    </a:lnTo>
                    <a:lnTo>
                      <a:pt x="43981" y="2815"/>
                    </a:lnTo>
                    <a:lnTo>
                      <a:pt x="43931" y="2714"/>
                    </a:lnTo>
                    <a:lnTo>
                      <a:pt x="43931" y="2614"/>
                    </a:lnTo>
                    <a:lnTo>
                      <a:pt x="43881" y="2564"/>
                    </a:lnTo>
                    <a:lnTo>
                      <a:pt x="43730" y="2413"/>
                    </a:lnTo>
                    <a:lnTo>
                      <a:pt x="43630" y="2363"/>
                    </a:lnTo>
                    <a:lnTo>
                      <a:pt x="43579" y="2413"/>
                    </a:lnTo>
                    <a:lnTo>
                      <a:pt x="43328" y="2513"/>
                    </a:lnTo>
                    <a:lnTo>
                      <a:pt x="43077" y="2664"/>
                    </a:lnTo>
                    <a:lnTo>
                      <a:pt x="43479" y="3016"/>
                    </a:lnTo>
                    <a:lnTo>
                      <a:pt x="43529" y="3066"/>
                    </a:lnTo>
                    <a:lnTo>
                      <a:pt x="43479" y="3167"/>
                    </a:lnTo>
                    <a:lnTo>
                      <a:pt x="43378" y="3267"/>
                    </a:lnTo>
                    <a:lnTo>
                      <a:pt x="43328" y="3368"/>
                    </a:lnTo>
                    <a:lnTo>
                      <a:pt x="43328" y="3619"/>
                    </a:lnTo>
                    <a:lnTo>
                      <a:pt x="43328" y="3720"/>
                    </a:lnTo>
                    <a:lnTo>
                      <a:pt x="43228" y="3770"/>
                    </a:lnTo>
                    <a:lnTo>
                      <a:pt x="43177" y="3770"/>
                    </a:lnTo>
                    <a:lnTo>
                      <a:pt x="43127" y="3669"/>
                    </a:lnTo>
                    <a:lnTo>
                      <a:pt x="43026" y="3619"/>
                    </a:lnTo>
                    <a:lnTo>
                      <a:pt x="42825" y="3569"/>
                    </a:lnTo>
                    <a:lnTo>
                      <a:pt x="42725" y="3519"/>
                    </a:lnTo>
                    <a:lnTo>
                      <a:pt x="42624" y="3468"/>
                    </a:lnTo>
                    <a:lnTo>
                      <a:pt x="42524" y="3368"/>
                    </a:lnTo>
                    <a:lnTo>
                      <a:pt x="42373" y="3368"/>
                    </a:lnTo>
                    <a:lnTo>
                      <a:pt x="42323" y="3267"/>
                    </a:lnTo>
                    <a:lnTo>
                      <a:pt x="42273" y="3116"/>
                    </a:lnTo>
                    <a:lnTo>
                      <a:pt x="42323" y="3066"/>
                    </a:lnTo>
                    <a:lnTo>
                      <a:pt x="42373" y="3016"/>
                    </a:lnTo>
                    <a:lnTo>
                      <a:pt x="42423" y="2966"/>
                    </a:lnTo>
                    <a:lnTo>
                      <a:pt x="42725" y="2966"/>
                    </a:lnTo>
                    <a:lnTo>
                      <a:pt x="42725" y="2815"/>
                    </a:lnTo>
                    <a:lnTo>
                      <a:pt x="42675" y="2714"/>
                    </a:lnTo>
                    <a:lnTo>
                      <a:pt x="42574" y="2513"/>
                    </a:lnTo>
                    <a:lnTo>
                      <a:pt x="42474" y="2312"/>
                    </a:lnTo>
                    <a:lnTo>
                      <a:pt x="42373" y="2111"/>
                    </a:lnTo>
                    <a:lnTo>
                      <a:pt x="42273" y="2111"/>
                    </a:lnTo>
                    <a:lnTo>
                      <a:pt x="42273" y="2212"/>
                    </a:lnTo>
                    <a:lnTo>
                      <a:pt x="42222" y="2312"/>
                    </a:lnTo>
                    <a:lnTo>
                      <a:pt x="41971" y="2312"/>
                    </a:lnTo>
                    <a:lnTo>
                      <a:pt x="41921" y="2262"/>
                    </a:lnTo>
                    <a:lnTo>
                      <a:pt x="41870" y="2161"/>
                    </a:lnTo>
                    <a:lnTo>
                      <a:pt x="41870" y="2061"/>
                    </a:lnTo>
                    <a:lnTo>
                      <a:pt x="41669" y="2212"/>
                    </a:lnTo>
                    <a:lnTo>
                      <a:pt x="41368" y="2463"/>
                    </a:lnTo>
                    <a:lnTo>
                      <a:pt x="41066" y="2765"/>
                    </a:lnTo>
                    <a:lnTo>
                      <a:pt x="41016" y="2765"/>
                    </a:lnTo>
                    <a:lnTo>
                      <a:pt x="40915" y="2714"/>
                    </a:lnTo>
                    <a:lnTo>
                      <a:pt x="40815" y="2664"/>
                    </a:lnTo>
                    <a:lnTo>
                      <a:pt x="40966" y="2463"/>
                    </a:lnTo>
                    <a:lnTo>
                      <a:pt x="41016" y="2363"/>
                    </a:lnTo>
                    <a:lnTo>
                      <a:pt x="41016" y="2212"/>
                    </a:lnTo>
                    <a:lnTo>
                      <a:pt x="41267" y="2111"/>
                    </a:lnTo>
                    <a:lnTo>
                      <a:pt x="41418" y="2061"/>
                    </a:lnTo>
                    <a:lnTo>
                      <a:pt x="41418" y="2011"/>
                    </a:lnTo>
                    <a:lnTo>
                      <a:pt x="41468" y="1910"/>
                    </a:lnTo>
                    <a:lnTo>
                      <a:pt x="41468" y="1709"/>
                    </a:lnTo>
                    <a:lnTo>
                      <a:pt x="41468" y="1609"/>
                    </a:lnTo>
                    <a:lnTo>
                      <a:pt x="41519" y="1508"/>
                    </a:lnTo>
                    <a:lnTo>
                      <a:pt x="41720" y="1508"/>
                    </a:lnTo>
                    <a:lnTo>
                      <a:pt x="41820" y="1558"/>
                    </a:lnTo>
                    <a:lnTo>
                      <a:pt x="41870" y="1609"/>
                    </a:lnTo>
                    <a:lnTo>
                      <a:pt x="41870" y="1709"/>
                    </a:lnTo>
                    <a:lnTo>
                      <a:pt x="41870" y="1960"/>
                    </a:lnTo>
                    <a:lnTo>
                      <a:pt x="41971" y="2061"/>
                    </a:lnTo>
                    <a:lnTo>
                      <a:pt x="42071" y="2111"/>
                    </a:lnTo>
                    <a:lnTo>
                      <a:pt x="42273" y="2111"/>
                    </a:lnTo>
                    <a:lnTo>
                      <a:pt x="42273" y="1709"/>
                    </a:lnTo>
                    <a:lnTo>
                      <a:pt x="42273" y="1609"/>
                    </a:lnTo>
                    <a:lnTo>
                      <a:pt x="42323" y="1558"/>
                    </a:lnTo>
                    <a:lnTo>
                      <a:pt x="42474" y="1508"/>
                    </a:lnTo>
                    <a:lnTo>
                      <a:pt x="42675" y="1508"/>
                    </a:lnTo>
                    <a:lnTo>
                      <a:pt x="42876" y="1558"/>
                    </a:lnTo>
                    <a:lnTo>
                      <a:pt x="42926" y="1609"/>
                    </a:lnTo>
                    <a:lnTo>
                      <a:pt x="42825" y="1659"/>
                    </a:lnTo>
                    <a:lnTo>
                      <a:pt x="42725" y="1810"/>
                    </a:lnTo>
                    <a:lnTo>
                      <a:pt x="42926" y="1910"/>
                    </a:lnTo>
                    <a:lnTo>
                      <a:pt x="43228" y="1910"/>
                    </a:lnTo>
                    <a:lnTo>
                      <a:pt x="43278" y="1860"/>
                    </a:lnTo>
                    <a:lnTo>
                      <a:pt x="43177" y="1609"/>
                    </a:lnTo>
                    <a:lnTo>
                      <a:pt x="43228" y="1508"/>
                    </a:lnTo>
                    <a:lnTo>
                      <a:pt x="43328" y="1408"/>
                    </a:lnTo>
                    <a:lnTo>
                      <a:pt x="43278" y="1307"/>
                    </a:lnTo>
                    <a:lnTo>
                      <a:pt x="43077" y="1156"/>
                    </a:lnTo>
                    <a:lnTo>
                      <a:pt x="42976" y="1106"/>
                    </a:lnTo>
                    <a:lnTo>
                      <a:pt x="42876" y="1056"/>
                    </a:lnTo>
                    <a:lnTo>
                      <a:pt x="42474" y="1056"/>
                    </a:lnTo>
                    <a:lnTo>
                      <a:pt x="42122" y="1005"/>
                    </a:lnTo>
                    <a:lnTo>
                      <a:pt x="41971" y="905"/>
                    </a:lnTo>
                    <a:lnTo>
                      <a:pt x="41820" y="855"/>
                    </a:lnTo>
                    <a:lnTo>
                      <a:pt x="41468" y="855"/>
                    </a:lnTo>
                    <a:lnTo>
                      <a:pt x="41267" y="905"/>
                    </a:lnTo>
                    <a:lnTo>
                      <a:pt x="41167" y="1005"/>
                    </a:lnTo>
                    <a:lnTo>
                      <a:pt x="41066" y="1156"/>
                    </a:lnTo>
                    <a:lnTo>
                      <a:pt x="40915" y="1257"/>
                    </a:lnTo>
                    <a:lnTo>
                      <a:pt x="40664" y="1056"/>
                    </a:lnTo>
                    <a:lnTo>
                      <a:pt x="40513" y="905"/>
                    </a:lnTo>
                    <a:lnTo>
                      <a:pt x="40413" y="855"/>
                    </a:lnTo>
                    <a:lnTo>
                      <a:pt x="40262" y="905"/>
                    </a:lnTo>
                    <a:lnTo>
                      <a:pt x="40111" y="1056"/>
                    </a:lnTo>
                    <a:lnTo>
                      <a:pt x="40011" y="1156"/>
                    </a:lnTo>
                    <a:lnTo>
                      <a:pt x="39910" y="1206"/>
                    </a:lnTo>
                    <a:lnTo>
                      <a:pt x="39759" y="1206"/>
                    </a:lnTo>
                    <a:lnTo>
                      <a:pt x="39659" y="1056"/>
                    </a:lnTo>
                    <a:lnTo>
                      <a:pt x="39357" y="1106"/>
                    </a:lnTo>
                    <a:lnTo>
                      <a:pt x="39156" y="1106"/>
                    </a:lnTo>
                    <a:lnTo>
                      <a:pt x="39056" y="1056"/>
                    </a:lnTo>
                    <a:lnTo>
                      <a:pt x="38905" y="1056"/>
                    </a:lnTo>
                    <a:lnTo>
                      <a:pt x="38754" y="1156"/>
                    </a:lnTo>
                    <a:lnTo>
                      <a:pt x="38654" y="1206"/>
                    </a:lnTo>
                    <a:lnTo>
                      <a:pt x="38503" y="1206"/>
                    </a:lnTo>
                    <a:lnTo>
                      <a:pt x="38402" y="1106"/>
                    </a:lnTo>
                    <a:lnTo>
                      <a:pt x="38251" y="1056"/>
                    </a:lnTo>
                    <a:lnTo>
                      <a:pt x="37849" y="1056"/>
                    </a:lnTo>
                    <a:lnTo>
                      <a:pt x="37749" y="1106"/>
                    </a:lnTo>
                    <a:lnTo>
                      <a:pt x="37598" y="1257"/>
                    </a:lnTo>
                    <a:lnTo>
                      <a:pt x="37296" y="1257"/>
                    </a:lnTo>
                    <a:lnTo>
                      <a:pt x="37246" y="1156"/>
                    </a:lnTo>
                    <a:lnTo>
                      <a:pt x="37095" y="1056"/>
                    </a:lnTo>
                    <a:lnTo>
                      <a:pt x="36995" y="1056"/>
                    </a:lnTo>
                    <a:lnTo>
                      <a:pt x="36894" y="1106"/>
                    </a:lnTo>
                    <a:lnTo>
                      <a:pt x="36794" y="1206"/>
                    </a:lnTo>
                    <a:lnTo>
                      <a:pt x="36593" y="1408"/>
                    </a:lnTo>
                    <a:lnTo>
                      <a:pt x="36492" y="1458"/>
                    </a:lnTo>
                    <a:lnTo>
                      <a:pt x="36442" y="1458"/>
                    </a:lnTo>
                    <a:lnTo>
                      <a:pt x="36341" y="1357"/>
                    </a:lnTo>
                    <a:lnTo>
                      <a:pt x="36241" y="1307"/>
                    </a:lnTo>
                    <a:lnTo>
                      <a:pt x="36090" y="1307"/>
                    </a:lnTo>
                    <a:lnTo>
                      <a:pt x="36040" y="1357"/>
                    </a:lnTo>
                    <a:lnTo>
                      <a:pt x="35990" y="1458"/>
                    </a:lnTo>
                    <a:lnTo>
                      <a:pt x="35939" y="1558"/>
                    </a:lnTo>
                    <a:lnTo>
                      <a:pt x="35889" y="1659"/>
                    </a:lnTo>
                    <a:lnTo>
                      <a:pt x="35839" y="1709"/>
                    </a:lnTo>
                    <a:lnTo>
                      <a:pt x="35738" y="1709"/>
                    </a:lnTo>
                    <a:lnTo>
                      <a:pt x="35587" y="1659"/>
                    </a:lnTo>
                    <a:lnTo>
                      <a:pt x="35537" y="1558"/>
                    </a:lnTo>
                    <a:lnTo>
                      <a:pt x="35537" y="1508"/>
                    </a:lnTo>
                    <a:lnTo>
                      <a:pt x="35537" y="1357"/>
                    </a:lnTo>
                    <a:lnTo>
                      <a:pt x="35487" y="1307"/>
                    </a:lnTo>
                    <a:lnTo>
                      <a:pt x="35437" y="1307"/>
                    </a:lnTo>
                    <a:lnTo>
                      <a:pt x="35336" y="1408"/>
                    </a:lnTo>
                    <a:lnTo>
                      <a:pt x="35185" y="1458"/>
                    </a:lnTo>
                    <a:lnTo>
                      <a:pt x="34984" y="1508"/>
                    </a:lnTo>
                    <a:lnTo>
                      <a:pt x="34733" y="1458"/>
                    </a:lnTo>
                    <a:lnTo>
                      <a:pt x="34532" y="1508"/>
                    </a:lnTo>
                    <a:lnTo>
                      <a:pt x="34431" y="1458"/>
                    </a:lnTo>
                    <a:lnTo>
                      <a:pt x="34331" y="1408"/>
                    </a:lnTo>
                    <a:lnTo>
                      <a:pt x="34180" y="1307"/>
                    </a:lnTo>
                    <a:lnTo>
                      <a:pt x="34029" y="1609"/>
                    </a:lnTo>
                    <a:lnTo>
                      <a:pt x="33979" y="1659"/>
                    </a:lnTo>
                    <a:lnTo>
                      <a:pt x="33878" y="1709"/>
                    </a:lnTo>
                    <a:lnTo>
                      <a:pt x="33627" y="1709"/>
                    </a:lnTo>
                    <a:lnTo>
                      <a:pt x="33476" y="1759"/>
                    </a:lnTo>
                    <a:lnTo>
                      <a:pt x="33376" y="1860"/>
                    </a:lnTo>
                    <a:lnTo>
                      <a:pt x="33275" y="1910"/>
                    </a:lnTo>
                    <a:lnTo>
                      <a:pt x="33124" y="1910"/>
                    </a:lnTo>
                    <a:lnTo>
                      <a:pt x="33024" y="1759"/>
                    </a:lnTo>
                    <a:lnTo>
                      <a:pt x="32873" y="1709"/>
                    </a:lnTo>
                    <a:lnTo>
                      <a:pt x="32572" y="1709"/>
                    </a:lnTo>
                    <a:lnTo>
                      <a:pt x="31868" y="1659"/>
                    </a:lnTo>
                    <a:lnTo>
                      <a:pt x="31767" y="1659"/>
                    </a:lnTo>
                    <a:lnTo>
                      <a:pt x="31767" y="1609"/>
                    </a:lnTo>
                    <a:lnTo>
                      <a:pt x="31818" y="1508"/>
                    </a:lnTo>
                    <a:lnTo>
                      <a:pt x="31968" y="1357"/>
                    </a:lnTo>
                    <a:lnTo>
                      <a:pt x="31818" y="1307"/>
                    </a:lnTo>
                    <a:lnTo>
                      <a:pt x="31717" y="1307"/>
                    </a:lnTo>
                    <a:lnTo>
                      <a:pt x="31466" y="1458"/>
                    </a:lnTo>
                    <a:lnTo>
                      <a:pt x="31164" y="1508"/>
                    </a:lnTo>
                    <a:lnTo>
                      <a:pt x="30662" y="1458"/>
                    </a:lnTo>
                    <a:lnTo>
                      <a:pt x="30410" y="1508"/>
                    </a:lnTo>
                    <a:lnTo>
                      <a:pt x="30310" y="1609"/>
                    </a:lnTo>
                    <a:lnTo>
                      <a:pt x="30159" y="1709"/>
                    </a:lnTo>
                    <a:lnTo>
                      <a:pt x="30109" y="1609"/>
                    </a:lnTo>
                    <a:lnTo>
                      <a:pt x="30008" y="1558"/>
                    </a:lnTo>
                    <a:lnTo>
                      <a:pt x="29908" y="1558"/>
                    </a:lnTo>
                    <a:lnTo>
                      <a:pt x="29807" y="1659"/>
                    </a:lnTo>
                    <a:lnTo>
                      <a:pt x="29505" y="1709"/>
                    </a:lnTo>
                    <a:lnTo>
                      <a:pt x="29154" y="1709"/>
                    </a:lnTo>
                    <a:lnTo>
                      <a:pt x="28802" y="1609"/>
                    </a:lnTo>
                    <a:lnTo>
                      <a:pt x="28349" y="1508"/>
                    </a:lnTo>
                    <a:lnTo>
                      <a:pt x="28249" y="1558"/>
                    </a:lnTo>
                    <a:lnTo>
                      <a:pt x="28199" y="1609"/>
                    </a:lnTo>
                    <a:lnTo>
                      <a:pt x="28098" y="1659"/>
                    </a:lnTo>
                    <a:lnTo>
                      <a:pt x="28048" y="1659"/>
                    </a:lnTo>
                    <a:lnTo>
                      <a:pt x="27797" y="1508"/>
                    </a:lnTo>
                    <a:lnTo>
                      <a:pt x="27595" y="1458"/>
                    </a:lnTo>
                    <a:lnTo>
                      <a:pt x="27394" y="1558"/>
                    </a:lnTo>
                    <a:lnTo>
                      <a:pt x="27244" y="1709"/>
                    </a:lnTo>
                    <a:lnTo>
                      <a:pt x="27093" y="1860"/>
                    </a:lnTo>
                    <a:lnTo>
                      <a:pt x="26942" y="1910"/>
                    </a:lnTo>
                    <a:lnTo>
                      <a:pt x="26791" y="1860"/>
                    </a:lnTo>
                    <a:lnTo>
                      <a:pt x="26640" y="1759"/>
                    </a:lnTo>
                    <a:lnTo>
                      <a:pt x="26490" y="1709"/>
                    </a:lnTo>
                    <a:lnTo>
                      <a:pt x="26389" y="1759"/>
                    </a:lnTo>
                    <a:lnTo>
                      <a:pt x="26289" y="1810"/>
                    </a:lnTo>
                    <a:lnTo>
                      <a:pt x="26188" y="1860"/>
                    </a:lnTo>
                    <a:lnTo>
                      <a:pt x="25937" y="1910"/>
                    </a:lnTo>
                    <a:lnTo>
                      <a:pt x="24328" y="1910"/>
                    </a:lnTo>
                    <a:lnTo>
                      <a:pt x="24278" y="1960"/>
                    </a:lnTo>
                    <a:lnTo>
                      <a:pt x="24178" y="2011"/>
                    </a:lnTo>
                    <a:lnTo>
                      <a:pt x="24077" y="2111"/>
                    </a:lnTo>
                    <a:lnTo>
                      <a:pt x="23976" y="2111"/>
                    </a:lnTo>
                    <a:lnTo>
                      <a:pt x="23826" y="2061"/>
                    </a:lnTo>
                    <a:lnTo>
                      <a:pt x="23725" y="2011"/>
                    </a:lnTo>
                    <a:lnTo>
                      <a:pt x="23625" y="1810"/>
                    </a:lnTo>
                    <a:lnTo>
                      <a:pt x="23424" y="1709"/>
                    </a:lnTo>
                    <a:lnTo>
                      <a:pt x="23323" y="1709"/>
                    </a:lnTo>
                    <a:lnTo>
                      <a:pt x="23223" y="1759"/>
                    </a:lnTo>
                    <a:lnTo>
                      <a:pt x="23122" y="1860"/>
                    </a:lnTo>
                    <a:lnTo>
                      <a:pt x="23021" y="1910"/>
                    </a:lnTo>
                    <a:lnTo>
                      <a:pt x="22820" y="1960"/>
                    </a:lnTo>
                    <a:lnTo>
                      <a:pt x="22670" y="2061"/>
                    </a:lnTo>
                    <a:lnTo>
                      <a:pt x="22519" y="2111"/>
                    </a:lnTo>
                    <a:lnTo>
                      <a:pt x="22217" y="2111"/>
                    </a:lnTo>
                    <a:lnTo>
                      <a:pt x="22066" y="2011"/>
                    </a:lnTo>
                    <a:lnTo>
                      <a:pt x="22016" y="1960"/>
                    </a:lnTo>
                    <a:lnTo>
                      <a:pt x="21966" y="1960"/>
                    </a:lnTo>
                    <a:lnTo>
                      <a:pt x="21865" y="2161"/>
                    </a:lnTo>
                    <a:lnTo>
                      <a:pt x="21865" y="2262"/>
                    </a:lnTo>
                    <a:lnTo>
                      <a:pt x="21815" y="2312"/>
                    </a:lnTo>
                    <a:lnTo>
                      <a:pt x="21715" y="2262"/>
                    </a:lnTo>
                    <a:lnTo>
                      <a:pt x="21564" y="2111"/>
                    </a:lnTo>
                    <a:lnTo>
                      <a:pt x="21413" y="1960"/>
                    </a:lnTo>
                    <a:lnTo>
                      <a:pt x="21312" y="1910"/>
                    </a:lnTo>
                    <a:lnTo>
                      <a:pt x="21162" y="1910"/>
                    </a:lnTo>
                    <a:lnTo>
                      <a:pt x="21061" y="2011"/>
                    </a:lnTo>
                    <a:lnTo>
                      <a:pt x="20860" y="2111"/>
                    </a:lnTo>
                    <a:lnTo>
                      <a:pt x="20709" y="2111"/>
                    </a:lnTo>
                    <a:lnTo>
                      <a:pt x="20609" y="2011"/>
                    </a:lnTo>
                    <a:lnTo>
                      <a:pt x="20508" y="1960"/>
                    </a:lnTo>
                    <a:lnTo>
                      <a:pt x="20408" y="2011"/>
                    </a:lnTo>
                    <a:lnTo>
                      <a:pt x="20307" y="2111"/>
                    </a:lnTo>
                    <a:lnTo>
                      <a:pt x="20257" y="2061"/>
                    </a:lnTo>
                    <a:lnTo>
                      <a:pt x="20106" y="1960"/>
                    </a:lnTo>
                    <a:lnTo>
                      <a:pt x="20006" y="1910"/>
                    </a:lnTo>
                    <a:lnTo>
                      <a:pt x="19855" y="1910"/>
                    </a:lnTo>
                    <a:lnTo>
                      <a:pt x="19754" y="2061"/>
                    </a:lnTo>
                    <a:lnTo>
                      <a:pt x="19553" y="2212"/>
                    </a:lnTo>
                    <a:lnTo>
                      <a:pt x="19402" y="2312"/>
                    </a:lnTo>
                    <a:lnTo>
                      <a:pt x="19201" y="2312"/>
                    </a:lnTo>
                    <a:lnTo>
                      <a:pt x="19000" y="2111"/>
                    </a:lnTo>
                    <a:lnTo>
                      <a:pt x="18699" y="2111"/>
                    </a:lnTo>
                    <a:lnTo>
                      <a:pt x="18447" y="2262"/>
                    </a:lnTo>
                    <a:lnTo>
                      <a:pt x="18196" y="2312"/>
                    </a:lnTo>
                    <a:lnTo>
                      <a:pt x="17945" y="2262"/>
                    </a:lnTo>
                    <a:lnTo>
                      <a:pt x="17693" y="2111"/>
                    </a:lnTo>
                    <a:lnTo>
                      <a:pt x="17593" y="2161"/>
                    </a:lnTo>
                    <a:lnTo>
                      <a:pt x="17442" y="2262"/>
                    </a:lnTo>
                    <a:lnTo>
                      <a:pt x="17442" y="2363"/>
                    </a:lnTo>
                    <a:lnTo>
                      <a:pt x="17442" y="2463"/>
                    </a:lnTo>
                    <a:lnTo>
                      <a:pt x="17342" y="2714"/>
                    </a:lnTo>
                    <a:lnTo>
                      <a:pt x="17241" y="2614"/>
                    </a:lnTo>
                    <a:lnTo>
                      <a:pt x="16990" y="2312"/>
                    </a:lnTo>
                    <a:lnTo>
                      <a:pt x="16537" y="2714"/>
                    </a:lnTo>
                    <a:lnTo>
                      <a:pt x="16387" y="2614"/>
                    </a:lnTo>
                    <a:lnTo>
                      <a:pt x="16236" y="2614"/>
                    </a:lnTo>
                    <a:lnTo>
                      <a:pt x="16186" y="2664"/>
                    </a:lnTo>
                    <a:lnTo>
                      <a:pt x="16135" y="2714"/>
                    </a:lnTo>
                    <a:lnTo>
                      <a:pt x="16035" y="2664"/>
                    </a:lnTo>
                    <a:lnTo>
                      <a:pt x="15934" y="2614"/>
                    </a:lnTo>
                    <a:lnTo>
                      <a:pt x="15834" y="2513"/>
                    </a:lnTo>
                    <a:lnTo>
                      <a:pt x="15683" y="2513"/>
                    </a:lnTo>
                    <a:lnTo>
                      <a:pt x="15532" y="2564"/>
                    </a:lnTo>
                    <a:lnTo>
                      <a:pt x="15381" y="2614"/>
                    </a:lnTo>
                    <a:lnTo>
                      <a:pt x="15231" y="2714"/>
                    </a:lnTo>
                    <a:lnTo>
                      <a:pt x="15080" y="2614"/>
                    </a:lnTo>
                    <a:lnTo>
                      <a:pt x="14929" y="2513"/>
                    </a:lnTo>
                    <a:lnTo>
                      <a:pt x="14577" y="2564"/>
                    </a:lnTo>
                    <a:lnTo>
                      <a:pt x="14024" y="2513"/>
                    </a:lnTo>
                    <a:lnTo>
                      <a:pt x="13773" y="2614"/>
                    </a:lnTo>
                    <a:lnTo>
                      <a:pt x="13471" y="2714"/>
                    </a:lnTo>
                    <a:lnTo>
                      <a:pt x="13421" y="2765"/>
                    </a:lnTo>
                    <a:lnTo>
                      <a:pt x="13270" y="2765"/>
                    </a:lnTo>
                    <a:lnTo>
                      <a:pt x="13119" y="2714"/>
                    </a:lnTo>
                    <a:lnTo>
                      <a:pt x="13019" y="2614"/>
                    </a:lnTo>
                    <a:lnTo>
                      <a:pt x="12969" y="2564"/>
                    </a:lnTo>
                    <a:lnTo>
                      <a:pt x="12918" y="2564"/>
                    </a:lnTo>
                    <a:lnTo>
                      <a:pt x="12818" y="2664"/>
                    </a:lnTo>
                    <a:lnTo>
                      <a:pt x="12717" y="2714"/>
                    </a:lnTo>
                    <a:lnTo>
                      <a:pt x="12667" y="2664"/>
                    </a:lnTo>
                    <a:lnTo>
                      <a:pt x="12416" y="2564"/>
                    </a:lnTo>
                    <a:lnTo>
                      <a:pt x="12114" y="2513"/>
                    </a:lnTo>
                    <a:lnTo>
                      <a:pt x="11863" y="2513"/>
                    </a:lnTo>
                    <a:lnTo>
                      <a:pt x="11612" y="2614"/>
                    </a:lnTo>
                    <a:lnTo>
                      <a:pt x="11461" y="2714"/>
                    </a:lnTo>
                    <a:lnTo>
                      <a:pt x="11310" y="2714"/>
                    </a:lnTo>
                    <a:lnTo>
                      <a:pt x="11209" y="2664"/>
                    </a:lnTo>
                    <a:lnTo>
                      <a:pt x="11059" y="2614"/>
                    </a:lnTo>
                    <a:lnTo>
                      <a:pt x="10958" y="2513"/>
                    </a:lnTo>
                    <a:lnTo>
                      <a:pt x="10908" y="2564"/>
                    </a:lnTo>
                    <a:lnTo>
                      <a:pt x="10858" y="2614"/>
                    </a:lnTo>
                    <a:lnTo>
                      <a:pt x="10817" y="2775"/>
                    </a:lnTo>
                    <a:lnTo>
                      <a:pt x="10817" y="2775"/>
                    </a:lnTo>
                    <a:lnTo>
                      <a:pt x="10858" y="2815"/>
                    </a:lnTo>
                    <a:lnTo>
                      <a:pt x="10807" y="2815"/>
                    </a:lnTo>
                    <a:lnTo>
                      <a:pt x="10858" y="2915"/>
                    </a:lnTo>
                    <a:lnTo>
                      <a:pt x="10707" y="2865"/>
                    </a:lnTo>
                    <a:lnTo>
                      <a:pt x="10707" y="2795"/>
                    </a:lnTo>
                    <a:lnTo>
                      <a:pt x="10707" y="2795"/>
                    </a:lnTo>
                    <a:lnTo>
                      <a:pt x="10556" y="2765"/>
                    </a:lnTo>
                    <a:lnTo>
                      <a:pt x="10355" y="2765"/>
                    </a:lnTo>
                    <a:lnTo>
                      <a:pt x="10154" y="2815"/>
                    </a:lnTo>
                    <a:lnTo>
                      <a:pt x="9953" y="2966"/>
                    </a:lnTo>
                    <a:lnTo>
                      <a:pt x="9852" y="2966"/>
                    </a:lnTo>
                    <a:lnTo>
                      <a:pt x="9702" y="2865"/>
                    </a:lnTo>
                    <a:lnTo>
                      <a:pt x="9500" y="2765"/>
                    </a:lnTo>
                    <a:lnTo>
                      <a:pt x="9400" y="2714"/>
                    </a:lnTo>
                    <a:lnTo>
                      <a:pt x="9350" y="2765"/>
                    </a:lnTo>
                    <a:lnTo>
                      <a:pt x="9249" y="2865"/>
                    </a:lnTo>
                    <a:lnTo>
                      <a:pt x="9149" y="2915"/>
                    </a:lnTo>
                    <a:lnTo>
                      <a:pt x="8948" y="2966"/>
                    </a:lnTo>
                    <a:lnTo>
                      <a:pt x="8696" y="2966"/>
                    </a:lnTo>
                    <a:lnTo>
                      <a:pt x="8596" y="3066"/>
                    </a:lnTo>
                    <a:lnTo>
                      <a:pt x="8545" y="3167"/>
                    </a:lnTo>
                    <a:lnTo>
                      <a:pt x="8395" y="3066"/>
                    </a:lnTo>
                    <a:lnTo>
                      <a:pt x="8294" y="2966"/>
                    </a:lnTo>
                    <a:lnTo>
                      <a:pt x="8244" y="3016"/>
                    </a:lnTo>
                    <a:lnTo>
                      <a:pt x="8194" y="3116"/>
                    </a:lnTo>
                    <a:lnTo>
                      <a:pt x="8093" y="3116"/>
                    </a:lnTo>
                    <a:lnTo>
                      <a:pt x="7942" y="3016"/>
                    </a:lnTo>
                    <a:lnTo>
                      <a:pt x="7691" y="2966"/>
                    </a:lnTo>
                    <a:lnTo>
                      <a:pt x="7440" y="2915"/>
                    </a:lnTo>
                    <a:lnTo>
                      <a:pt x="7188" y="2966"/>
                    </a:lnTo>
                    <a:lnTo>
                      <a:pt x="6987" y="3066"/>
                    </a:lnTo>
                    <a:lnTo>
                      <a:pt x="6786" y="3116"/>
                    </a:lnTo>
                    <a:lnTo>
                      <a:pt x="6686" y="3167"/>
                    </a:lnTo>
                    <a:lnTo>
                      <a:pt x="6585" y="3116"/>
                    </a:lnTo>
                    <a:lnTo>
                      <a:pt x="6434" y="3016"/>
                    </a:lnTo>
                    <a:lnTo>
                      <a:pt x="6334" y="2966"/>
                    </a:lnTo>
                    <a:lnTo>
                      <a:pt x="6233" y="2966"/>
                    </a:lnTo>
                    <a:lnTo>
                      <a:pt x="6133" y="3016"/>
                    </a:lnTo>
                    <a:lnTo>
                      <a:pt x="6083" y="3066"/>
                    </a:lnTo>
                    <a:lnTo>
                      <a:pt x="6083" y="3167"/>
                    </a:lnTo>
                    <a:lnTo>
                      <a:pt x="6133" y="3267"/>
                    </a:lnTo>
                    <a:lnTo>
                      <a:pt x="6183" y="3318"/>
                    </a:lnTo>
                    <a:lnTo>
                      <a:pt x="6284" y="3368"/>
                    </a:lnTo>
                    <a:lnTo>
                      <a:pt x="6434" y="3418"/>
                    </a:lnTo>
                    <a:lnTo>
                      <a:pt x="6485" y="3468"/>
                    </a:lnTo>
                    <a:lnTo>
                      <a:pt x="6434" y="3569"/>
                    </a:lnTo>
                    <a:lnTo>
                      <a:pt x="6334" y="3669"/>
                    </a:lnTo>
                    <a:lnTo>
                      <a:pt x="6284" y="3770"/>
                    </a:lnTo>
                    <a:lnTo>
                      <a:pt x="6284" y="3870"/>
                    </a:lnTo>
                    <a:lnTo>
                      <a:pt x="6384" y="3921"/>
                    </a:lnTo>
                    <a:lnTo>
                      <a:pt x="6535" y="4021"/>
                    </a:lnTo>
                    <a:lnTo>
                      <a:pt x="6635" y="4021"/>
                    </a:lnTo>
                    <a:lnTo>
                      <a:pt x="6686" y="4122"/>
                    </a:lnTo>
                    <a:lnTo>
                      <a:pt x="6836" y="4222"/>
                    </a:lnTo>
                    <a:lnTo>
                      <a:pt x="6937" y="4323"/>
                    </a:lnTo>
                    <a:lnTo>
                      <a:pt x="6887" y="4373"/>
                    </a:lnTo>
                    <a:lnTo>
                      <a:pt x="6786" y="4423"/>
                    </a:lnTo>
                    <a:lnTo>
                      <a:pt x="6686" y="4423"/>
                    </a:lnTo>
                    <a:lnTo>
                      <a:pt x="6535" y="4323"/>
                    </a:lnTo>
                    <a:lnTo>
                      <a:pt x="6284" y="4323"/>
                    </a:lnTo>
                    <a:lnTo>
                      <a:pt x="6133" y="4423"/>
                    </a:lnTo>
                    <a:lnTo>
                      <a:pt x="5932" y="4574"/>
                    </a:lnTo>
                    <a:lnTo>
                      <a:pt x="5680" y="4624"/>
                    </a:lnTo>
                    <a:lnTo>
                      <a:pt x="5530" y="4675"/>
                    </a:lnTo>
                    <a:lnTo>
                      <a:pt x="5479" y="4775"/>
                    </a:lnTo>
                    <a:lnTo>
                      <a:pt x="5479" y="4876"/>
                    </a:lnTo>
                    <a:lnTo>
                      <a:pt x="5429" y="4976"/>
                    </a:lnTo>
                    <a:lnTo>
                      <a:pt x="5329" y="5027"/>
                    </a:lnTo>
                    <a:lnTo>
                      <a:pt x="5228" y="5077"/>
                    </a:lnTo>
                    <a:lnTo>
                      <a:pt x="3971" y="5077"/>
                    </a:lnTo>
                    <a:lnTo>
                      <a:pt x="3971" y="5127"/>
                    </a:lnTo>
                    <a:lnTo>
                      <a:pt x="3971" y="5228"/>
                    </a:lnTo>
                    <a:lnTo>
                      <a:pt x="3821" y="5278"/>
                    </a:lnTo>
                    <a:lnTo>
                      <a:pt x="3720" y="5278"/>
                    </a:lnTo>
                    <a:lnTo>
                      <a:pt x="3620" y="5228"/>
                    </a:lnTo>
                    <a:lnTo>
                      <a:pt x="3469" y="5077"/>
                    </a:lnTo>
                    <a:lnTo>
                      <a:pt x="3318" y="5077"/>
                    </a:lnTo>
                    <a:lnTo>
                      <a:pt x="3217" y="5127"/>
                    </a:lnTo>
                    <a:lnTo>
                      <a:pt x="3167" y="5177"/>
                    </a:lnTo>
                    <a:lnTo>
                      <a:pt x="3117" y="5378"/>
                    </a:lnTo>
                    <a:lnTo>
                      <a:pt x="3067" y="5429"/>
                    </a:lnTo>
                    <a:lnTo>
                      <a:pt x="3067" y="5479"/>
                    </a:lnTo>
                    <a:lnTo>
                      <a:pt x="2665" y="5479"/>
                    </a:lnTo>
                    <a:lnTo>
                      <a:pt x="2564" y="5378"/>
                    </a:lnTo>
                    <a:lnTo>
                      <a:pt x="2514" y="5228"/>
                    </a:lnTo>
                    <a:lnTo>
                      <a:pt x="2514" y="4976"/>
                    </a:lnTo>
                    <a:lnTo>
                      <a:pt x="2464" y="4876"/>
                    </a:lnTo>
                    <a:lnTo>
                      <a:pt x="2313" y="4876"/>
                    </a:lnTo>
                    <a:lnTo>
                      <a:pt x="2313" y="4976"/>
                    </a:lnTo>
                    <a:lnTo>
                      <a:pt x="2262" y="5027"/>
                    </a:lnTo>
                    <a:lnTo>
                      <a:pt x="2162" y="5027"/>
                    </a:lnTo>
                    <a:lnTo>
                      <a:pt x="2112" y="4976"/>
                    </a:lnTo>
                    <a:lnTo>
                      <a:pt x="2112" y="4876"/>
                    </a:lnTo>
                    <a:lnTo>
                      <a:pt x="2011" y="4876"/>
                    </a:lnTo>
                    <a:lnTo>
                      <a:pt x="1961" y="4825"/>
                    </a:lnTo>
                    <a:lnTo>
                      <a:pt x="1911" y="4775"/>
                    </a:lnTo>
                    <a:lnTo>
                      <a:pt x="1911" y="4675"/>
                    </a:lnTo>
                    <a:lnTo>
                      <a:pt x="1961" y="4524"/>
                    </a:lnTo>
                    <a:lnTo>
                      <a:pt x="2011" y="4423"/>
                    </a:lnTo>
                    <a:lnTo>
                      <a:pt x="2162" y="4423"/>
                    </a:lnTo>
                    <a:lnTo>
                      <a:pt x="2262" y="4373"/>
                    </a:lnTo>
                    <a:lnTo>
                      <a:pt x="2313" y="4273"/>
                    </a:lnTo>
                    <a:lnTo>
                      <a:pt x="2313" y="4122"/>
                    </a:lnTo>
                    <a:lnTo>
                      <a:pt x="2313" y="3921"/>
                    </a:lnTo>
                    <a:lnTo>
                      <a:pt x="2363" y="3870"/>
                    </a:lnTo>
                    <a:lnTo>
                      <a:pt x="2413" y="3820"/>
                    </a:lnTo>
                    <a:lnTo>
                      <a:pt x="2514" y="3921"/>
                    </a:lnTo>
                    <a:lnTo>
                      <a:pt x="2514" y="4071"/>
                    </a:lnTo>
                    <a:lnTo>
                      <a:pt x="2614" y="4222"/>
                    </a:lnTo>
                    <a:lnTo>
                      <a:pt x="2765" y="4323"/>
                    </a:lnTo>
                    <a:lnTo>
                      <a:pt x="2916" y="4423"/>
                    </a:lnTo>
                    <a:lnTo>
                      <a:pt x="3016" y="4423"/>
                    </a:lnTo>
                    <a:lnTo>
                      <a:pt x="3117" y="4373"/>
                    </a:lnTo>
                    <a:lnTo>
                      <a:pt x="3217" y="4222"/>
                    </a:lnTo>
                    <a:lnTo>
                      <a:pt x="3368" y="3971"/>
                    </a:lnTo>
                    <a:lnTo>
                      <a:pt x="3368" y="3870"/>
                    </a:lnTo>
                    <a:lnTo>
                      <a:pt x="3469" y="3669"/>
                    </a:lnTo>
                    <a:lnTo>
                      <a:pt x="3469" y="3569"/>
                    </a:lnTo>
                    <a:lnTo>
                      <a:pt x="3368" y="3519"/>
                    </a:lnTo>
                    <a:lnTo>
                      <a:pt x="3167" y="3267"/>
                    </a:lnTo>
                    <a:lnTo>
                      <a:pt x="3067" y="3217"/>
                    </a:lnTo>
                    <a:lnTo>
                      <a:pt x="2966" y="3167"/>
                    </a:lnTo>
                    <a:lnTo>
                      <a:pt x="2866" y="3167"/>
                    </a:lnTo>
                    <a:lnTo>
                      <a:pt x="2715" y="3267"/>
                    </a:lnTo>
                    <a:lnTo>
                      <a:pt x="2564" y="3418"/>
                    </a:lnTo>
                    <a:lnTo>
                      <a:pt x="2514" y="3519"/>
                    </a:lnTo>
                    <a:lnTo>
                      <a:pt x="2413" y="3569"/>
                    </a:lnTo>
                    <a:lnTo>
                      <a:pt x="2363" y="3519"/>
                    </a:lnTo>
                    <a:lnTo>
                      <a:pt x="2262" y="3468"/>
                    </a:lnTo>
                    <a:lnTo>
                      <a:pt x="2212" y="3418"/>
                    </a:lnTo>
                    <a:lnTo>
                      <a:pt x="2112" y="3368"/>
                    </a:lnTo>
                    <a:lnTo>
                      <a:pt x="1860" y="3368"/>
                    </a:lnTo>
                    <a:lnTo>
                      <a:pt x="1659" y="3418"/>
                    </a:lnTo>
                    <a:lnTo>
                      <a:pt x="1458" y="3468"/>
                    </a:lnTo>
                    <a:lnTo>
                      <a:pt x="1257" y="3669"/>
                    </a:lnTo>
                    <a:lnTo>
                      <a:pt x="1207" y="3820"/>
                    </a:lnTo>
                    <a:lnTo>
                      <a:pt x="1257" y="4122"/>
                    </a:lnTo>
                    <a:lnTo>
                      <a:pt x="1257" y="4423"/>
                    </a:lnTo>
                    <a:lnTo>
                      <a:pt x="1207" y="4574"/>
                    </a:lnTo>
                    <a:lnTo>
                      <a:pt x="1106" y="4675"/>
                    </a:lnTo>
                    <a:lnTo>
                      <a:pt x="905" y="4876"/>
                    </a:lnTo>
                    <a:lnTo>
                      <a:pt x="855" y="4976"/>
                    </a:lnTo>
                    <a:lnTo>
                      <a:pt x="855" y="5077"/>
                    </a:lnTo>
                    <a:lnTo>
                      <a:pt x="855" y="5328"/>
                    </a:lnTo>
                    <a:lnTo>
                      <a:pt x="805" y="5529"/>
                    </a:lnTo>
                    <a:lnTo>
                      <a:pt x="704" y="5730"/>
                    </a:lnTo>
                    <a:lnTo>
                      <a:pt x="503" y="5931"/>
                    </a:lnTo>
                    <a:lnTo>
                      <a:pt x="453" y="6032"/>
                    </a:lnTo>
                    <a:lnTo>
                      <a:pt x="403" y="6183"/>
                    </a:lnTo>
                    <a:lnTo>
                      <a:pt x="403" y="6534"/>
                    </a:lnTo>
                    <a:lnTo>
                      <a:pt x="453" y="6685"/>
                    </a:lnTo>
                    <a:lnTo>
                      <a:pt x="604" y="6836"/>
                    </a:lnTo>
                    <a:lnTo>
                      <a:pt x="604" y="6987"/>
                    </a:lnTo>
                    <a:lnTo>
                      <a:pt x="554" y="7138"/>
                    </a:lnTo>
                    <a:lnTo>
                      <a:pt x="453" y="7288"/>
                    </a:lnTo>
                    <a:lnTo>
                      <a:pt x="403" y="7489"/>
                    </a:lnTo>
                    <a:lnTo>
                      <a:pt x="403" y="8947"/>
                    </a:lnTo>
                    <a:lnTo>
                      <a:pt x="302" y="9098"/>
                    </a:lnTo>
                    <a:lnTo>
                      <a:pt x="202" y="9249"/>
                    </a:lnTo>
                    <a:lnTo>
                      <a:pt x="202" y="9399"/>
                    </a:lnTo>
                    <a:lnTo>
                      <a:pt x="202" y="9550"/>
                    </a:lnTo>
                    <a:lnTo>
                      <a:pt x="202" y="9902"/>
                    </a:lnTo>
                    <a:lnTo>
                      <a:pt x="202" y="10204"/>
                    </a:lnTo>
                    <a:lnTo>
                      <a:pt x="202" y="10656"/>
                    </a:lnTo>
                    <a:lnTo>
                      <a:pt x="202" y="11058"/>
                    </a:lnTo>
                    <a:lnTo>
                      <a:pt x="202" y="11209"/>
                    </a:lnTo>
                    <a:lnTo>
                      <a:pt x="151" y="11309"/>
                    </a:lnTo>
                    <a:lnTo>
                      <a:pt x="1" y="11511"/>
                    </a:lnTo>
                    <a:lnTo>
                      <a:pt x="101" y="11611"/>
                    </a:lnTo>
                    <a:lnTo>
                      <a:pt x="151" y="11712"/>
                    </a:lnTo>
                    <a:lnTo>
                      <a:pt x="202" y="11812"/>
                    </a:lnTo>
                    <a:lnTo>
                      <a:pt x="202" y="11963"/>
                    </a:lnTo>
                    <a:lnTo>
                      <a:pt x="202" y="12566"/>
                    </a:lnTo>
                    <a:lnTo>
                      <a:pt x="202" y="12868"/>
                    </a:lnTo>
                    <a:lnTo>
                      <a:pt x="252" y="13018"/>
                    </a:lnTo>
                    <a:lnTo>
                      <a:pt x="403" y="13119"/>
                    </a:lnTo>
                    <a:lnTo>
                      <a:pt x="252" y="13370"/>
                    </a:lnTo>
                    <a:lnTo>
                      <a:pt x="202" y="13521"/>
                    </a:lnTo>
                    <a:lnTo>
                      <a:pt x="202" y="13672"/>
                    </a:lnTo>
                    <a:lnTo>
                      <a:pt x="202" y="13923"/>
                    </a:lnTo>
                    <a:lnTo>
                      <a:pt x="252" y="14024"/>
                    </a:lnTo>
                    <a:lnTo>
                      <a:pt x="352" y="14124"/>
                    </a:lnTo>
                    <a:lnTo>
                      <a:pt x="503" y="14275"/>
                    </a:lnTo>
                    <a:lnTo>
                      <a:pt x="604" y="14526"/>
                    </a:lnTo>
                    <a:lnTo>
                      <a:pt x="694" y="14979"/>
                    </a:lnTo>
                    <a:lnTo>
                      <a:pt x="704" y="14979"/>
                    </a:lnTo>
                    <a:lnTo>
                      <a:pt x="755" y="15029"/>
                    </a:lnTo>
                    <a:lnTo>
                      <a:pt x="704" y="15029"/>
                    </a:lnTo>
                    <a:lnTo>
                      <a:pt x="755" y="15129"/>
                    </a:lnTo>
                    <a:lnTo>
                      <a:pt x="604" y="15029"/>
                    </a:lnTo>
                    <a:lnTo>
                      <a:pt x="604" y="14995"/>
                    </a:lnTo>
                    <a:lnTo>
                      <a:pt x="604" y="14995"/>
                    </a:lnTo>
                    <a:lnTo>
                      <a:pt x="554" y="14979"/>
                    </a:lnTo>
                    <a:lnTo>
                      <a:pt x="453" y="15029"/>
                    </a:lnTo>
                    <a:lnTo>
                      <a:pt x="403" y="15129"/>
                    </a:lnTo>
                    <a:lnTo>
                      <a:pt x="403" y="15230"/>
                    </a:lnTo>
                    <a:lnTo>
                      <a:pt x="554" y="15381"/>
                    </a:lnTo>
                    <a:lnTo>
                      <a:pt x="704" y="15532"/>
                    </a:lnTo>
                    <a:lnTo>
                      <a:pt x="805" y="15682"/>
                    </a:lnTo>
                    <a:lnTo>
                      <a:pt x="855" y="15783"/>
                    </a:lnTo>
                    <a:lnTo>
                      <a:pt x="805" y="15934"/>
                    </a:lnTo>
                    <a:lnTo>
                      <a:pt x="704" y="16034"/>
                    </a:lnTo>
                    <a:lnTo>
                      <a:pt x="654" y="16135"/>
                    </a:lnTo>
                    <a:lnTo>
                      <a:pt x="704" y="16185"/>
                    </a:lnTo>
                    <a:lnTo>
                      <a:pt x="805" y="16286"/>
                    </a:lnTo>
                    <a:lnTo>
                      <a:pt x="855" y="16386"/>
                    </a:lnTo>
                    <a:lnTo>
                      <a:pt x="855" y="16688"/>
                    </a:lnTo>
                    <a:lnTo>
                      <a:pt x="905" y="16788"/>
                    </a:lnTo>
                    <a:lnTo>
                      <a:pt x="1006" y="16939"/>
                    </a:lnTo>
                    <a:lnTo>
                      <a:pt x="1056" y="17040"/>
                    </a:lnTo>
                    <a:lnTo>
                      <a:pt x="1056" y="17190"/>
                    </a:lnTo>
                    <a:lnTo>
                      <a:pt x="1056" y="17291"/>
                    </a:lnTo>
                    <a:lnTo>
                      <a:pt x="1106" y="17643"/>
                    </a:lnTo>
                    <a:lnTo>
                      <a:pt x="1056" y="17743"/>
                    </a:lnTo>
                    <a:lnTo>
                      <a:pt x="1006" y="17844"/>
                    </a:lnTo>
                    <a:lnTo>
                      <a:pt x="905" y="17944"/>
                    </a:lnTo>
                    <a:lnTo>
                      <a:pt x="1006" y="18145"/>
                    </a:lnTo>
                    <a:lnTo>
                      <a:pt x="1056" y="18296"/>
                    </a:lnTo>
                    <a:lnTo>
                      <a:pt x="1056" y="18497"/>
                    </a:lnTo>
                    <a:lnTo>
                      <a:pt x="1056" y="18648"/>
                    </a:lnTo>
                    <a:lnTo>
                      <a:pt x="1106" y="18748"/>
                    </a:lnTo>
                    <a:lnTo>
                      <a:pt x="1207" y="18799"/>
                    </a:lnTo>
                    <a:lnTo>
                      <a:pt x="1157" y="18950"/>
                    </a:lnTo>
                    <a:lnTo>
                      <a:pt x="1006" y="19100"/>
                    </a:lnTo>
                    <a:lnTo>
                      <a:pt x="905" y="19201"/>
                    </a:lnTo>
                    <a:lnTo>
                      <a:pt x="805" y="19352"/>
                    </a:lnTo>
                    <a:lnTo>
                      <a:pt x="805" y="19502"/>
                    </a:lnTo>
                    <a:lnTo>
                      <a:pt x="855" y="19653"/>
                    </a:lnTo>
                    <a:lnTo>
                      <a:pt x="905" y="19754"/>
                    </a:lnTo>
                    <a:lnTo>
                      <a:pt x="1006" y="19804"/>
                    </a:lnTo>
                    <a:lnTo>
                      <a:pt x="1408" y="19804"/>
                    </a:lnTo>
                    <a:lnTo>
                      <a:pt x="1458" y="19854"/>
                    </a:lnTo>
                    <a:lnTo>
                      <a:pt x="1408" y="19955"/>
                    </a:lnTo>
                    <a:lnTo>
                      <a:pt x="1358" y="20055"/>
                    </a:lnTo>
                    <a:lnTo>
                      <a:pt x="1257" y="20106"/>
                    </a:lnTo>
                    <a:lnTo>
                      <a:pt x="1257" y="20206"/>
                    </a:lnTo>
                    <a:lnTo>
                      <a:pt x="1257" y="20558"/>
                    </a:lnTo>
                    <a:lnTo>
                      <a:pt x="1257" y="20960"/>
                    </a:lnTo>
                    <a:lnTo>
                      <a:pt x="1257" y="21161"/>
                    </a:lnTo>
                    <a:lnTo>
                      <a:pt x="1307" y="21362"/>
                    </a:lnTo>
                    <a:lnTo>
                      <a:pt x="1408" y="21513"/>
                    </a:lnTo>
                    <a:lnTo>
                      <a:pt x="1559" y="21664"/>
                    </a:lnTo>
                    <a:lnTo>
                      <a:pt x="1659" y="21815"/>
                    </a:lnTo>
                    <a:lnTo>
                      <a:pt x="1710" y="21915"/>
                    </a:lnTo>
                    <a:lnTo>
                      <a:pt x="1659" y="22066"/>
                    </a:lnTo>
                    <a:lnTo>
                      <a:pt x="1559" y="22317"/>
                    </a:lnTo>
                    <a:lnTo>
                      <a:pt x="1509" y="22468"/>
                    </a:lnTo>
                    <a:lnTo>
                      <a:pt x="1659" y="22619"/>
                    </a:lnTo>
                    <a:lnTo>
                      <a:pt x="1659" y="22770"/>
                    </a:lnTo>
                    <a:lnTo>
                      <a:pt x="1609" y="22920"/>
                    </a:lnTo>
                    <a:lnTo>
                      <a:pt x="1509" y="23071"/>
                    </a:lnTo>
                    <a:lnTo>
                      <a:pt x="1458" y="23172"/>
                    </a:lnTo>
                    <a:lnTo>
                      <a:pt x="1509" y="23322"/>
                    </a:lnTo>
                    <a:lnTo>
                      <a:pt x="1659" y="23473"/>
                    </a:lnTo>
                    <a:lnTo>
                      <a:pt x="1659" y="23674"/>
                    </a:lnTo>
                    <a:lnTo>
                      <a:pt x="1659" y="24026"/>
                    </a:lnTo>
                    <a:lnTo>
                      <a:pt x="1659" y="24328"/>
                    </a:lnTo>
                    <a:lnTo>
                      <a:pt x="1659" y="24529"/>
                    </a:lnTo>
                    <a:lnTo>
                      <a:pt x="1710" y="24680"/>
                    </a:lnTo>
                    <a:lnTo>
                      <a:pt x="1760" y="24830"/>
                    </a:lnTo>
                    <a:lnTo>
                      <a:pt x="1860" y="24981"/>
                    </a:lnTo>
                    <a:lnTo>
                      <a:pt x="1911" y="25082"/>
                    </a:lnTo>
                    <a:lnTo>
                      <a:pt x="1860" y="25182"/>
                    </a:lnTo>
                    <a:lnTo>
                      <a:pt x="1760" y="25333"/>
                    </a:lnTo>
                    <a:lnTo>
                      <a:pt x="1710" y="25484"/>
                    </a:lnTo>
                    <a:lnTo>
                      <a:pt x="1659" y="25635"/>
                    </a:lnTo>
                    <a:lnTo>
                      <a:pt x="1659" y="25785"/>
                    </a:lnTo>
                    <a:lnTo>
                      <a:pt x="1710" y="25936"/>
                    </a:lnTo>
                    <a:lnTo>
                      <a:pt x="1760" y="26037"/>
                    </a:lnTo>
                    <a:lnTo>
                      <a:pt x="2011" y="26338"/>
                    </a:lnTo>
                    <a:lnTo>
                      <a:pt x="2061" y="26439"/>
                    </a:lnTo>
                    <a:lnTo>
                      <a:pt x="2112" y="26539"/>
                    </a:lnTo>
                    <a:lnTo>
                      <a:pt x="2061" y="26640"/>
                    </a:lnTo>
                    <a:lnTo>
                      <a:pt x="1961" y="26740"/>
                    </a:lnTo>
                    <a:lnTo>
                      <a:pt x="1810" y="26941"/>
                    </a:lnTo>
                    <a:lnTo>
                      <a:pt x="1710" y="27042"/>
                    </a:lnTo>
                    <a:lnTo>
                      <a:pt x="1659" y="27143"/>
                    </a:lnTo>
                    <a:lnTo>
                      <a:pt x="1659" y="27394"/>
                    </a:lnTo>
                    <a:lnTo>
                      <a:pt x="1659" y="27595"/>
                    </a:lnTo>
                    <a:lnTo>
                      <a:pt x="1710" y="27695"/>
                    </a:lnTo>
                    <a:lnTo>
                      <a:pt x="1760" y="27746"/>
                    </a:lnTo>
                    <a:lnTo>
                      <a:pt x="1860" y="27796"/>
                    </a:lnTo>
                    <a:lnTo>
                      <a:pt x="2011" y="27846"/>
                    </a:lnTo>
                    <a:lnTo>
                      <a:pt x="2061" y="27846"/>
                    </a:lnTo>
                    <a:lnTo>
                      <a:pt x="2112" y="27896"/>
                    </a:lnTo>
                    <a:lnTo>
                      <a:pt x="2011" y="27997"/>
                    </a:lnTo>
                    <a:lnTo>
                      <a:pt x="1911" y="28047"/>
                    </a:lnTo>
                    <a:lnTo>
                      <a:pt x="1911" y="28148"/>
                    </a:lnTo>
                    <a:lnTo>
                      <a:pt x="1860" y="28349"/>
                    </a:lnTo>
                    <a:lnTo>
                      <a:pt x="1860" y="30359"/>
                    </a:lnTo>
                    <a:lnTo>
                      <a:pt x="1911" y="30761"/>
                    </a:lnTo>
                    <a:lnTo>
                      <a:pt x="1961" y="30912"/>
                    </a:lnTo>
                    <a:lnTo>
                      <a:pt x="2061" y="31113"/>
                    </a:lnTo>
                    <a:lnTo>
                      <a:pt x="2112" y="31214"/>
                    </a:lnTo>
                    <a:lnTo>
                      <a:pt x="2162" y="31365"/>
                    </a:lnTo>
                    <a:lnTo>
                      <a:pt x="2162" y="31515"/>
                    </a:lnTo>
                    <a:lnTo>
                      <a:pt x="2262" y="31666"/>
                    </a:lnTo>
                    <a:lnTo>
                      <a:pt x="2313" y="31767"/>
                    </a:lnTo>
                    <a:lnTo>
                      <a:pt x="2313" y="31817"/>
                    </a:lnTo>
                    <a:lnTo>
                      <a:pt x="2262" y="31918"/>
                    </a:lnTo>
                    <a:lnTo>
                      <a:pt x="2162" y="32018"/>
                    </a:lnTo>
                    <a:lnTo>
                      <a:pt x="2112" y="32068"/>
                    </a:lnTo>
                    <a:lnTo>
                      <a:pt x="2665" y="32370"/>
                    </a:lnTo>
                    <a:lnTo>
                      <a:pt x="2765" y="32269"/>
                    </a:lnTo>
                    <a:lnTo>
                      <a:pt x="2866" y="32219"/>
                    </a:lnTo>
                    <a:lnTo>
                      <a:pt x="3067" y="32119"/>
                    </a:lnTo>
                    <a:lnTo>
                      <a:pt x="3167" y="32068"/>
                    </a:lnTo>
                    <a:lnTo>
                      <a:pt x="3268" y="32018"/>
                    </a:lnTo>
                    <a:lnTo>
                      <a:pt x="3318" y="31867"/>
                    </a:lnTo>
                    <a:lnTo>
                      <a:pt x="3368" y="31716"/>
                    </a:lnTo>
                    <a:lnTo>
                      <a:pt x="3419" y="31616"/>
                    </a:lnTo>
                    <a:lnTo>
                      <a:pt x="3469" y="31566"/>
                    </a:lnTo>
                    <a:lnTo>
                      <a:pt x="3519" y="31666"/>
                    </a:lnTo>
                    <a:lnTo>
                      <a:pt x="3720" y="31817"/>
                    </a:lnTo>
                    <a:lnTo>
                      <a:pt x="3871" y="31968"/>
                    </a:lnTo>
                    <a:lnTo>
                      <a:pt x="4122" y="32018"/>
                    </a:lnTo>
                    <a:lnTo>
                      <a:pt x="4374" y="32018"/>
                    </a:lnTo>
                    <a:lnTo>
                      <a:pt x="4524" y="31968"/>
                    </a:lnTo>
                    <a:lnTo>
                      <a:pt x="4675" y="32018"/>
                    </a:lnTo>
                    <a:lnTo>
                      <a:pt x="4776" y="32068"/>
                    </a:lnTo>
                    <a:lnTo>
                      <a:pt x="4926" y="32169"/>
                    </a:lnTo>
                    <a:lnTo>
                      <a:pt x="4977" y="32169"/>
                    </a:lnTo>
                    <a:lnTo>
                      <a:pt x="5077" y="32068"/>
                    </a:lnTo>
                    <a:lnTo>
                      <a:pt x="5228" y="32018"/>
                    </a:lnTo>
                    <a:lnTo>
                      <a:pt x="5530" y="31968"/>
                    </a:lnTo>
                    <a:lnTo>
                      <a:pt x="5781" y="32018"/>
                    </a:lnTo>
                    <a:lnTo>
                      <a:pt x="6384" y="32018"/>
                    </a:lnTo>
                    <a:lnTo>
                      <a:pt x="6434" y="32068"/>
                    </a:lnTo>
                    <a:lnTo>
                      <a:pt x="6635" y="32169"/>
                    </a:lnTo>
                    <a:lnTo>
                      <a:pt x="6836" y="32219"/>
                    </a:lnTo>
                    <a:lnTo>
                      <a:pt x="7239" y="32219"/>
                    </a:lnTo>
                    <a:lnTo>
                      <a:pt x="7389" y="32068"/>
                    </a:lnTo>
                    <a:lnTo>
                      <a:pt x="7540" y="32018"/>
                    </a:lnTo>
                    <a:lnTo>
                      <a:pt x="7892" y="32018"/>
                    </a:lnTo>
                    <a:lnTo>
                      <a:pt x="8043" y="31968"/>
                    </a:lnTo>
                    <a:lnTo>
                      <a:pt x="8143" y="31968"/>
                    </a:lnTo>
                    <a:lnTo>
                      <a:pt x="8194" y="31867"/>
                    </a:lnTo>
                    <a:lnTo>
                      <a:pt x="8194" y="31716"/>
                    </a:lnTo>
                    <a:lnTo>
                      <a:pt x="8244" y="31214"/>
                    </a:lnTo>
                    <a:lnTo>
                      <a:pt x="8395" y="31214"/>
                    </a:lnTo>
                    <a:lnTo>
                      <a:pt x="8445" y="31314"/>
                    </a:lnTo>
                    <a:lnTo>
                      <a:pt x="8545" y="31415"/>
                    </a:lnTo>
                    <a:lnTo>
                      <a:pt x="8596" y="31465"/>
                    </a:lnTo>
                    <a:lnTo>
                      <a:pt x="8998" y="31616"/>
                    </a:lnTo>
                    <a:lnTo>
                      <a:pt x="8998" y="31666"/>
                    </a:lnTo>
                    <a:lnTo>
                      <a:pt x="9048" y="31666"/>
                    </a:lnTo>
                    <a:lnTo>
                      <a:pt x="8948" y="31767"/>
                    </a:lnTo>
                    <a:lnTo>
                      <a:pt x="8948" y="31867"/>
                    </a:lnTo>
                    <a:lnTo>
                      <a:pt x="8998" y="32018"/>
                    </a:lnTo>
                    <a:lnTo>
                      <a:pt x="9048" y="32119"/>
                    </a:lnTo>
                    <a:lnTo>
                      <a:pt x="9149" y="32219"/>
                    </a:lnTo>
                    <a:lnTo>
                      <a:pt x="9249" y="32119"/>
                    </a:lnTo>
                    <a:lnTo>
                      <a:pt x="9299" y="32068"/>
                    </a:lnTo>
                    <a:lnTo>
                      <a:pt x="9400" y="31968"/>
                    </a:lnTo>
                    <a:lnTo>
                      <a:pt x="9500" y="31968"/>
                    </a:lnTo>
                    <a:lnTo>
                      <a:pt x="9601" y="32018"/>
                    </a:lnTo>
                    <a:lnTo>
                      <a:pt x="9702" y="32119"/>
                    </a:lnTo>
                    <a:lnTo>
                      <a:pt x="9852" y="32169"/>
                    </a:lnTo>
                    <a:lnTo>
                      <a:pt x="10104" y="32219"/>
                    </a:lnTo>
                    <a:lnTo>
                      <a:pt x="10657" y="32169"/>
                    </a:lnTo>
                    <a:lnTo>
                      <a:pt x="10707" y="32119"/>
                    </a:lnTo>
                    <a:lnTo>
                      <a:pt x="10707" y="32018"/>
                    </a:lnTo>
                    <a:lnTo>
                      <a:pt x="10707" y="31867"/>
                    </a:lnTo>
                    <a:lnTo>
                      <a:pt x="10657" y="31767"/>
                    </a:lnTo>
                    <a:lnTo>
                      <a:pt x="10657" y="31767"/>
                    </a:lnTo>
                    <a:lnTo>
                      <a:pt x="11109" y="31968"/>
                    </a:lnTo>
                    <a:lnTo>
                      <a:pt x="11360" y="32018"/>
                    </a:lnTo>
                    <a:lnTo>
                      <a:pt x="12114" y="32018"/>
                    </a:lnTo>
                    <a:lnTo>
                      <a:pt x="12265" y="32169"/>
                    </a:lnTo>
                    <a:lnTo>
                      <a:pt x="12366" y="32169"/>
                    </a:lnTo>
                    <a:lnTo>
                      <a:pt x="12416" y="32119"/>
                    </a:lnTo>
                    <a:lnTo>
                      <a:pt x="12466" y="32018"/>
                    </a:lnTo>
                    <a:lnTo>
                      <a:pt x="12516" y="32018"/>
                    </a:lnTo>
                    <a:lnTo>
                      <a:pt x="12717" y="32169"/>
                    </a:lnTo>
                    <a:lnTo>
                      <a:pt x="12818" y="32219"/>
                    </a:lnTo>
                    <a:lnTo>
                      <a:pt x="12969" y="32169"/>
                    </a:lnTo>
                    <a:lnTo>
                      <a:pt x="13119" y="32018"/>
                    </a:lnTo>
                    <a:lnTo>
                      <a:pt x="13220" y="31968"/>
                    </a:lnTo>
                    <a:lnTo>
                      <a:pt x="13371" y="31968"/>
                    </a:lnTo>
                    <a:lnTo>
                      <a:pt x="13622" y="32068"/>
                    </a:lnTo>
                    <a:lnTo>
                      <a:pt x="13773" y="32169"/>
                    </a:lnTo>
                    <a:lnTo>
                      <a:pt x="13873" y="32219"/>
                    </a:lnTo>
                    <a:lnTo>
                      <a:pt x="14929" y="32219"/>
                    </a:lnTo>
                    <a:lnTo>
                      <a:pt x="15080" y="32269"/>
                    </a:lnTo>
                    <a:lnTo>
                      <a:pt x="15180" y="32370"/>
                    </a:lnTo>
                    <a:lnTo>
                      <a:pt x="15281" y="32420"/>
                    </a:lnTo>
                    <a:lnTo>
                      <a:pt x="15331" y="32470"/>
                    </a:lnTo>
                    <a:lnTo>
                      <a:pt x="15281" y="32571"/>
                    </a:lnTo>
                    <a:lnTo>
                      <a:pt x="15231" y="32621"/>
                    </a:lnTo>
                    <a:lnTo>
                      <a:pt x="14979" y="32621"/>
                    </a:lnTo>
                    <a:lnTo>
                      <a:pt x="14828" y="32672"/>
                    </a:lnTo>
                    <a:lnTo>
                      <a:pt x="14728" y="32722"/>
                    </a:lnTo>
                    <a:lnTo>
                      <a:pt x="14728" y="32923"/>
                    </a:lnTo>
                    <a:lnTo>
                      <a:pt x="14678" y="32973"/>
                    </a:lnTo>
                    <a:lnTo>
                      <a:pt x="14577" y="33023"/>
                    </a:lnTo>
                    <a:lnTo>
                      <a:pt x="14074" y="32470"/>
                    </a:lnTo>
                    <a:lnTo>
                      <a:pt x="13974" y="32420"/>
                    </a:lnTo>
                    <a:lnTo>
                      <a:pt x="13924" y="32470"/>
                    </a:lnTo>
                    <a:lnTo>
                      <a:pt x="13773" y="32621"/>
                    </a:lnTo>
                    <a:lnTo>
                      <a:pt x="13321" y="32621"/>
                    </a:lnTo>
                    <a:lnTo>
                      <a:pt x="13170" y="32672"/>
                    </a:lnTo>
                    <a:lnTo>
                      <a:pt x="13069" y="32722"/>
                    </a:lnTo>
                    <a:lnTo>
                      <a:pt x="12818" y="32973"/>
                    </a:lnTo>
                    <a:lnTo>
                      <a:pt x="12667" y="33074"/>
                    </a:lnTo>
                    <a:lnTo>
                      <a:pt x="12617" y="33275"/>
                    </a:lnTo>
                    <a:lnTo>
                      <a:pt x="13019" y="33425"/>
                    </a:lnTo>
                    <a:lnTo>
                      <a:pt x="13270" y="33476"/>
                    </a:lnTo>
                    <a:lnTo>
                      <a:pt x="14627" y="33476"/>
                    </a:lnTo>
                    <a:lnTo>
                      <a:pt x="14728" y="33576"/>
                    </a:lnTo>
                    <a:lnTo>
                      <a:pt x="14778" y="33627"/>
                    </a:lnTo>
                    <a:lnTo>
                      <a:pt x="14879" y="33627"/>
                    </a:lnTo>
                    <a:lnTo>
                      <a:pt x="14979" y="33576"/>
                    </a:lnTo>
                    <a:lnTo>
                      <a:pt x="15130" y="33476"/>
                    </a:lnTo>
                    <a:lnTo>
                      <a:pt x="15231" y="33425"/>
                    </a:lnTo>
                    <a:lnTo>
                      <a:pt x="15281" y="33476"/>
                    </a:lnTo>
                    <a:lnTo>
                      <a:pt x="15582" y="33476"/>
                    </a:lnTo>
                    <a:lnTo>
                      <a:pt x="15683" y="33526"/>
                    </a:lnTo>
                    <a:lnTo>
                      <a:pt x="15834" y="33627"/>
                    </a:lnTo>
                    <a:lnTo>
                      <a:pt x="15934" y="33677"/>
                    </a:lnTo>
                    <a:lnTo>
                      <a:pt x="16236" y="33677"/>
                    </a:lnTo>
                    <a:lnTo>
                      <a:pt x="16336" y="33727"/>
                    </a:lnTo>
                    <a:lnTo>
                      <a:pt x="16437" y="33777"/>
                    </a:lnTo>
                    <a:lnTo>
                      <a:pt x="16487" y="33878"/>
                    </a:lnTo>
                    <a:lnTo>
                      <a:pt x="16588" y="33828"/>
                    </a:lnTo>
                    <a:lnTo>
                      <a:pt x="16688" y="33677"/>
                    </a:lnTo>
                    <a:lnTo>
                      <a:pt x="16839" y="33526"/>
                    </a:lnTo>
                    <a:lnTo>
                      <a:pt x="16990" y="33375"/>
                    </a:lnTo>
                    <a:lnTo>
                      <a:pt x="17040" y="33174"/>
                    </a:lnTo>
                    <a:lnTo>
                      <a:pt x="17090" y="33074"/>
                    </a:lnTo>
                    <a:lnTo>
                      <a:pt x="17191" y="33023"/>
                    </a:lnTo>
                    <a:lnTo>
                      <a:pt x="17291" y="33023"/>
                    </a:lnTo>
                    <a:lnTo>
                      <a:pt x="17342" y="33074"/>
                    </a:lnTo>
                    <a:lnTo>
                      <a:pt x="17442" y="33174"/>
                    </a:lnTo>
                    <a:lnTo>
                      <a:pt x="17492" y="33174"/>
                    </a:lnTo>
                    <a:lnTo>
                      <a:pt x="17693" y="33224"/>
                    </a:lnTo>
                    <a:lnTo>
                      <a:pt x="17844" y="33224"/>
                    </a:lnTo>
                    <a:lnTo>
                      <a:pt x="17995" y="33325"/>
                    </a:lnTo>
                    <a:lnTo>
                      <a:pt x="18196" y="33425"/>
                    </a:lnTo>
                    <a:lnTo>
                      <a:pt x="18397" y="33476"/>
                    </a:lnTo>
                    <a:lnTo>
                      <a:pt x="19805" y="33476"/>
                    </a:lnTo>
                    <a:lnTo>
                      <a:pt x="19905" y="33526"/>
                    </a:lnTo>
                    <a:lnTo>
                      <a:pt x="20006" y="33627"/>
                    </a:lnTo>
                    <a:lnTo>
                      <a:pt x="20156" y="33627"/>
                    </a:lnTo>
                    <a:lnTo>
                      <a:pt x="20207" y="33425"/>
                    </a:lnTo>
                    <a:lnTo>
                      <a:pt x="20257" y="33275"/>
                    </a:lnTo>
                    <a:lnTo>
                      <a:pt x="20609" y="33275"/>
                    </a:lnTo>
                    <a:lnTo>
                      <a:pt x="20760" y="33325"/>
                    </a:lnTo>
                    <a:lnTo>
                      <a:pt x="20961" y="33425"/>
                    </a:lnTo>
                    <a:lnTo>
                      <a:pt x="21162" y="33476"/>
                    </a:lnTo>
                    <a:lnTo>
                      <a:pt x="21312" y="33425"/>
                    </a:lnTo>
                    <a:lnTo>
                      <a:pt x="21514" y="33325"/>
                    </a:lnTo>
                    <a:lnTo>
                      <a:pt x="21564" y="33275"/>
                    </a:lnTo>
                    <a:lnTo>
                      <a:pt x="21916" y="33224"/>
                    </a:lnTo>
                    <a:lnTo>
                      <a:pt x="22066" y="33224"/>
                    </a:lnTo>
                    <a:lnTo>
                      <a:pt x="22217" y="33275"/>
                    </a:lnTo>
                    <a:lnTo>
                      <a:pt x="22368" y="33425"/>
                    </a:lnTo>
                    <a:lnTo>
                      <a:pt x="22519" y="33476"/>
                    </a:lnTo>
                    <a:lnTo>
                      <a:pt x="22619" y="33425"/>
                    </a:lnTo>
                    <a:lnTo>
                      <a:pt x="22770" y="33275"/>
                    </a:lnTo>
                    <a:lnTo>
                      <a:pt x="23625" y="33275"/>
                    </a:lnTo>
                    <a:lnTo>
                      <a:pt x="23725" y="33174"/>
                    </a:lnTo>
                    <a:lnTo>
                      <a:pt x="23876" y="33074"/>
                    </a:lnTo>
                    <a:lnTo>
                      <a:pt x="24178" y="33023"/>
                    </a:lnTo>
                    <a:lnTo>
                      <a:pt x="24781" y="33074"/>
                    </a:lnTo>
                    <a:lnTo>
                      <a:pt x="25635" y="33023"/>
                    </a:lnTo>
                    <a:lnTo>
                      <a:pt x="26037" y="33074"/>
                    </a:lnTo>
                    <a:lnTo>
                      <a:pt x="26238" y="33023"/>
                    </a:lnTo>
                    <a:lnTo>
                      <a:pt x="26289" y="32973"/>
                    </a:lnTo>
                    <a:lnTo>
                      <a:pt x="26389" y="32873"/>
                    </a:lnTo>
                    <a:lnTo>
                      <a:pt x="26439" y="32923"/>
                    </a:lnTo>
                    <a:lnTo>
                      <a:pt x="26590" y="32973"/>
                    </a:lnTo>
                    <a:lnTo>
                      <a:pt x="26691" y="33023"/>
                    </a:lnTo>
                    <a:lnTo>
                      <a:pt x="26942" y="33074"/>
                    </a:lnTo>
                    <a:lnTo>
                      <a:pt x="27193" y="33023"/>
                    </a:lnTo>
                    <a:lnTo>
                      <a:pt x="27445" y="33074"/>
                    </a:lnTo>
                    <a:lnTo>
                      <a:pt x="27595" y="32923"/>
                    </a:lnTo>
                    <a:lnTo>
                      <a:pt x="27696" y="32873"/>
                    </a:lnTo>
                    <a:lnTo>
                      <a:pt x="27847" y="32822"/>
                    </a:lnTo>
                    <a:lnTo>
                      <a:pt x="28299" y="32822"/>
                    </a:lnTo>
                    <a:lnTo>
                      <a:pt x="28601" y="32873"/>
                    </a:lnTo>
                    <a:lnTo>
                      <a:pt x="29304" y="32822"/>
                    </a:lnTo>
                    <a:lnTo>
                      <a:pt x="30310" y="32822"/>
                    </a:lnTo>
                    <a:lnTo>
                      <a:pt x="30662" y="32873"/>
                    </a:lnTo>
                    <a:lnTo>
                      <a:pt x="30963" y="32822"/>
                    </a:lnTo>
                    <a:lnTo>
                      <a:pt x="31114" y="32772"/>
                    </a:lnTo>
                    <a:lnTo>
                      <a:pt x="31265" y="32672"/>
                    </a:lnTo>
                    <a:lnTo>
                      <a:pt x="31315" y="32672"/>
                    </a:lnTo>
                    <a:lnTo>
                      <a:pt x="31365" y="32772"/>
                    </a:lnTo>
                    <a:lnTo>
                      <a:pt x="31466" y="32822"/>
                    </a:lnTo>
                    <a:lnTo>
                      <a:pt x="31516" y="32772"/>
                    </a:lnTo>
                    <a:lnTo>
                      <a:pt x="31566" y="32722"/>
                    </a:lnTo>
                    <a:lnTo>
                      <a:pt x="31667" y="32672"/>
                    </a:lnTo>
                    <a:lnTo>
                      <a:pt x="31767" y="32722"/>
                    </a:lnTo>
                    <a:lnTo>
                      <a:pt x="31818" y="32822"/>
                    </a:lnTo>
                    <a:lnTo>
                      <a:pt x="32019" y="32672"/>
                    </a:lnTo>
                    <a:lnTo>
                      <a:pt x="32270" y="32621"/>
                    </a:lnTo>
                    <a:lnTo>
                      <a:pt x="34934" y="32621"/>
                    </a:lnTo>
                    <a:lnTo>
                      <a:pt x="35085" y="32571"/>
                    </a:lnTo>
                    <a:lnTo>
                      <a:pt x="35185" y="32470"/>
                    </a:lnTo>
                    <a:lnTo>
                      <a:pt x="35286" y="32470"/>
                    </a:lnTo>
                    <a:lnTo>
                      <a:pt x="35386" y="32571"/>
                    </a:lnTo>
                    <a:lnTo>
                      <a:pt x="35537" y="32722"/>
                    </a:lnTo>
                    <a:lnTo>
                      <a:pt x="35688" y="32772"/>
                    </a:lnTo>
                    <a:lnTo>
                      <a:pt x="35839" y="32772"/>
                    </a:lnTo>
                    <a:lnTo>
                      <a:pt x="36040" y="32672"/>
                    </a:lnTo>
                    <a:lnTo>
                      <a:pt x="36844" y="32269"/>
                    </a:lnTo>
                    <a:lnTo>
                      <a:pt x="36894" y="32219"/>
                    </a:lnTo>
                    <a:lnTo>
                      <a:pt x="36995" y="32269"/>
                    </a:lnTo>
                    <a:lnTo>
                      <a:pt x="37045" y="32370"/>
                    </a:lnTo>
                    <a:lnTo>
                      <a:pt x="37146" y="32420"/>
                    </a:lnTo>
                    <a:lnTo>
                      <a:pt x="37749" y="32420"/>
                    </a:lnTo>
                    <a:lnTo>
                      <a:pt x="37799" y="32470"/>
                    </a:lnTo>
                    <a:lnTo>
                      <a:pt x="37849" y="32521"/>
                    </a:lnTo>
                    <a:lnTo>
                      <a:pt x="37749" y="32621"/>
                    </a:lnTo>
                    <a:lnTo>
                      <a:pt x="37699" y="32722"/>
                    </a:lnTo>
                    <a:lnTo>
                      <a:pt x="37699" y="32772"/>
                    </a:lnTo>
                    <a:lnTo>
                      <a:pt x="37749" y="32822"/>
                    </a:lnTo>
                    <a:lnTo>
                      <a:pt x="38101" y="32822"/>
                    </a:lnTo>
                    <a:lnTo>
                      <a:pt x="38251" y="32772"/>
                    </a:lnTo>
                    <a:lnTo>
                      <a:pt x="38352" y="32672"/>
                    </a:lnTo>
                    <a:lnTo>
                      <a:pt x="38503" y="32621"/>
                    </a:lnTo>
                    <a:lnTo>
                      <a:pt x="38654" y="32672"/>
                    </a:lnTo>
                    <a:lnTo>
                      <a:pt x="38804" y="32822"/>
                    </a:lnTo>
                    <a:lnTo>
                      <a:pt x="38855" y="32772"/>
                    </a:lnTo>
                    <a:lnTo>
                      <a:pt x="38905" y="32621"/>
                    </a:lnTo>
                    <a:lnTo>
                      <a:pt x="39005" y="32420"/>
                    </a:lnTo>
                    <a:lnTo>
                      <a:pt x="39156" y="32269"/>
                    </a:lnTo>
                    <a:lnTo>
                      <a:pt x="39307" y="32219"/>
                    </a:lnTo>
                    <a:lnTo>
                      <a:pt x="39810" y="32219"/>
                    </a:lnTo>
                    <a:lnTo>
                      <a:pt x="39910" y="32269"/>
                    </a:lnTo>
                    <a:lnTo>
                      <a:pt x="40011" y="32370"/>
                    </a:lnTo>
                    <a:lnTo>
                      <a:pt x="40111" y="32420"/>
                    </a:lnTo>
                    <a:lnTo>
                      <a:pt x="40262" y="32470"/>
                    </a:lnTo>
                    <a:lnTo>
                      <a:pt x="40413" y="32420"/>
                    </a:lnTo>
                    <a:lnTo>
                      <a:pt x="40513" y="32370"/>
                    </a:lnTo>
                    <a:lnTo>
                      <a:pt x="40614" y="32269"/>
                    </a:lnTo>
                    <a:lnTo>
                      <a:pt x="40765" y="32219"/>
                    </a:lnTo>
                    <a:lnTo>
                      <a:pt x="41217" y="32219"/>
                    </a:lnTo>
                    <a:lnTo>
                      <a:pt x="41368" y="32119"/>
                    </a:lnTo>
                    <a:lnTo>
                      <a:pt x="41519" y="32018"/>
                    </a:lnTo>
                    <a:lnTo>
                      <a:pt x="41720" y="32018"/>
                    </a:lnTo>
                    <a:lnTo>
                      <a:pt x="42273" y="31968"/>
                    </a:lnTo>
                    <a:lnTo>
                      <a:pt x="42574" y="31968"/>
                    </a:lnTo>
                    <a:lnTo>
                      <a:pt x="42876" y="32018"/>
                    </a:lnTo>
                    <a:lnTo>
                      <a:pt x="43127" y="32018"/>
                    </a:lnTo>
                    <a:lnTo>
                      <a:pt x="43378" y="31918"/>
                    </a:lnTo>
                    <a:lnTo>
                      <a:pt x="43680" y="31817"/>
                    </a:lnTo>
                    <a:lnTo>
                      <a:pt x="43931" y="31817"/>
                    </a:lnTo>
                    <a:lnTo>
                      <a:pt x="44082" y="31767"/>
                    </a:lnTo>
                    <a:lnTo>
                      <a:pt x="44283" y="31716"/>
                    </a:lnTo>
                    <a:lnTo>
                      <a:pt x="44434" y="31666"/>
                    </a:lnTo>
                    <a:lnTo>
                      <a:pt x="44534" y="31515"/>
                    </a:lnTo>
                    <a:lnTo>
                      <a:pt x="44685" y="31415"/>
                    </a:lnTo>
                    <a:lnTo>
                      <a:pt x="44786" y="31365"/>
                    </a:lnTo>
                    <a:lnTo>
                      <a:pt x="44886" y="31415"/>
                    </a:lnTo>
                    <a:lnTo>
                      <a:pt x="45037" y="31515"/>
                    </a:lnTo>
                    <a:lnTo>
                      <a:pt x="45138" y="31566"/>
                    </a:lnTo>
                    <a:lnTo>
                      <a:pt x="45339" y="31566"/>
                    </a:lnTo>
                    <a:lnTo>
                      <a:pt x="45439" y="31515"/>
                    </a:lnTo>
                    <a:lnTo>
                      <a:pt x="45540" y="31415"/>
                    </a:lnTo>
                    <a:lnTo>
                      <a:pt x="45590" y="31264"/>
                    </a:lnTo>
                    <a:lnTo>
                      <a:pt x="45640" y="31113"/>
                    </a:lnTo>
                    <a:lnTo>
                      <a:pt x="45640" y="30963"/>
                    </a:lnTo>
                    <a:lnTo>
                      <a:pt x="45640" y="30862"/>
                    </a:lnTo>
                    <a:lnTo>
                      <a:pt x="45590" y="30812"/>
                    </a:lnTo>
                    <a:lnTo>
                      <a:pt x="45489" y="30761"/>
                    </a:lnTo>
                    <a:lnTo>
                      <a:pt x="45389" y="30711"/>
                    </a:lnTo>
                    <a:lnTo>
                      <a:pt x="45288" y="30711"/>
                    </a:lnTo>
                    <a:lnTo>
                      <a:pt x="45238" y="30661"/>
                    </a:lnTo>
                    <a:lnTo>
                      <a:pt x="45389" y="30460"/>
                    </a:lnTo>
                    <a:lnTo>
                      <a:pt x="45439" y="30359"/>
                    </a:lnTo>
                    <a:lnTo>
                      <a:pt x="45489" y="30209"/>
                    </a:lnTo>
                    <a:lnTo>
                      <a:pt x="45439" y="30058"/>
                    </a:lnTo>
                    <a:lnTo>
                      <a:pt x="45339" y="29907"/>
                    </a:lnTo>
                    <a:lnTo>
                      <a:pt x="45288" y="29806"/>
                    </a:lnTo>
                    <a:lnTo>
                      <a:pt x="45288" y="29756"/>
                    </a:lnTo>
                    <a:lnTo>
                      <a:pt x="45389" y="29605"/>
                    </a:lnTo>
                    <a:lnTo>
                      <a:pt x="45389" y="29555"/>
                    </a:lnTo>
                    <a:lnTo>
                      <a:pt x="45339" y="29455"/>
                    </a:lnTo>
                    <a:lnTo>
                      <a:pt x="45188" y="29505"/>
                    </a:lnTo>
                    <a:lnTo>
                      <a:pt x="45087" y="29505"/>
                    </a:lnTo>
                    <a:lnTo>
                      <a:pt x="45037" y="29605"/>
                    </a:lnTo>
                    <a:lnTo>
                      <a:pt x="45037" y="29605"/>
                    </a:lnTo>
                    <a:lnTo>
                      <a:pt x="45087" y="29304"/>
                    </a:lnTo>
                    <a:lnTo>
                      <a:pt x="45238" y="29153"/>
                    </a:lnTo>
                    <a:lnTo>
                      <a:pt x="45439" y="29053"/>
                    </a:lnTo>
                    <a:lnTo>
                      <a:pt x="45841" y="29053"/>
                    </a:lnTo>
                    <a:lnTo>
                      <a:pt x="45841" y="28851"/>
                    </a:lnTo>
                    <a:lnTo>
                      <a:pt x="45841" y="28751"/>
                    </a:lnTo>
                    <a:lnTo>
                      <a:pt x="45791" y="28650"/>
                    </a:lnTo>
                    <a:lnTo>
                      <a:pt x="45741" y="28550"/>
                    </a:lnTo>
                    <a:lnTo>
                      <a:pt x="45690" y="28500"/>
                    </a:lnTo>
                    <a:lnTo>
                      <a:pt x="45741" y="28449"/>
                    </a:lnTo>
                    <a:lnTo>
                      <a:pt x="45841" y="28399"/>
                    </a:lnTo>
                    <a:lnTo>
                      <a:pt x="47048" y="28399"/>
                    </a:lnTo>
                    <a:lnTo>
                      <a:pt x="47098" y="28349"/>
                    </a:lnTo>
                    <a:lnTo>
                      <a:pt x="47048" y="28248"/>
                    </a:lnTo>
                    <a:lnTo>
                      <a:pt x="46997" y="28148"/>
                    </a:lnTo>
                    <a:lnTo>
                      <a:pt x="46897" y="27997"/>
                    </a:lnTo>
                    <a:lnTo>
                      <a:pt x="46193" y="27997"/>
                    </a:lnTo>
                    <a:lnTo>
                      <a:pt x="46143" y="27947"/>
                    </a:lnTo>
                    <a:lnTo>
                      <a:pt x="46093" y="27896"/>
                    </a:lnTo>
                    <a:lnTo>
                      <a:pt x="46143" y="27796"/>
                    </a:lnTo>
                    <a:lnTo>
                      <a:pt x="46193" y="27695"/>
                    </a:lnTo>
                    <a:lnTo>
                      <a:pt x="46294" y="27645"/>
                    </a:lnTo>
                    <a:lnTo>
                      <a:pt x="46394" y="27595"/>
                    </a:lnTo>
                    <a:lnTo>
                      <a:pt x="46746" y="27545"/>
                    </a:lnTo>
                    <a:lnTo>
                      <a:pt x="46947" y="27595"/>
                    </a:lnTo>
                    <a:lnTo>
                      <a:pt x="47148" y="27695"/>
                    </a:lnTo>
                    <a:lnTo>
                      <a:pt x="47148" y="27796"/>
                    </a:lnTo>
                    <a:lnTo>
                      <a:pt x="47249" y="27796"/>
                    </a:lnTo>
                    <a:lnTo>
                      <a:pt x="47299" y="27695"/>
                    </a:lnTo>
                    <a:lnTo>
                      <a:pt x="47399" y="27645"/>
                    </a:lnTo>
                    <a:lnTo>
                      <a:pt x="47450" y="27595"/>
                    </a:lnTo>
                    <a:lnTo>
                      <a:pt x="47550" y="27645"/>
                    </a:lnTo>
                    <a:lnTo>
                      <a:pt x="47600" y="27695"/>
                    </a:lnTo>
                    <a:lnTo>
                      <a:pt x="47701" y="27746"/>
                    </a:lnTo>
                    <a:lnTo>
                      <a:pt x="47802" y="27796"/>
                    </a:lnTo>
                    <a:lnTo>
                      <a:pt x="47902" y="27796"/>
                    </a:lnTo>
                    <a:lnTo>
                      <a:pt x="47952" y="27896"/>
                    </a:lnTo>
                    <a:lnTo>
                      <a:pt x="47952" y="28098"/>
                    </a:lnTo>
                    <a:lnTo>
                      <a:pt x="48053" y="28148"/>
                    </a:lnTo>
                    <a:lnTo>
                      <a:pt x="48204" y="28098"/>
                    </a:lnTo>
                    <a:lnTo>
                      <a:pt x="48354" y="27896"/>
                    </a:lnTo>
                    <a:lnTo>
                      <a:pt x="48555" y="27746"/>
                    </a:lnTo>
                    <a:lnTo>
                      <a:pt x="48606" y="27545"/>
                    </a:lnTo>
                    <a:lnTo>
                      <a:pt x="48656" y="27444"/>
                    </a:lnTo>
                    <a:lnTo>
                      <a:pt x="48706" y="27394"/>
                    </a:lnTo>
                    <a:lnTo>
                      <a:pt x="48757" y="27293"/>
                    </a:lnTo>
                    <a:lnTo>
                      <a:pt x="48757" y="27243"/>
                    </a:lnTo>
                    <a:lnTo>
                      <a:pt x="48706" y="27193"/>
                    </a:lnTo>
                    <a:lnTo>
                      <a:pt x="48656" y="27092"/>
                    </a:lnTo>
                    <a:lnTo>
                      <a:pt x="48606" y="27042"/>
                    </a:lnTo>
                    <a:lnTo>
                      <a:pt x="48656" y="26992"/>
                    </a:lnTo>
                    <a:lnTo>
                      <a:pt x="48757" y="26891"/>
                    </a:lnTo>
                    <a:lnTo>
                      <a:pt x="48757" y="26791"/>
                    </a:lnTo>
                    <a:lnTo>
                      <a:pt x="48656" y="26740"/>
                    </a:lnTo>
                    <a:lnTo>
                      <a:pt x="48405" y="26640"/>
                    </a:lnTo>
                    <a:lnTo>
                      <a:pt x="48153" y="26539"/>
                    </a:lnTo>
                    <a:lnTo>
                      <a:pt x="48003" y="26539"/>
                    </a:lnTo>
                    <a:lnTo>
                      <a:pt x="47852" y="26590"/>
                    </a:lnTo>
                    <a:lnTo>
                      <a:pt x="47651" y="26740"/>
                    </a:lnTo>
                    <a:lnTo>
                      <a:pt x="47500" y="26891"/>
                    </a:lnTo>
                    <a:lnTo>
                      <a:pt x="47450" y="26941"/>
                    </a:lnTo>
                    <a:lnTo>
                      <a:pt x="47349" y="26891"/>
                    </a:lnTo>
                    <a:lnTo>
                      <a:pt x="47249" y="26740"/>
                    </a:lnTo>
                    <a:lnTo>
                      <a:pt x="47098" y="26740"/>
                    </a:lnTo>
                    <a:lnTo>
                      <a:pt x="46997" y="26791"/>
                    </a:lnTo>
                    <a:lnTo>
                      <a:pt x="46847" y="26891"/>
                    </a:lnTo>
                    <a:lnTo>
                      <a:pt x="46746" y="26941"/>
                    </a:lnTo>
                    <a:lnTo>
                      <a:pt x="46595" y="26992"/>
                    </a:lnTo>
                    <a:lnTo>
                      <a:pt x="46495" y="27042"/>
                    </a:lnTo>
                    <a:lnTo>
                      <a:pt x="46495" y="27143"/>
                    </a:lnTo>
                    <a:lnTo>
                      <a:pt x="46495" y="27243"/>
                    </a:lnTo>
                    <a:lnTo>
                      <a:pt x="46444" y="27293"/>
                    </a:lnTo>
                    <a:lnTo>
                      <a:pt x="46344" y="27344"/>
                    </a:lnTo>
                    <a:lnTo>
                      <a:pt x="45942" y="27394"/>
                    </a:lnTo>
                    <a:lnTo>
                      <a:pt x="45741" y="27344"/>
                    </a:lnTo>
                    <a:lnTo>
                      <a:pt x="45640" y="27293"/>
                    </a:lnTo>
                    <a:lnTo>
                      <a:pt x="45590" y="27193"/>
                    </a:lnTo>
                    <a:lnTo>
                      <a:pt x="45238" y="27143"/>
                    </a:lnTo>
                    <a:lnTo>
                      <a:pt x="44936" y="27042"/>
                    </a:lnTo>
                    <a:lnTo>
                      <a:pt x="44635" y="26941"/>
                    </a:lnTo>
                    <a:lnTo>
                      <a:pt x="43077" y="26941"/>
                    </a:lnTo>
                    <a:lnTo>
                      <a:pt x="42976" y="26891"/>
                    </a:lnTo>
                    <a:lnTo>
                      <a:pt x="42926" y="26841"/>
                    </a:lnTo>
                    <a:lnTo>
                      <a:pt x="43026" y="26740"/>
                    </a:lnTo>
                    <a:lnTo>
                      <a:pt x="43177" y="26590"/>
                    </a:lnTo>
                    <a:lnTo>
                      <a:pt x="43328" y="26539"/>
                    </a:lnTo>
                    <a:lnTo>
                      <a:pt x="43780" y="26539"/>
                    </a:lnTo>
                    <a:lnTo>
                      <a:pt x="43981" y="26489"/>
                    </a:lnTo>
                    <a:lnTo>
                      <a:pt x="44132" y="26439"/>
                    </a:lnTo>
                    <a:lnTo>
                      <a:pt x="44434" y="26338"/>
                    </a:lnTo>
                    <a:lnTo>
                      <a:pt x="44635" y="26137"/>
                    </a:lnTo>
                    <a:lnTo>
                      <a:pt x="44735" y="26137"/>
                    </a:lnTo>
                    <a:lnTo>
                      <a:pt x="44836" y="26238"/>
                    </a:lnTo>
                    <a:lnTo>
                      <a:pt x="44886" y="26288"/>
                    </a:lnTo>
                    <a:lnTo>
                      <a:pt x="44987" y="26338"/>
                    </a:lnTo>
                    <a:lnTo>
                      <a:pt x="45389" y="26338"/>
                    </a:lnTo>
                    <a:lnTo>
                      <a:pt x="45590" y="26288"/>
                    </a:lnTo>
                    <a:lnTo>
                      <a:pt x="45640" y="26238"/>
                    </a:lnTo>
                    <a:lnTo>
                      <a:pt x="45741" y="26137"/>
                    </a:lnTo>
                    <a:lnTo>
                      <a:pt x="45992" y="26137"/>
                    </a:lnTo>
                    <a:lnTo>
                      <a:pt x="46143" y="26238"/>
                    </a:lnTo>
                    <a:lnTo>
                      <a:pt x="46243" y="26288"/>
                    </a:lnTo>
                    <a:lnTo>
                      <a:pt x="46495" y="26338"/>
                    </a:lnTo>
                    <a:lnTo>
                      <a:pt x="46746" y="26288"/>
                    </a:lnTo>
                    <a:lnTo>
                      <a:pt x="46997" y="26338"/>
                    </a:lnTo>
                    <a:lnTo>
                      <a:pt x="47249" y="25886"/>
                    </a:lnTo>
                    <a:lnTo>
                      <a:pt x="47349" y="25785"/>
                    </a:lnTo>
                    <a:lnTo>
                      <a:pt x="47450" y="25685"/>
                    </a:lnTo>
                    <a:lnTo>
                      <a:pt x="47651" y="25685"/>
                    </a:lnTo>
                    <a:lnTo>
                      <a:pt x="47701" y="25785"/>
                    </a:lnTo>
                    <a:lnTo>
                      <a:pt x="47701" y="25836"/>
                    </a:lnTo>
                    <a:lnTo>
                      <a:pt x="47651" y="25936"/>
                    </a:lnTo>
                    <a:lnTo>
                      <a:pt x="47550" y="25986"/>
                    </a:lnTo>
                    <a:lnTo>
                      <a:pt x="47600" y="26087"/>
                    </a:lnTo>
                    <a:lnTo>
                      <a:pt x="47802" y="26087"/>
                    </a:lnTo>
                    <a:lnTo>
                      <a:pt x="48153" y="26037"/>
                    </a:lnTo>
                    <a:lnTo>
                      <a:pt x="48254" y="26087"/>
                    </a:lnTo>
                    <a:lnTo>
                      <a:pt x="48354" y="26187"/>
                    </a:lnTo>
                    <a:lnTo>
                      <a:pt x="48505" y="26288"/>
                    </a:lnTo>
                    <a:lnTo>
                      <a:pt x="48555" y="26238"/>
                    </a:lnTo>
                    <a:lnTo>
                      <a:pt x="48606" y="26187"/>
                    </a:lnTo>
                    <a:lnTo>
                      <a:pt x="48706" y="26137"/>
                    </a:lnTo>
                    <a:lnTo>
                      <a:pt x="49008" y="26137"/>
                    </a:lnTo>
                    <a:lnTo>
                      <a:pt x="49108" y="26087"/>
                    </a:lnTo>
                    <a:lnTo>
                      <a:pt x="49259" y="25986"/>
                    </a:lnTo>
                    <a:lnTo>
                      <a:pt x="49410" y="25936"/>
                    </a:lnTo>
                    <a:lnTo>
                      <a:pt x="49661" y="25886"/>
                    </a:lnTo>
                    <a:lnTo>
                      <a:pt x="49762" y="25886"/>
                    </a:lnTo>
                    <a:lnTo>
                      <a:pt x="49812" y="25836"/>
                    </a:lnTo>
                    <a:lnTo>
                      <a:pt x="49862" y="25685"/>
                    </a:lnTo>
                    <a:lnTo>
                      <a:pt x="49963" y="25534"/>
                    </a:lnTo>
                    <a:lnTo>
                      <a:pt x="50013" y="25534"/>
                    </a:lnTo>
                    <a:lnTo>
                      <a:pt x="50063" y="25584"/>
                    </a:lnTo>
                    <a:lnTo>
                      <a:pt x="50214" y="25735"/>
                    </a:lnTo>
                    <a:lnTo>
                      <a:pt x="50365" y="25836"/>
                    </a:lnTo>
                    <a:lnTo>
                      <a:pt x="50566" y="25936"/>
                    </a:lnTo>
                    <a:lnTo>
                      <a:pt x="50767" y="25886"/>
                    </a:lnTo>
                    <a:lnTo>
                      <a:pt x="50868" y="25986"/>
                    </a:lnTo>
                    <a:lnTo>
                      <a:pt x="50918" y="26137"/>
                    </a:lnTo>
                    <a:lnTo>
                      <a:pt x="51018" y="26288"/>
                    </a:lnTo>
                    <a:lnTo>
                      <a:pt x="51069" y="26238"/>
                    </a:lnTo>
                    <a:lnTo>
                      <a:pt x="51270" y="26087"/>
                    </a:lnTo>
                    <a:lnTo>
                      <a:pt x="51421" y="25936"/>
                    </a:lnTo>
                    <a:lnTo>
                      <a:pt x="51622" y="25886"/>
                    </a:lnTo>
                    <a:lnTo>
                      <a:pt x="52325" y="25886"/>
                    </a:lnTo>
                    <a:lnTo>
                      <a:pt x="52577" y="25836"/>
                    </a:lnTo>
                    <a:lnTo>
                      <a:pt x="52727" y="25685"/>
                    </a:lnTo>
                    <a:lnTo>
                      <a:pt x="53079" y="25685"/>
                    </a:lnTo>
                    <a:lnTo>
                      <a:pt x="53180" y="25735"/>
                    </a:lnTo>
                    <a:lnTo>
                      <a:pt x="53230" y="25836"/>
                    </a:lnTo>
                    <a:lnTo>
                      <a:pt x="53230" y="25986"/>
                    </a:lnTo>
                    <a:lnTo>
                      <a:pt x="53180" y="26187"/>
                    </a:lnTo>
                    <a:lnTo>
                      <a:pt x="53079" y="26338"/>
                    </a:lnTo>
                    <a:lnTo>
                      <a:pt x="52928" y="26489"/>
                    </a:lnTo>
                    <a:lnTo>
                      <a:pt x="52727" y="26539"/>
                    </a:lnTo>
                    <a:lnTo>
                      <a:pt x="52627" y="26590"/>
                    </a:lnTo>
                    <a:lnTo>
                      <a:pt x="52577" y="26740"/>
                    </a:lnTo>
                    <a:lnTo>
                      <a:pt x="52577" y="26992"/>
                    </a:lnTo>
                    <a:lnTo>
                      <a:pt x="52627" y="27092"/>
                    </a:lnTo>
                    <a:lnTo>
                      <a:pt x="52677" y="27143"/>
                    </a:lnTo>
                    <a:lnTo>
                      <a:pt x="52878" y="27143"/>
                    </a:lnTo>
                    <a:lnTo>
                      <a:pt x="53029" y="27042"/>
                    </a:lnTo>
                    <a:lnTo>
                      <a:pt x="53180" y="26891"/>
                    </a:lnTo>
                    <a:lnTo>
                      <a:pt x="53230" y="26791"/>
                    </a:lnTo>
                    <a:lnTo>
                      <a:pt x="53230" y="26690"/>
                    </a:lnTo>
                    <a:lnTo>
                      <a:pt x="53280" y="26590"/>
                    </a:lnTo>
                    <a:lnTo>
                      <a:pt x="53331" y="26539"/>
                    </a:lnTo>
                    <a:lnTo>
                      <a:pt x="53381" y="26640"/>
                    </a:lnTo>
                    <a:lnTo>
                      <a:pt x="53431" y="26690"/>
                    </a:lnTo>
                    <a:lnTo>
                      <a:pt x="53431" y="26941"/>
                    </a:lnTo>
                    <a:lnTo>
                      <a:pt x="53481" y="27092"/>
                    </a:lnTo>
                    <a:lnTo>
                      <a:pt x="53582" y="27193"/>
                    </a:lnTo>
                    <a:lnTo>
                      <a:pt x="53632" y="27293"/>
                    </a:lnTo>
                    <a:lnTo>
                      <a:pt x="53682" y="27444"/>
                    </a:lnTo>
                    <a:lnTo>
                      <a:pt x="53733" y="27545"/>
                    </a:lnTo>
                    <a:lnTo>
                      <a:pt x="53783" y="27595"/>
                    </a:lnTo>
                    <a:lnTo>
                      <a:pt x="53984" y="27595"/>
                    </a:lnTo>
                    <a:lnTo>
                      <a:pt x="54034" y="27645"/>
                    </a:lnTo>
                    <a:lnTo>
                      <a:pt x="54085" y="27746"/>
                    </a:lnTo>
                    <a:lnTo>
                      <a:pt x="54085" y="27896"/>
                    </a:lnTo>
                    <a:lnTo>
                      <a:pt x="54085" y="27947"/>
                    </a:lnTo>
                    <a:lnTo>
                      <a:pt x="54135" y="27947"/>
                    </a:lnTo>
                    <a:lnTo>
                      <a:pt x="54286" y="27997"/>
                    </a:lnTo>
                    <a:lnTo>
                      <a:pt x="54436" y="27947"/>
                    </a:lnTo>
                    <a:lnTo>
                      <a:pt x="54637" y="27896"/>
                    </a:lnTo>
                    <a:lnTo>
                      <a:pt x="54637" y="27947"/>
                    </a:lnTo>
                    <a:lnTo>
                      <a:pt x="54688" y="28047"/>
                    </a:lnTo>
                    <a:lnTo>
                      <a:pt x="54738" y="28148"/>
                    </a:lnTo>
                    <a:lnTo>
                      <a:pt x="54788" y="28198"/>
                    </a:lnTo>
                    <a:lnTo>
                      <a:pt x="54889" y="28148"/>
                    </a:lnTo>
                    <a:lnTo>
                      <a:pt x="55090" y="27896"/>
                    </a:lnTo>
                    <a:lnTo>
                      <a:pt x="55190" y="27846"/>
                    </a:lnTo>
                    <a:lnTo>
                      <a:pt x="55341" y="27896"/>
                    </a:lnTo>
                    <a:lnTo>
                      <a:pt x="55341" y="27997"/>
                    </a:lnTo>
                    <a:lnTo>
                      <a:pt x="55391" y="28148"/>
                    </a:lnTo>
                    <a:lnTo>
                      <a:pt x="55492" y="28248"/>
                    </a:lnTo>
                    <a:lnTo>
                      <a:pt x="55542" y="28349"/>
                    </a:lnTo>
                    <a:lnTo>
                      <a:pt x="55542" y="28500"/>
                    </a:lnTo>
                    <a:lnTo>
                      <a:pt x="55542" y="28650"/>
                    </a:lnTo>
                    <a:lnTo>
                      <a:pt x="55442" y="28801"/>
                    </a:lnTo>
                    <a:lnTo>
                      <a:pt x="55341" y="28952"/>
                    </a:lnTo>
                    <a:lnTo>
                      <a:pt x="55190" y="29053"/>
                    </a:lnTo>
                    <a:lnTo>
                      <a:pt x="55090" y="29053"/>
                    </a:lnTo>
                    <a:lnTo>
                      <a:pt x="54989" y="29002"/>
                    </a:lnTo>
                    <a:lnTo>
                      <a:pt x="54889" y="28902"/>
                    </a:lnTo>
                    <a:lnTo>
                      <a:pt x="54738" y="28851"/>
                    </a:lnTo>
                    <a:lnTo>
                      <a:pt x="53783" y="28851"/>
                    </a:lnTo>
                    <a:lnTo>
                      <a:pt x="53682" y="28952"/>
                    </a:lnTo>
                    <a:lnTo>
                      <a:pt x="53582" y="29002"/>
                    </a:lnTo>
                    <a:lnTo>
                      <a:pt x="53381" y="29053"/>
                    </a:lnTo>
                    <a:lnTo>
                      <a:pt x="52928" y="29053"/>
                    </a:lnTo>
                    <a:lnTo>
                      <a:pt x="52828" y="29153"/>
                    </a:lnTo>
                    <a:lnTo>
                      <a:pt x="52727" y="29203"/>
                    </a:lnTo>
                    <a:lnTo>
                      <a:pt x="52677" y="29203"/>
                    </a:lnTo>
                    <a:lnTo>
                      <a:pt x="52526" y="29103"/>
                    </a:lnTo>
                    <a:lnTo>
                      <a:pt x="52426" y="29002"/>
                    </a:lnTo>
                    <a:lnTo>
                      <a:pt x="52376" y="28902"/>
                    </a:lnTo>
                    <a:lnTo>
                      <a:pt x="52376" y="28851"/>
                    </a:lnTo>
                    <a:lnTo>
                      <a:pt x="52275" y="28851"/>
                    </a:lnTo>
                    <a:lnTo>
                      <a:pt x="52225" y="28902"/>
                    </a:lnTo>
                    <a:lnTo>
                      <a:pt x="52174" y="29153"/>
                    </a:lnTo>
                    <a:lnTo>
                      <a:pt x="52024" y="29304"/>
                    </a:lnTo>
                    <a:lnTo>
                      <a:pt x="51873" y="29455"/>
                    </a:lnTo>
                    <a:lnTo>
                      <a:pt x="51622" y="29505"/>
                    </a:lnTo>
                    <a:lnTo>
                      <a:pt x="51571" y="29555"/>
                    </a:lnTo>
                    <a:lnTo>
                      <a:pt x="51622" y="29656"/>
                    </a:lnTo>
                    <a:lnTo>
                      <a:pt x="51672" y="29656"/>
                    </a:lnTo>
                    <a:lnTo>
                      <a:pt x="52225" y="29706"/>
                    </a:lnTo>
                    <a:lnTo>
                      <a:pt x="52476" y="29706"/>
                    </a:lnTo>
                    <a:lnTo>
                      <a:pt x="52677" y="29656"/>
                    </a:lnTo>
                    <a:lnTo>
                      <a:pt x="52878" y="29555"/>
                    </a:lnTo>
                    <a:lnTo>
                      <a:pt x="53029" y="29354"/>
                    </a:lnTo>
                    <a:lnTo>
                      <a:pt x="53079" y="29304"/>
                    </a:lnTo>
                    <a:lnTo>
                      <a:pt x="53130" y="29304"/>
                    </a:lnTo>
                    <a:lnTo>
                      <a:pt x="53230" y="29404"/>
                    </a:lnTo>
                    <a:lnTo>
                      <a:pt x="53331" y="29455"/>
                    </a:lnTo>
                    <a:lnTo>
                      <a:pt x="56246" y="29455"/>
                    </a:lnTo>
                    <a:lnTo>
                      <a:pt x="56296" y="29404"/>
                    </a:lnTo>
                    <a:lnTo>
                      <a:pt x="56497" y="29304"/>
                    </a:lnTo>
                    <a:lnTo>
                      <a:pt x="56598" y="29254"/>
                    </a:lnTo>
                    <a:lnTo>
                      <a:pt x="56749" y="29304"/>
                    </a:lnTo>
                    <a:lnTo>
                      <a:pt x="56899" y="29455"/>
                    </a:lnTo>
                    <a:lnTo>
                      <a:pt x="58709" y="29455"/>
                    </a:lnTo>
                    <a:lnTo>
                      <a:pt x="58860" y="29404"/>
                    </a:lnTo>
                    <a:lnTo>
                      <a:pt x="59010" y="29304"/>
                    </a:lnTo>
                    <a:lnTo>
                      <a:pt x="59161" y="29254"/>
                    </a:lnTo>
                    <a:lnTo>
                      <a:pt x="59312" y="29203"/>
                    </a:lnTo>
                    <a:lnTo>
                      <a:pt x="59463" y="29053"/>
                    </a:lnTo>
                    <a:lnTo>
                      <a:pt x="59563" y="29053"/>
                    </a:lnTo>
                    <a:lnTo>
                      <a:pt x="59563" y="28851"/>
                    </a:lnTo>
                    <a:lnTo>
                      <a:pt x="59563" y="28751"/>
                    </a:lnTo>
                    <a:lnTo>
                      <a:pt x="59563" y="28701"/>
                    </a:lnTo>
                    <a:lnTo>
                      <a:pt x="59664" y="28701"/>
                    </a:lnTo>
                    <a:lnTo>
                      <a:pt x="59764" y="28751"/>
                    </a:lnTo>
                    <a:lnTo>
                      <a:pt x="59865" y="28801"/>
                    </a:lnTo>
                    <a:lnTo>
                      <a:pt x="60166" y="28500"/>
                    </a:lnTo>
                    <a:lnTo>
                      <a:pt x="59915" y="28399"/>
                    </a:lnTo>
                    <a:lnTo>
                      <a:pt x="59815" y="28399"/>
                    </a:lnTo>
                    <a:lnTo>
                      <a:pt x="59764" y="28349"/>
                    </a:lnTo>
                    <a:lnTo>
                      <a:pt x="59915" y="28148"/>
                    </a:lnTo>
                    <a:lnTo>
                      <a:pt x="59965" y="27997"/>
                    </a:lnTo>
                    <a:lnTo>
                      <a:pt x="59010" y="27997"/>
                    </a:lnTo>
                    <a:lnTo>
                      <a:pt x="58960" y="27896"/>
                    </a:lnTo>
                    <a:lnTo>
                      <a:pt x="58910" y="27746"/>
                    </a:lnTo>
                    <a:lnTo>
                      <a:pt x="59061" y="27545"/>
                    </a:lnTo>
                    <a:lnTo>
                      <a:pt x="59111" y="27344"/>
                    </a:lnTo>
                    <a:lnTo>
                      <a:pt x="59111" y="26891"/>
                    </a:lnTo>
                    <a:lnTo>
                      <a:pt x="59161" y="26791"/>
                    </a:lnTo>
                    <a:lnTo>
                      <a:pt x="59211" y="26740"/>
                    </a:lnTo>
                    <a:lnTo>
                      <a:pt x="59563" y="26740"/>
                    </a:lnTo>
                    <a:lnTo>
                      <a:pt x="59614" y="26539"/>
                    </a:lnTo>
                    <a:lnTo>
                      <a:pt x="59714" y="26439"/>
                    </a:lnTo>
                    <a:lnTo>
                      <a:pt x="59714" y="26389"/>
                    </a:lnTo>
                    <a:lnTo>
                      <a:pt x="59664" y="26338"/>
                    </a:lnTo>
                    <a:lnTo>
                      <a:pt x="59563" y="26338"/>
                    </a:lnTo>
                    <a:lnTo>
                      <a:pt x="59412" y="26288"/>
                    </a:lnTo>
                    <a:lnTo>
                      <a:pt x="59362" y="26238"/>
                    </a:lnTo>
                    <a:lnTo>
                      <a:pt x="59362" y="26187"/>
                    </a:lnTo>
                    <a:lnTo>
                      <a:pt x="59513" y="26037"/>
                    </a:lnTo>
                    <a:lnTo>
                      <a:pt x="59513" y="25986"/>
                    </a:lnTo>
                    <a:lnTo>
                      <a:pt x="59463" y="25936"/>
                    </a:lnTo>
                    <a:lnTo>
                      <a:pt x="59262" y="25735"/>
                    </a:lnTo>
                    <a:lnTo>
                      <a:pt x="59211" y="25685"/>
                    </a:lnTo>
                    <a:lnTo>
                      <a:pt x="59111" y="25785"/>
                    </a:lnTo>
                    <a:lnTo>
                      <a:pt x="59010" y="25886"/>
                    </a:lnTo>
                    <a:lnTo>
                      <a:pt x="58960" y="25836"/>
                    </a:lnTo>
                    <a:lnTo>
                      <a:pt x="58910" y="25785"/>
                    </a:lnTo>
                    <a:lnTo>
                      <a:pt x="58910" y="25685"/>
                    </a:lnTo>
                    <a:lnTo>
                      <a:pt x="58910" y="25584"/>
                    </a:lnTo>
                    <a:lnTo>
                      <a:pt x="58960" y="25484"/>
                    </a:lnTo>
                    <a:lnTo>
                      <a:pt x="59061" y="25434"/>
                    </a:lnTo>
                    <a:lnTo>
                      <a:pt x="59161" y="25333"/>
                    </a:lnTo>
                    <a:lnTo>
                      <a:pt x="59262" y="25283"/>
                    </a:lnTo>
                    <a:lnTo>
                      <a:pt x="59412" y="25283"/>
                    </a:lnTo>
                    <a:lnTo>
                      <a:pt x="59563" y="25383"/>
                    </a:lnTo>
                    <a:lnTo>
                      <a:pt x="59614" y="25484"/>
                    </a:lnTo>
                    <a:lnTo>
                      <a:pt x="59915" y="25383"/>
                    </a:lnTo>
                    <a:lnTo>
                      <a:pt x="59865" y="25283"/>
                    </a:lnTo>
                    <a:lnTo>
                      <a:pt x="59614" y="25031"/>
                    </a:lnTo>
                    <a:lnTo>
                      <a:pt x="59563" y="24981"/>
                    </a:lnTo>
                    <a:lnTo>
                      <a:pt x="59563" y="24881"/>
                    </a:lnTo>
                    <a:lnTo>
                      <a:pt x="59664" y="24830"/>
                    </a:lnTo>
                    <a:lnTo>
                      <a:pt x="59815" y="24830"/>
                    </a:lnTo>
                    <a:lnTo>
                      <a:pt x="59865" y="24780"/>
                    </a:lnTo>
                    <a:lnTo>
                      <a:pt x="60016" y="24680"/>
                    </a:lnTo>
                    <a:lnTo>
                      <a:pt x="60116" y="24579"/>
                    </a:lnTo>
                    <a:lnTo>
                      <a:pt x="60166" y="24529"/>
                    </a:lnTo>
                    <a:lnTo>
                      <a:pt x="59764" y="23926"/>
                    </a:lnTo>
                    <a:lnTo>
                      <a:pt x="59614" y="23825"/>
                    </a:lnTo>
                    <a:lnTo>
                      <a:pt x="59563" y="23875"/>
                    </a:lnTo>
                    <a:lnTo>
                      <a:pt x="59463" y="23976"/>
                    </a:lnTo>
                    <a:lnTo>
                      <a:pt x="59362" y="24026"/>
                    </a:lnTo>
                    <a:lnTo>
                      <a:pt x="58407" y="24026"/>
                    </a:lnTo>
                    <a:lnTo>
                      <a:pt x="58106" y="24177"/>
                    </a:lnTo>
                    <a:lnTo>
                      <a:pt x="57854" y="24227"/>
                    </a:lnTo>
                    <a:lnTo>
                      <a:pt x="57553" y="24177"/>
                    </a:lnTo>
                    <a:lnTo>
                      <a:pt x="57151" y="24026"/>
                    </a:lnTo>
                    <a:lnTo>
                      <a:pt x="57000" y="24026"/>
                    </a:lnTo>
                    <a:lnTo>
                      <a:pt x="56849" y="24076"/>
                    </a:lnTo>
                    <a:lnTo>
                      <a:pt x="56698" y="24177"/>
                    </a:lnTo>
                    <a:lnTo>
                      <a:pt x="56598" y="24227"/>
                    </a:lnTo>
                    <a:lnTo>
                      <a:pt x="56447" y="24177"/>
                    </a:lnTo>
                    <a:lnTo>
                      <a:pt x="56346" y="24076"/>
                    </a:lnTo>
                    <a:lnTo>
                      <a:pt x="56196" y="24026"/>
                    </a:lnTo>
                    <a:lnTo>
                      <a:pt x="56045" y="23976"/>
                    </a:lnTo>
                    <a:lnTo>
                      <a:pt x="55995" y="23926"/>
                    </a:lnTo>
                    <a:lnTo>
                      <a:pt x="55995" y="23825"/>
                    </a:lnTo>
                    <a:lnTo>
                      <a:pt x="56145" y="23674"/>
                    </a:lnTo>
                    <a:lnTo>
                      <a:pt x="56346" y="23574"/>
                    </a:lnTo>
                    <a:lnTo>
                      <a:pt x="56547" y="23574"/>
                    </a:lnTo>
                    <a:lnTo>
                      <a:pt x="56749" y="23624"/>
                    </a:lnTo>
                    <a:lnTo>
                      <a:pt x="56899" y="23725"/>
                    </a:lnTo>
                    <a:lnTo>
                      <a:pt x="56950" y="23725"/>
                    </a:lnTo>
                    <a:lnTo>
                      <a:pt x="57050" y="23674"/>
                    </a:lnTo>
                    <a:lnTo>
                      <a:pt x="57151" y="23574"/>
                    </a:lnTo>
                    <a:lnTo>
                      <a:pt x="57251" y="23574"/>
                    </a:lnTo>
                    <a:lnTo>
                      <a:pt x="57352" y="23524"/>
                    </a:lnTo>
                    <a:lnTo>
                      <a:pt x="57502" y="23473"/>
                    </a:lnTo>
                    <a:lnTo>
                      <a:pt x="57603" y="23373"/>
                    </a:lnTo>
                    <a:lnTo>
                      <a:pt x="58508" y="23373"/>
                    </a:lnTo>
                    <a:lnTo>
                      <a:pt x="58608" y="23423"/>
                    </a:lnTo>
                    <a:lnTo>
                      <a:pt x="58759" y="23524"/>
                    </a:lnTo>
                    <a:lnTo>
                      <a:pt x="58910" y="23574"/>
                    </a:lnTo>
                    <a:lnTo>
                      <a:pt x="59010" y="23574"/>
                    </a:lnTo>
                    <a:lnTo>
                      <a:pt x="59161" y="23423"/>
                    </a:lnTo>
                    <a:lnTo>
                      <a:pt x="59262" y="23373"/>
                    </a:lnTo>
                    <a:lnTo>
                      <a:pt x="59362" y="23373"/>
                    </a:lnTo>
                    <a:lnTo>
                      <a:pt x="59513" y="23322"/>
                    </a:lnTo>
                    <a:lnTo>
                      <a:pt x="59513" y="23272"/>
                    </a:lnTo>
                    <a:lnTo>
                      <a:pt x="59412" y="23121"/>
                    </a:lnTo>
                    <a:lnTo>
                      <a:pt x="59312" y="22971"/>
                    </a:lnTo>
                    <a:lnTo>
                      <a:pt x="59312" y="22870"/>
                    </a:lnTo>
                    <a:lnTo>
                      <a:pt x="59412" y="22770"/>
                    </a:lnTo>
                    <a:lnTo>
                      <a:pt x="59513" y="22719"/>
                    </a:lnTo>
                    <a:lnTo>
                      <a:pt x="59915" y="22719"/>
                    </a:lnTo>
                    <a:lnTo>
                      <a:pt x="59965" y="22669"/>
                    </a:lnTo>
                    <a:lnTo>
                      <a:pt x="59965" y="22569"/>
                    </a:lnTo>
                    <a:lnTo>
                      <a:pt x="59965" y="22518"/>
                    </a:lnTo>
                    <a:lnTo>
                      <a:pt x="59865" y="22317"/>
                    </a:lnTo>
                    <a:lnTo>
                      <a:pt x="59714" y="22468"/>
                    </a:lnTo>
                    <a:lnTo>
                      <a:pt x="59664" y="22518"/>
                    </a:lnTo>
                    <a:lnTo>
                      <a:pt x="59563" y="22468"/>
                    </a:lnTo>
                    <a:lnTo>
                      <a:pt x="59412" y="22367"/>
                    </a:lnTo>
                    <a:lnTo>
                      <a:pt x="59312" y="22317"/>
                    </a:lnTo>
                    <a:lnTo>
                      <a:pt x="58910" y="22518"/>
                    </a:lnTo>
                    <a:lnTo>
                      <a:pt x="58709" y="22619"/>
                    </a:lnTo>
                    <a:lnTo>
                      <a:pt x="58558" y="22770"/>
                    </a:lnTo>
                    <a:lnTo>
                      <a:pt x="58508" y="22870"/>
                    </a:lnTo>
                    <a:lnTo>
                      <a:pt x="58558" y="22920"/>
                    </a:lnTo>
                    <a:lnTo>
                      <a:pt x="58659" y="23021"/>
                    </a:lnTo>
                    <a:lnTo>
                      <a:pt x="58659" y="23071"/>
                    </a:lnTo>
                    <a:lnTo>
                      <a:pt x="58608" y="23172"/>
                    </a:lnTo>
                    <a:lnTo>
                      <a:pt x="58407" y="23172"/>
                    </a:lnTo>
                    <a:lnTo>
                      <a:pt x="58357" y="23121"/>
                    </a:lnTo>
                    <a:lnTo>
                      <a:pt x="58307" y="23071"/>
                    </a:lnTo>
                    <a:lnTo>
                      <a:pt x="58307" y="23021"/>
                    </a:lnTo>
                    <a:lnTo>
                      <a:pt x="58256" y="22770"/>
                    </a:lnTo>
                    <a:lnTo>
                      <a:pt x="58307" y="22619"/>
                    </a:lnTo>
                    <a:lnTo>
                      <a:pt x="58357" y="22518"/>
                    </a:lnTo>
                    <a:lnTo>
                      <a:pt x="58457" y="22418"/>
                    </a:lnTo>
                    <a:lnTo>
                      <a:pt x="58457" y="22367"/>
                    </a:lnTo>
                    <a:lnTo>
                      <a:pt x="58357" y="22317"/>
                    </a:lnTo>
                    <a:lnTo>
                      <a:pt x="58256" y="22317"/>
                    </a:lnTo>
                    <a:lnTo>
                      <a:pt x="58106" y="22267"/>
                    </a:lnTo>
                    <a:lnTo>
                      <a:pt x="58055" y="22116"/>
                    </a:lnTo>
                    <a:lnTo>
                      <a:pt x="58055" y="22016"/>
                    </a:lnTo>
                    <a:lnTo>
                      <a:pt x="58106" y="21965"/>
                    </a:lnTo>
                    <a:lnTo>
                      <a:pt x="58206" y="21915"/>
                    </a:lnTo>
                    <a:lnTo>
                      <a:pt x="58307" y="21915"/>
                    </a:lnTo>
                    <a:lnTo>
                      <a:pt x="58407" y="21865"/>
                    </a:lnTo>
                    <a:lnTo>
                      <a:pt x="58457" y="21815"/>
                    </a:lnTo>
                    <a:lnTo>
                      <a:pt x="58307" y="21614"/>
                    </a:lnTo>
                    <a:lnTo>
                      <a:pt x="58256" y="21513"/>
                    </a:lnTo>
                    <a:lnTo>
                      <a:pt x="58256" y="21362"/>
                    </a:lnTo>
                    <a:lnTo>
                      <a:pt x="58206" y="21312"/>
                    </a:lnTo>
                    <a:lnTo>
                      <a:pt x="58106" y="21262"/>
                    </a:lnTo>
                    <a:lnTo>
                      <a:pt x="57301" y="21211"/>
                    </a:lnTo>
                    <a:lnTo>
                      <a:pt x="57251" y="21161"/>
                    </a:lnTo>
                    <a:lnTo>
                      <a:pt x="57251" y="21010"/>
                    </a:lnTo>
                    <a:lnTo>
                      <a:pt x="57251" y="20910"/>
                    </a:lnTo>
                    <a:lnTo>
                      <a:pt x="57301" y="20860"/>
                    </a:lnTo>
                    <a:lnTo>
                      <a:pt x="57402" y="20910"/>
                    </a:lnTo>
                    <a:lnTo>
                      <a:pt x="57452" y="21010"/>
                    </a:lnTo>
                    <a:lnTo>
                      <a:pt x="57553" y="21061"/>
                    </a:lnTo>
                    <a:lnTo>
                      <a:pt x="57754" y="21061"/>
                    </a:lnTo>
                    <a:lnTo>
                      <a:pt x="57955" y="21010"/>
                    </a:lnTo>
                    <a:lnTo>
                      <a:pt x="58106" y="20910"/>
                    </a:lnTo>
                    <a:lnTo>
                      <a:pt x="58256" y="20759"/>
                    </a:lnTo>
                    <a:lnTo>
                      <a:pt x="58256" y="20608"/>
                    </a:lnTo>
                    <a:lnTo>
                      <a:pt x="58206" y="20457"/>
                    </a:lnTo>
                    <a:lnTo>
                      <a:pt x="58055" y="20357"/>
                    </a:lnTo>
                    <a:lnTo>
                      <a:pt x="57905" y="20206"/>
                    </a:lnTo>
                    <a:lnTo>
                      <a:pt x="57151" y="20005"/>
                    </a:lnTo>
                    <a:lnTo>
                      <a:pt x="56950" y="19854"/>
                    </a:lnTo>
                    <a:lnTo>
                      <a:pt x="56799" y="19854"/>
                    </a:lnTo>
                    <a:lnTo>
                      <a:pt x="56698" y="20005"/>
                    </a:lnTo>
                    <a:lnTo>
                      <a:pt x="56598" y="20106"/>
                    </a:lnTo>
                    <a:lnTo>
                      <a:pt x="56447" y="20206"/>
                    </a:lnTo>
                    <a:lnTo>
                      <a:pt x="56346" y="20206"/>
                    </a:lnTo>
                    <a:lnTo>
                      <a:pt x="56196" y="20106"/>
                    </a:lnTo>
                    <a:lnTo>
                      <a:pt x="56145" y="20055"/>
                    </a:lnTo>
                    <a:lnTo>
                      <a:pt x="56196" y="19955"/>
                    </a:lnTo>
                    <a:lnTo>
                      <a:pt x="56296" y="19804"/>
                    </a:lnTo>
                    <a:lnTo>
                      <a:pt x="56397" y="19653"/>
                    </a:lnTo>
                    <a:lnTo>
                      <a:pt x="56547" y="19603"/>
                    </a:lnTo>
                    <a:lnTo>
                      <a:pt x="56749" y="19553"/>
                    </a:lnTo>
                    <a:lnTo>
                      <a:pt x="56899" y="19553"/>
                    </a:lnTo>
                    <a:lnTo>
                      <a:pt x="57000" y="19452"/>
                    </a:lnTo>
                    <a:lnTo>
                      <a:pt x="57000" y="19301"/>
                    </a:lnTo>
                    <a:lnTo>
                      <a:pt x="57100" y="19201"/>
                    </a:lnTo>
                    <a:lnTo>
                      <a:pt x="57251" y="19151"/>
                    </a:lnTo>
                    <a:lnTo>
                      <a:pt x="57804" y="19151"/>
                    </a:lnTo>
                    <a:lnTo>
                      <a:pt x="58005" y="19100"/>
                    </a:lnTo>
                    <a:lnTo>
                      <a:pt x="58055" y="19050"/>
                    </a:lnTo>
                    <a:lnTo>
                      <a:pt x="58156" y="18950"/>
                    </a:lnTo>
                    <a:lnTo>
                      <a:pt x="58206" y="19050"/>
                    </a:lnTo>
                    <a:lnTo>
                      <a:pt x="58256" y="19100"/>
                    </a:lnTo>
                    <a:lnTo>
                      <a:pt x="58256" y="19201"/>
                    </a:lnTo>
                    <a:lnTo>
                      <a:pt x="58256" y="19301"/>
                    </a:lnTo>
                    <a:lnTo>
                      <a:pt x="58206" y="19352"/>
                    </a:lnTo>
                    <a:lnTo>
                      <a:pt x="58055" y="19402"/>
                    </a:lnTo>
                    <a:lnTo>
                      <a:pt x="57955" y="19402"/>
                    </a:lnTo>
                    <a:lnTo>
                      <a:pt x="57905" y="19452"/>
                    </a:lnTo>
                    <a:lnTo>
                      <a:pt x="57905" y="19502"/>
                    </a:lnTo>
                    <a:lnTo>
                      <a:pt x="57955" y="19603"/>
                    </a:lnTo>
                    <a:lnTo>
                      <a:pt x="58055" y="19653"/>
                    </a:lnTo>
                    <a:lnTo>
                      <a:pt x="58106" y="19703"/>
                    </a:lnTo>
                    <a:lnTo>
                      <a:pt x="58357" y="19603"/>
                    </a:lnTo>
                    <a:lnTo>
                      <a:pt x="58608" y="19603"/>
                    </a:lnTo>
                    <a:lnTo>
                      <a:pt x="58709" y="19703"/>
                    </a:lnTo>
                    <a:lnTo>
                      <a:pt x="58860" y="19754"/>
                    </a:lnTo>
                    <a:lnTo>
                      <a:pt x="58910" y="19653"/>
                    </a:lnTo>
                    <a:lnTo>
                      <a:pt x="58910" y="19553"/>
                    </a:lnTo>
                    <a:lnTo>
                      <a:pt x="58860" y="19452"/>
                    </a:lnTo>
                    <a:lnTo>
                      <a:pt x="58809" y="19402"/>
                    </a:lnTo>
                    <a:lnTo>
                      <a:pt x="58759" y="19251"/>
                    </a:lnTo>
                    <a:lnTo>
                      <a:pt x="58759" y="19201"/>
                    </a:lnTo>
                    <a:lnTo>
                      <a:pt x="58809" y="19201"/>
                    </a:lnTo>
                    <a:lnTo>
                      <a:pt x="59563" y="19151"/>
                    </a:lnTo>
                    <a:lnTo>
                      <a:pt x="60367" y="19151"/>
                    </a:lnTo>
                    <a:lnTo>
                      <a:pt x="60518" y="19201"/>
                    </a:lnTo>
                    <a:lnTo>
                      <a:pt x="60619" y="19301"/>
                    </a:lnTo>
                    <a:lnTo>
                      <a:pt x="60870" y="19502"/>
                    </a:lnTo>
                    <a:lnTo>
                      <a:pt x="60971" y="19603"/>
                    </a:lnTo>
                    <a:lnTo>
                      <a:pt x="61021" y="19603"/>
                    </a:lnTo>
                    <a:lnTo>
                      <a:pt x="61121" y="19553"/>
                    </a:lnTo>
                    <a:lnTo>
                      <a:pt x="61222" y="19502"/>
                    </a:lnTo>
                    <a:lnTo>
                      <a:pt x="61373" y="19352"/>
                    </a:lnTo>
                    <a:lnTo>
                      <a:pt x="61423" y="19251"/>
                    </a:lnTo>
                    <a:lnTo>
                      <a:pt x="61373" y="19151"/>
                    </a:lnTo>
                    <a:lnTo>
                      <a:pt x="61272" y="19100"/>
                    </a:lnTo>
                    <a:lnTo>
                      <a:pt x="61272" y="19050"/>
                    </a:lnTo>
                    <a:lnTo>
                      <a:pt x="61323" y="19000"/>
                    </a:lnTo>
                    <a:lnTo>
                      <a:pt x="61373" y="19000"/>
                    </a:lnTo>
                    <a:lnTo>
                      <a:pt x="61423" y="19050"/>
                    </a:lnTo>
                    <a:lnTo>
                      <a:pt x="61423" y="19151"/>
                    </a:lnTo>
                    <a:lnTo>
                      <a:pt x="61725" y="19151"/>
                    </a:lnTo>
                    <a:lnTo>
                      <a:pt x="61825" y="19100"/>
                    </a:lnTo>
                    <a:lnTo>
                      <a:pt x="61875" y="19000"/>
                    </a:lnTo>
                    <a:lnTo>
                      <a:pt x="61976" y="18950"/>
                    </a:lnTo>
                    <a:lnTo>
                      <a:pt x="62177" y="18950"/>
                    </a:lnTo>
                    <a:lnTo>
                      <a:pt x="62479" y="19050"/>
                    </a:lnTo>
                    <a:lnTo>
                      <a:pt x="62378" y="19100"/>
                    </a:lnTo>
                    <a:lnTo>
                      <a:pt x="62227" y="19151"/>
                    </a:lnTo>
                    <a:lnTo>
                      <a:pt x="62127" y="19201"/>
                    </a:lnTo>
                    <a:lnTo>
                      <a:pt x="62076" y="19251"/>
                    </a:lnTo>
                    <a:lnTo>
                      <a:pt x="62127" y="19352"/>
                    </a:lnTo>
                    <a:lnTo>
                      <a:pt x="62227" y="19402"/>
                    </a:lnTo>
                    <a:lnTo>
                      <a:pt x="62278" y="19502"/>
                    </a:lnTo>
                    <a:lnTo>
                      <a:pt x="62227" y="19553"/>
                    </a:lnTo>
                    <a:lnTo>
                      <a:pt x="62177" y="19553"/>
                    </a:lnTo>
                    <a:lnTo>
                      <a:pt x="62026" y="19603"/>
                    </a:lnTo>
                    <a:lnTo>
                      <a:pt x="61926" y="19653"/>
                    </a:lnTo>
                    <a:lnTo>
                      <a:pt x="61674" y="19854"/>
                    </a:lnTo>
                    <a:lnTo>
                      <a:pt x="61423" y="20106"/>
                    </a:lnTo>
                    <a:lnTo>
                      <a:pt x="61323" y="20206"/>
                    </a:lnTo>
                    <a:lnTo>
                      <a:pt x="61121" y="20256"/>
                    </a:lnTo>
                    <a:lnTo>
                      <a:pt x="61071" y="20357"/>
                    </a:lnTo>
                    <a:lnTo>
                      <a:pt x="61021" y="20508"/>
                    </a:lnTo>
                    <a:lnTo>
                      <a:pt x="61121" y="20608"/>
                    </a:lnTo>
                    <a:lnTo>
                      <a:pt x="61272" y="20608"/>
                    </a:lnTo>
                    <a:lnTo>
                      <a:pt x="61373" y="20558"/>
                    </a:lnTo>
                    <a:lnTo>
                      <a:pt x="61423" y="20508"/>
                    </a:lnTo>
                    <a:lnTo>
                      <a:pt x="61473" y="20457"/>
                    </a:lnTo>
                    <a:lnTo>
                      <a:pt x="61674" y="20558"/>
                    </a:lnTo>
                    <a:lnTo>
                      <a:pt x="61825" y="20608"/>
                    </a:lnTo>
                    <a:lnTo>
                      <a:pt x="61976" y="20608"/>
                    </a:lnTo>
                    <a:lnTo>
                      <a:pt x="62076" y="20508"/>
                    </a:lnTo>
                    <a:lnTo>
                      <a:pt x="62076" y="20357"/>
                    </a:lnTo>
                    <a:lnTo>
                      <a:pt x="62127" y="20256"/>
                    </a:lnTo>
                    <a:lnTo>
                      <a:pt x="62278" y="20106"/>
                    </a:lnTo>
                    <a:lnTo>
                      <a:pt x="62378" y="20005"/>
                    </a:lnTo>
                    <a:lnTo>
                      <a:pt x="62428" y="20055"/>
                    </a:lnTo>
                    <a:lnTo>
                      <a:pt x="62479" y="20156"/>
                    </a:lnTo>
                    <a:lnTo>
                      <a:pt x="62529" y="20307"/>
                    </a:lnTo>
                    <a:lnTo>
                      <a:pt x="62579" y="20407"/>
                    </a:lnTo>
                    <a:lnTo>
                      <a:pt x="62830" y="20457"/>
                    </a:lnTo>
                    <a:lnTo>
                      <a:pt x="62931" y="20457"/>
                    </a:lnTo>
                    <a:lnTo>
                      <a:pt x="63031" y="20407"/>
                    </a:lnTo>
                    <a:lnTo>
                      <a:pt x="63182" y="20206"/>
                    </a:lnTo>
                    <a:lnTo>
                      <a:pt x="63383" y="20106"/>
                    </a:lnTo>
                    <a:lnTo>
                      <a:pt x="63635" y="20005"/>
                    </a:lnTo>
                    <a:lnTo>
                      <a:pt x="63886" y="19955"/>
                    </a:lnTo>
                    <a:lnTo>
                      <a:pt x="63936" y="19905"/>
                    </a:lnTo>
                    <a:lnTo>
                      <a:pt x="63936" y="19804"/>
                    </a:lnTo>
                    <a:lnTo>
                      <a:pt x="63936" y="19703"/>
                    </a:lnTo>
                    <a:lnTo>
                      <a:pt x="63886" y="19603"/>
                    </a:lnTo>
                    <a:lnTo>
                      <a:pt x="63484" y="19603"/>
                    </a:lnTo>
                    <a:lnTo>
                      <a:pt x="63383" y="19553"/>
                    </a:lnTo>
                    <a:lnTo>
                      <a:pt x="63333" y="19452"/>
                    </a:lnTo>
                    <a:lnTo>
                      <a:pt x="63484" y="19301"/>
                    </a:lnTo>
                    <a:lnTo>
                      <a:pt x="63584" y="19100"/>
                    </a:lnTo>
                    <a:lnTo>
                      <a:pt x="63685" y="18899"/>
                    </a:lnTo>
                    <a:lnTo>
                      <a:pt x="63735" y="18799"/>
                    </a:lnTo>
                    <a:lnTo>
                      <a:pt x="63836" y="18748"/>
                    </a:lnTo>
                    <a:lnTo>
                      <a:pt x="64087" y="18748"/>
                    </a:lnTo>
                    <a:lnTo>
                      <a:pt x="64238" y="18899"/>
                    </a:lnTo>
                    <a:lnTo>
                      <a:pt x="64338" y="19050"/>
                    </a:lnTo>
                    <a:lnTo>
                      <a:pt x="64489" y="19251"/>
                    </a:lnTo>
                    <a:lnTo>
                      <a:pt x="64640" y="19352"/>
                    </a:lnTo>
                    <a:lnTo>
                      <a:pt x="64942" y="19352"/>
                    </a:lnTo>
                    <a:lnTo>
                      <a:pt x="64992" y="19301"/>
                    </a:lnTo>
                    <a:lnTo>
                      <a:pt x="64942" y="19201"/>
                    </a:lnTo>
                    <a:lnTo>
                      <a:pt x="64791" y="19050"/>
                    </a:lnTo>
                    <a:lnTo>
                      <a:pt x="64891" y="19000"/>
                    </a:lnTo>
                    <a:lnTo>
                      <a:pt x="64992" y="18950"/>
                    </a:lnTo>
                    <a:lnTo>
                      <a:pt x="67304" y="18950"/>
                    </a:lnTo>
                    <a:lnTo>
                      <a:pt x="67455" y="18899"/>
                    </a:lnTo>
                    <a:lnTo>
                      <a:pt x="67555" y="18849"/>
                    </a:lnTo>
                    <a:lnTo>
                      <a:pt x="67656" y="18748"/>
                    </a:lnTo>
                    <a:lnTo>
                      <a:pt x="67807" y="18748"/>
                    </a:lnTo>
                    <a:lnTo>
                      <a:pt x="67907" y="18698"/>
                    </a:lnTo>
                    <a:lnTo>
                      <a:pt x="67957" y="18598"/>
                    </a:lnTo>
                    <a:lnTo>
                      <a:pt x="67957" y="18497"/>
                    </a:lnTo>
                    <a:lnTo>
                      <a:pt x="67907" y="18397"/>
                    </a:lnTo>
                    <a:lnTo>
                      <a:pt x="67857" y="18346"/>
                    </a:lnTo>
                    <a:lnTo>
                      <a:pt x="67756" y="18397"/>
                    </a:lnTo>
                    <a:lnTo>
                      <a:pt x="67656" y="18447"/>
                    </a:lnTo>
                    <a:lnTo>
                      <a:pt x="67505" y="18547"/>
                    </a:lnTo>
                    <a:lnTo>
                      <a:pt x="67404" y="18497"/>
                    </a:lnTo>
                    <a:lnTo>
                      <a:pt x="67354" y="18397"/>
                    </a:lnTo>
                    <a:lnTo>
                      <a:pt x="67455" y="18296"/>
                    </a:lnTo>
                    <a:lnTo>
                      <a:pt x="67505" y="18196"/>
                    </a:lnTo>
                    <a:lnTo>
                      <a:pt x="67555" y="18045"/>
                    </a:lnTo>
                    <a:lnTo>
                      <a:pt x="67605" y="17944"/>
                    </a:lnTo>
                    <a:lnTo>
                      <a:pt x="67706" y="17793"/>
                    </a:lnTo>
                    <a:lnTo>
                      <a:pt x="67706" y="17743"/>
                    </a:lnTo>
                    <a:lnTo>
                      <a:pt x="67555" y="17693"/>
                    </a:lnTo>
                    <a:lnTo>
                      <a:pt x="66399" y="17693"/>
                    </a:lnTo>
                    <a:lnTo>
                      <a:pt x="66349" y="17643"/>
                    </a:lnTo>
                    <a:lnTo>
                      <a:pt x="66299" y="17592"/>
                    </a:lnTo>
                    <a:lnTo>
                      <a:pt x="66349" y="17492"/>
                    </a:lnTo>
                    <a:lnTo>
                      <a:pt x="66500" y="17391"/>
                    </a:lnTo>
                    <a:lnTo>
                      <a:pt x="66701" y="17241"/>
                    </a:lnTo>
                    <a:lnTo>
                      <a:pt x="66852" y="17190"/>
                    </a:lnTo>
                    <a:lnTo>
                      <a:pt x="66902" y="17140"/>
                    </a:lnTo>
                    <a:lnTo>
                      <a:pt x="66902" y="16989"/>
                    </a:lnTo>
                    <a:lnTo>
                      <a:pt x="66801" y="16838"/>
                    </a:lnTo>
                    <a:lnTo>
                      <a:pt x="66751" y="16738"/>
                    </a:lnTo>
                    <a:lnTo>
                      <a:pt x="66751" y="16688"/>
                    </a:lnTo>
                    <a:lnTo>
                      <a:pt x="66801" y="16637"/>
                    </a:lnTo>
                    <a:lnTo>
                      <a:pt x="67153" y="16637"/>
                    </a:lnTo>
                    <a:lnTo>
                      <a:pt x="67254" y="16587"/>
                    </a:lnTo>
                    <a:lnTo>
                      <a:pt x="67304" y="16537"/>
                    </a:lnTo>
                    <a:lnTo>
                      <a:pt x="67354" y="16034"/>
                    </a:lnTo>
                    <a:lnTo>
                      <a:pt x="67304" y="15783"/>
                    </a:lnTo>
                    <a:lnTo>
                      <a:pt x="67254" y="15682"/>
                    </a:lnTo>
                    <a:lnTo>
                      <a:pt x="67203" y="15582"/>
                    </a:lnTo>
                    <a:lnTo>
                      <a:pt x="67103" y="15431"/>
                    </a:lnTo>
                    <a:lnTo>
                      <a:pt x="67103" y="15331"/>
                    </a:lnTo>
                    <a:lnTo>
                      <a:pt x="67103" y="15079"/>
                    </a:lnTo>
                    <a:lnTo>
                      <a:pt x="67254" y="14979"/>
                    </a:lnTo>
                    <a:lnTo>
                      <a:pt x="67254" y="14828"/>
                    </a:lnTo>
                    <a:lnTo>
                      <a:pt x="67203" y="14727"/>
                    </a:lnTo>
                    <a:lnTo>
                      <a:pt x="67103" y="14627"/>
                    </a:lnTo>
                    <a:lnTo>
                      <a:pt x="67002" y="14426"/>
                    </a:lnTo>
                    <a:lnTo>
                      <a:pt x="66902" y="14325"/>
                    </a:lnTo>
                    <a:lnTo>
                      <a:pt x="66801" y="14325"/>
                    </a:lnTo>
                    <a:lnTo>
                      <a:pt x="66650" y="14476"/>
                    </a:lnTo>
                    <a:lnTo>
                      <a:pt x="66500" y="14526"/>
                    </a:lnTo>
                    <a:lnTo>
                      <a:pt x="66399" y="14727"/>
                    </a:lnTo>
                    <a:lnTo>
                      <a:pt x="66299" y="14878"/>
                    </a:lnTo>
                    <a:lnTo>
                      <a:pt x="66248" y="15029"/>
                    </a:lnTo>
                    <a:lnTo>
                      <a:pt x="66299" y="15079"/>
                    </a:lnTo>
                    <a:lnTo>
                      <a:pt x="66449" y="15129"/>
                    </a:lnTo>
                    <a:lnTo>
                      <a:pt x="66650" y="15230"/>
                    </a:lnTo>
                    <a:lnTo>
                      <a:pt x="66801" y="15381"/>
                    </a:lnTo>
                    <a:lnTo>
                      <a:pt x="66852" y="15481"/>
                    </a:lnTo>
                    <a:lnTo>
                      <a:pt x="66902" y="15632"/>
                    </a:lnTo>
                    <a:lnTo>
                      <a:pt x="66902" y="15783"/>
                    </a:lnTo>
                    <a:lnTo>
                      <a:pt x="66852" y="15934"/>
                    </a:lnTo>
                    <a:lnTo>
                      <a:pt x="66751" y="16034"/>
                    </a:lnTo>
                    <a:lnTo>
                      <a:pt x="66650" y="16135"/>
                    </a:lnTo>
                    <a:lnTo>
                      <a:pt x="66550" y="16185"/>
                    </a:lnTo>
                    <a:lnTo>
                      <a:pt x="66500" y="16185"/>
                    </a:lnTo>
                    <a:lnTo>
                      <a:pt x="66449" y="16034"/>
                    </a:lnTo>
                    <a:lnTo>
                      <a:pt x="66198" y="15833"/>
                    </a:lnTo>
                    <a:lnTo>
                      <a:pt x="65997" y="15632"/>
                    </a:lnTo>
                    <a:lnTo>
                      <a:pt x="65846" y="15582"/>
                    </a:lnTo>
                    <a:lnTo>
                      <a:pt x="65695" y="15632"/>
                    </a:lnTo>
                    <a:lnTo>
                      <a:pt x="65494" y="15833"/>
                    </a:lnTo>
                    <a:lnTo>
                      <a:pt x="65344" y="15984"/>
                    </a:lnTo>
                    <a:lnTo>
                      <a:pt x="65243" y="16085"/>
                    </a:lnTo>
                    <a:lnTo>
                      <a:pt x="65243" y="16135"/>
                    </a:lnTo>
                    <a:lnTo>
                      <a:pt x="65444" y="16235"/>
                    </a:lnTo>
                    <a:lnTo>
                      <a:pt x="65645" y="16286"/>
                    </a:lnTo>
                    <a:lnTo>
                      <a:pt x="65545" y="16436"/>
                    </a:lnTo>
                    <a:lnTo>
                      <a:pt x="65444" y="16537"/>
                    </a:lnTo>
                    <a:lnTo>
                      <a:pt x="65344" y="16788"/>
                    </a:lnTo>
                    <a:lnTo>
                      <a:pt x="65193" y="16738"/>
                    </a:lnTo>
                    <a:lnTo>
                      <a:pt x="65092" y="16637"/>
                    </a:lnTo>
                    <a:lnTo>
                      <a:pt x="64992" y="16637"/>
                    </a:lnTo>
                    <a:lnTo>
                      <a:pt x="64891" y="16688"/>
                    </a:lnTo>
                    <a:lnTo>
                      <a:pt x="64791" y="16738"/>
                    </a:lnTo>
                    <a:lnTo>
                      <a:pt x="64690" y="16838"/>
                    </a:lnTo>
                    <a:lnTo>
                      <a:pt x="64640" y="16788"/>
                    </a:lnTo>
                    <a:lnTo>
                      <a:pt x="64590" y="16688"/>
                    </a:lnTo>
                    <a:lnTo>
                      <a:pt x="64590" y="16436"/>
                    </a:lnTo>
                    <a:lnTo>
                      <a:pt x="64590" y="16286"/>
                    </a:lnTo>
                    <a:lnTo>
                      <a:pt x="64539" y="16235"/>
                    </a:lnTo>
                    <a:lnTo>
                      <a:pt x="64489" y="16235"/>
                    </a:lnTo>
                    <a:lnTo>
                      <a:pt x="64338" y="16185"/>
                    </a:lnTo>
                    <a:lnTo>
                      <a:pt x="64188" y="16135"/>
                    </a:lnTo>
                    <a:lnTo>
                      <a:pt x="64087" y="16034"/>
                    </a:lnTo>
                    <a:lnTo>
                      <a:pt x="63936" y="15984"/>
                    </a:lnTo>
                    <a:lnTo>
                      <a:pt x="63836" y="15934"/>
                    </a:lnTo>
                    <a:lnTo>
                      <a:pt x="63735" y="15883"/>
                    </a:lnTo>
                    <a:lnTo>
                      <a:pt x="63735" y="15783"/>
                    </a:lnTo>
                    <a:lnTo>
                      <a:pt x="63785" y="15632"/>
                    </a:lnTo>
                    <a:lnTo>
                      <a:pt x="63886" y="15532"/>
                    </a:lnTo>
                    <a:lnTo>
                      <a:pt x="63936" y="15381"/>
                    </a:lnTo>
                    <a:lnTo>
                      <a:pt x="63936" y="15280"/>
                    </a:lnTo>
                    <a:lnTo>
                      <a:pt x="63836" y="15129"/>
                    </a:lnTo>
                    <a:lnTo>
                      <a:pt x="63735" y="15029"/>
                    </a:lnTo>
                    <a:lnTo>
                      <a:pt x="63735" y="14928"/>
                    </a:lnTo>
                    <a:lnTo>
                      <a:pt x="63735" y="14727"/>
                    </a:lnTo>
                    <a:lnTo>
                      <a:pt x="63635" y="14727"/>
                    </a:lnTo>
                    <a:lnTo>
                      <a:pt x="63584" y="14677"/>
                    </a:lnTo>
                    <a:lnTo>
                      <a:pt x="63484" y="14426"/>
                    </a:lnTo>
                    <a:lnTo>
                      <a:pt x="63434" y="14325"/>
                    </a:lnTo>
                    <a:lnTo>
                      <a:pt x="63283" y="14325"/>
                    </a:lnTo>
                    <a:lnTo>
                      <a:pt x="63132" y="14275"/>
                    </a:lnTo>
                    <a:lnTo>
                      <a:pt x="63031" y="14174"/>
                    </a:lnTo>
                    <a:lnTo>
                      <a:pt x="62931" y="14074"/>
                    </a:lnTo>
                    <a:lnTo>
                      <a:pt x="62931" y="13923"/>
                    </a:lnTo>
                    <a:lnTo>
                      <a:pt x="62830" y="13923"/>
                    </a:lnTo>
                    <a:lnTo>
                      <a:pt x="62780" y="13873"/>
                    </a:lnTo>
                    <a:lnTo>
                      <a:pt x="62680" y="13722"/>
                    </a:lnTo>
                    <a:lnTo>
                      <a:pt x="62680" y="13571"/>
                    </a:lnTo>
                    <a:lnTo>
                      <a:pt x="62579" y="13421"/>
                    </a:lnTo>
                    <a:lnTo>
                      <a:pt x="62428" y="13320"/>
                    </a:lnTo>
                    <a:lnTo>
                      <a:pt x="62278" y="13270"/>
                    </a:lnTo>
                    <a:lnTo>
                      <a:pt x="62227" y="13421"/>
                    </a:lnTo>
                    <a:lnTo>
                      <a:pt x="62177" y="13521"/>
                    </a:lnTo>
                    <a:lnTo>
                      <a:pt x="61976" y="13672"/>
                    </a:lnTo>
                    <a:lnTo>
                      <a:pt x="61875" y="13722"/>
                    </a:lnTo>
                    <a:lnTo>
                      <a:pt x="61825" y="13672"/>
                    </a:lnTo>
                    <a:lnTo>
                      <a:pt x="61725" y="13622"/>
                    </a:lnTo>
                    <a:lnTo>
                      <a:pt x="61624" y="13571"/>
                    </a:lnTo>
                    <a:lnTo>
                      <a:pt x="61524" y="13370"/>
                    </a:lnTo>
                    <a:lnTo>
                      <a:pt x="61423" y="13270"/>
                    </a:lnTo>
                    <a:lnTo>
                      <a:pt x="61323" y="13270"/>
                    </a:lnTo>
                    <a:lnTo>
                      <a:pt x="61172" y="13421"/>
                    </a:lnTo>
                    <a:lnTo>
                      <a:pt x="61071" y="13521"/>
                    </a:lnTo>
                    <a:lnTo>
                      <a:pt x="61021" y="13622"/>
                    </a:lnTo>
                    <a:lnTo>
                      <a:pt x="61021" y="13873"/>
                    </a:lnTo>
                    <a:lnTo>
                      <a:pt x="60971" y="14024"/>
                    </a:lnTo>
                    <a:lnTo>
                      <a:pt x="60920" y="14074"/>
                    </a:lnTo>
                    <a:lnTo>
                      <a:pt x="60820" y="14124"/>
                    </a:lnTo>
                    <a:lnTo>
                      <a:pt x="60669" y="14124"/>
                    </a:lnTo>
                    <a:lnTo>
                      <a:pt x="60518" y="14074"/>
                    </a:lnTo>
                    <a:lnTo>
                      <a:pt x="60418" y="14024"/>
                    </a:lnTo>
                    <a:lnTo>
                      <a:pt x="60267" y="13923"/>
                    </a:lnTo>
                    <a:lnTo>
                      <a:pt x="60116" y="13923"/>
                    </a:lnTo>
                    <a:lnTo>
                      <a:pt x="60016" y="13973"/>
                    </a:lnTo>
                    <a:lnTo>
                      <a:pt x="59865" y="14074"/>
                    </a:lnTo>
                    <a:lnTo>
                      <a:pt x="59764" y="14124"/>
                    </a:lnTo>
                    <a:lnTo>
                      <a:pt x="59614" y="14074"/>
                    </a:lnTo>
                    <a:lnTo>
                      <a:pt x="59563" y="13973"/>
                    </a:lnTo>
                    <a:lnTo>
                      <a:pt x="59614" y="13923"/>
                    </a:lnTo>
                    <a:lnTo>
                      <a:pt x="59664" y="13873"/>
                    </a:lnTo>
                    <a:lnTo>
                      <a:pt x="59714" y="13823"/>
                    </a:lnTo>
                    <a:lnTo>
                      <a:pt x="59664" y="13722"/>
                    </a:lnTo>
                    <a:lnTo>
                      <a:pt x="59463" y="13672"/>
                    </a:lnTo>
                    <a:lnTo>
                      <a:pt x="59262" y="13722"/>
                    </a:lnTo>
                    <a:lnTo>
                      <a:pt x="59211" y="13722"/>
                    </a:lnTo>
                    <a:lnTo>
                      <a:pt x="59161" y="13823"/>
                    </a:lnTo>
                    <a:lnTo>
                      <a:pt x="59111" y="13923"/>
                    </a:lnTo>
                    <a:lnTo>
                      <a:pt x="59061" y="14024"/>
                    </a:lnTo>
                    <a:lnTo>
                      <a:pt x="59010" y="14124"/>
                    </a:lnTo>
                    <a:lnTo>
                      <a:pt x="58910" y="14124"/>
                    </a:lnTo>
                    <a:lnTo>
                      <a:pt x="58809" y="14074"/>
                    </a:lnTo>
                    <a:lnTo>
                      <a:pt x="58709" y="14024"/>
                    </a:lnTo>
                    <a:lnTo>
                      <a:pt x="58709" y="13873"/>
                    </a:lnTo>
                    <a:lnTo>
                      <a:pt x="58659" y="13772"/>
                    </a:lnTo>
                    <a:lnTo>
                      <a:pt x="58558" y="13672"/>
                    </a:lnTo>
                    <a:lnTo>
                      <a:pt x="58357" y="13672"/>
                    </a:lnTo>
                    <a:lnTo>
                      <a:pt x="58307" y="13622"/>
                    </a:lnTo>
                    <a:lnTo>
                      <a:pt x="58206" y="13521"/>
                    </a:lnTo>
                    <a:lnTo>
                      <a:pt x="58106" y="13421"/>
                    </a:lnTo>
                    <a:lnTo>
                      <a:pt x="58055" y="13370"/>
                    </a:lnTo>
                    <a:lnTo>
                      <a:pt x="58156" y="13320"/>
                    </a:lnTo>
                    <a:lnTo>
                      <a:pt x="58307" y="13119"/>
                    </a:lnTo>
                    <a:lnTo>
                      <a:pt x="58357" y="13069"/>
                    </a:lnTo>
                    <a:lnTo>
                      <a:pt x="58508" y="13169"/>
                    </a:lnTo>
                    <a:lnTo>
                      <a:pt x="58608" y="13270"/>
                    </a:lnTo>
                    <a:lnTo>
                      <a:pt x="58960" y="13270"/>
                    </a:lnTo>
                    <a:lnTo>
                      <a:pt x="59061" y="13219"/>
                    </a:lnTo>
                    <a:lnTo>
                      <a:pt x="59111" y="13169"/>
                    </a:lnTo>
                    <a:lnTo>
                      <a:pt x="59111" y="13018"/>
                    </a:lnTo>
                    <a:lnTo>
                      <a:pt x="59111" y="12817"/>
                    </a:lnTo>
                    <a:lnTo>
                      <a:pt x="59061" y="12717"/>
                    </a:lnTo>
                    <a:lnTo>
                      <a:pt x="59010" y="12667"/>
                    </a:lnTo>
                    <a:lnTo>
                      <a:pt x="58910" y="12667"/>
                    </a:lnTo>
                    <a:lnTo>
                      <a:pt x="58558" y="12616"/>
                    </a:lnTo>
                    <a:lnTo>
                      <a:pt x="58357" y="12667"/>
                    </a:lnTo>
                    <a:lnTo>
                      <a:pt x="58206" y="12767"/>
                    </a:lnTo>
                    <a:lnTo>
                      <a:pt x="58156" y="12817"/>
                    </a:lnTo>
                    <a:lnTo>
                      <a:pt x="58106" y="12767"/>
                    </a:lnTo>
                    <a:lnTo>
                      <a:pt x="58055" y="12717"/>
                    </a:lnTo>
                    <a:lnTo>
                      <a:pt x="57955" y="12667"/>
                    </a:lnTo>
                    <a:lnTo>
                      <a:pt x="57804" y="12616"/>
                    </a:lnTo>
                    <a:lnTo>
                      <a:pt x="57704" y="12616"/>
                    </a:lnTo>
                    <a:lnTo>
                      <a:pt x="57653" y="12516"/>
                    </a:lnTo>
                    <a:lnTo>
                      <a:pt x="57603" y="12466"/>
                    </a:lnTo>
                    <a:lnTo>
                      <a:pt x="57653" y="12315"/>
                    </a:lnTo>
                    <a:lnTo>
                      <a:pt x="57603" y="12264"/>
                    </a:lnTo>
                    <a:lnTo>
                      <a:pt x="57502" y="12214"/>
                    </a:lnTo>
                    <a:lnTo>
                      <a:pt x="57251" y="12214"/>
                    </a:lnTo>
                    <a:lnTo>
                      <a:pt x="57050" y="12114"/>
                    </a:lnTo>
                    <a:lnTo>
                      <a:pt x="56849" y="12013"/>
                    </a:lnTo>
                    <a:lnTo>
                      <a:pt x="56648" y="11963"/>
                    </a:lnTo>
                    <a:lnTo>
                      <a:pt x="56547" y="11862"/>
                    </a:lnTo>
                    <a:lnTo>
                      <a:pt x="56447" y="11862"/>
                    </a:lnTo>
                    <a:lnTo>
                      <a:pt x="56246" y="12013"/>
                    </a:lnTo>
                    <a:lnTo>
                      <a:pt x="56145" y="11963"/>
                    </a:lnTo>
                    <a:lnTo>
                      <a:pt x="55995" y="11913"/>
                    </a:lnTo>
                    <a:lnTo>
                      <a:pt x="56095" y="11762"/>
                    </a:lnTo>
                    <a:lnTo>
                      <a:pt x="56246" y="11661"/>
                    </a:lnTo>
                    <a:lnTo>
                      <a:pt x="56296" y="11611"/>
                    </a:lnTo>
                    <a:lnTo>
                      <a:pt x="56447" y="11561"/>
                    </a:lnTo>
                    <a:lnTo>
                      <a:pt x="56950" y="11561"/>
                    </a:lnTo>
                    <a:lnTo>
                      <a:pt x="57000" y="11460"/>
                    </a:lnTo>
                    <a:lnTo>
                      <a:pt x="57050" y="11259"/>
                    </a:lnTo>
                    <a:lnTo>
                      <a:pt x="57000" y="11058"/>
                    </a:lnTo>
                    <a:lnTo>
                      <a:pt x="56950" y="10958"/>
                    </a:lnTo>
                    <a:lnTo>
                      <a:pt x="56648" y="10958"/>
                    </a:lnTo>
                    <a:lnTo>
                      <a:pt x="56196" y="11108"/>
                    </a:lnTo>
                    <a:lnTo>
                      <a:pt x="55944" y="11159"/>
                    </a:lnTo>
                    <a:lnTo>
                      <a:pt x="55241" y="11159"/>
                    </a:lnTo>
                    <a:lnTo>
                      <a:pt x="54989" y="11108"/>
                    </a:lnTo>
                    <a:lnTo>
                      <a:pt x="54889" y="11058"/>
                    </a:lnTo>
                    <a:lnTo>
                      <a:pt x="54838" y="10958"/>
                    </a:lnTo>
                    <a:lnTo>
                      <a:pt x="54738" y="11008"/>
                    </a:lnTo>
                    <a:lnTo>
                      <a:pt x="54587" y="11159"/>
                    </a:lnTo>
                    <a:lnTo>
                      <a:pt x="54085" y="11159"/>
                    </a:lnTo>
                    <a:lnTo>
                      <a:pt x="54085" y="11259"/>
                    </a:lnTo>
                    <a:lnTo>
                      <a:pt x="54135" y="11360"/>
                    </a:lnTo>
                    <a:lnTo>
                      <a:pt x="54286" y="11511"/>
                    </a:lnTo>
                    <a:lnTo>
                      <a:pt x="54386" y="11561"/>
                    </a:lnTo>
                    <a:lnTo>
                      <a:pt x="54537" y="11611"/>
                    </a:lnTo>
                    <a:lnTo>
                      <a:pt x="54637" y="11561"/>
                    </a:lnTo>
                    <a:lnTo>
                      <a:pt x="54738" y="11460"/>
                    </a:lnTo>
                    <a:lnTo>
                      <a:pt x="54788" y="11410"/>
                    </a:lnTo>
                    <a:lnTo>
                      <a:pt x="54889" y="11460"/>
                    </a:lnTo>
                    <a:lnTo>
                      <a:pt x="54889" y="11511"/>
                    </a:lnTo>
                    <a:lnTo>
                      <a:pt x="54889" y="11661"/>
                    </a:lnTo>
                    <a:lnTo>
                      <a:pt x="54838" y="11762"/>
                    </a:lnTo>
                    <a:lnTo>
                      <a:pt x="54637" y="11963"/>
                    </a:lnTo>
                    <a:lnTo>
                      <a:pt x="54386" y="12013"/>
                    </a:lnTo>
                    <a:lnTo>
                      <a:pt x="54286" y="12013"/>
                    </a:lnTo>
                    <a:lnTo>
                      <a:pt x="54185" y="11963"/>
                    </a:lnTo>
                    <a:lnTo>
                      <a:pt x="54135" y="11963"/>
                    </a:lnTo>
                    <a:lnTo>
                      <a:pt x="54085" y="11862"/>
                    </a:lnTo>
                    <a:lnTo>
                      <a:pt x="54085" y="11712"/>
                    </a:lnTo>
                    <a:lnTo>
                      <a:pt x="53984" y="11661"/>
                    </a:lnTo>
                    <a:lnTo>
                      <a:pt x="53934" y="11611"/>
                    </a:lnTo>
                    <a:lnTo>
                      <a:pt x="53431" y="11913"/>
                    </a:lnTo>
                    <a:lnTo>
                      <a:pt x="53431" y="12013"/>
                    </a:lnTo>
                    <a:lnTo>
                      <a:pt x="53481" y="12114"/>
                    </a:lnTo>
                    <a:lnTo>
                      <a:pt x="53532" y="12164"/>
                    </a:lnTo>
                    <a:lnTo>
                      <a:pt x="54788" y="12214"/>
                    </a:lnTo>
                    <a:lnTo>
                      <a:pt x="55140" y="12214"/>
                    </a:lnTo>
                    <a:lnTo>
                      <a:pt x="55291" y="12264"/>
                    </a:lnTo>
                    <a:lnTo>
                      <a:pt x="55442" y="12415"/>
                    </a:lnTo>
                    <a:lnTo>
                      <a:pt x="55844" y="12415"/>
                    </a:lnTo>
                    <a:lnTo>
                      <a:pt x="55995" y="12315"/>
                    </a:lnTo>
                    <a:lnTo>
                      <a:pt x="56145" y="12214"/>
                    </a:lnTo>
                    <a:lnTo>
                      <a:pt x="56698" y="12214"/>
                    </a:lnTo>
                    <a:lnTo>
                      <a:pt x="56749" y="12264"/>
                    </a:lnTo>
                    <a:lnTo>
                      <a:pt x="56799" y="12365"/>
                    </a:lnTo>
                    <a:lnTo>
                      <a:pt x="56799" y="12616"/>
                    </a:lnTo>
                    <a:lnTo>
                      <a:pt x="56849" y="12767"/>
                    </a:lnTo>
                    <a:lnTo>
                      <a:pt x="56899" y="12868"/>
                    </a:lnTo>
                    <a:lnTo>
                      <a:pt x="57000" y="12918"/>
                    </a:lnTo>
                    <a:lnTo>
                      <a:pt x="57000" y="12968"/>
                    </a:lnTo>
                    <a:lnTo>
                      <a:pt x="56950" y="13018"/>
                    </a:lnTo>
                    <a:lnTo>
                      <a:pt x="56899" y="13069"/>
                    </a:lnTo>
                    <a:lnTo>
                      <a:pt x="56698" y="13018"/>
                    </a:lnTo>
                    <a:lnTo>
                      <a:pt x="56598" y="12968"/>
                    </a:lnTo>
                    <a:lnTo>
                      <a:pt x="56598" y="12817"/>
                    </a:lnTo>
                    <a:lnTo>
                      <a:pt x="56598" y="12767"/>
                    </a:lnTo>
                    <a:lnTo>
                      <a:pt x="56547" y="12667"/>
                    </a:lnTo>
                    <a:lnTo>
                      <a:pt x="56497" y="12667"/>
                    </a:lnTo>
                    <a:lnTo>
                      <a:pt x="56296" y="12616"/>
                    </a:lnTo>
                    <a:lnTo>
                      <a:pt x="56145" y="12667"/>
                    </a:lnTo>
                    <a:lnTo>
                      <a:pt x="55995" y="12667"/>
                    </a:lnTo>
                    <a:lnTo>
                      <a:pt x="55995" y="12717"/>
                    </a:lnTo>
                    <a:lnTo>
                      <a:pt x="56045" y="12817"/>
                    </a:lnTo>
                    <a:lnTo>
                      <a:pt x="56095" y="12918"/>
                    </a:lnTo>
                    <a:lnTo>
                      <a:pt x="56145" y="13069"/>
                    </a:lnTo>
                    <a:lnTo>
                      <a:pt x="56196" y="13320"/>
                    </a:lnTo>
                    <a:lnTo>
                      <a:pt x="56246" y="13421"/>
                    </a:lnTo>
                    <a:lnTo>
                      <a:pt x="56346" y="13521"/>
                    </a:lnTo>
                    <a:lnTo>
                      <a:pt x="56397" y="13622"/>
                    </a:lnTo>
                    <a:lnTo>
                      <a:pt x="56397" y="13722"/>
                    </a:lnTo>
                    <a:lnTo>
                      <a:pt x="56296" y="13873"/>
                    </a:lnTo>
                    <a:lnTo>
                      <a:pt x="56246" y="14024"/>
                    </a:lnTo>
                    <a:lnTo>
                      <a:pt x="56196" y="14074"/>
                    </a:lnTo>
                    <a:lnTo>
                      <a:pt x="56246" y="14074"/>
                    </a:lnTo>
                    <a:lnTo>
                      <a:pt x="56397" y="14124"/>
                    </a:lnTo>
                    <a:lnTo>
                      <a:pt x="56497" y="14124"/>
                    </a:lnTo>
                    <a:lnTo>
                      <a:pt x="56598" y="14057"/>
                    </a:lnTo>
                    <a:lnTo>
                      <a:pt x="56598" y="14057"/>
                    </a:lnTo>
                    <a:lnTo>
                      <a:pt x="56598" y="14024"/>
                    </a:lnTo>
                    <a:lnTo>
                      <a:pt x="56648" y="13973"/>
                    </a:lnTo>
                    <a:lnTo>
                      <a:pt x="56648" y="14024"/>
                    </a:lnTo>
                    <a:lnTo>
                      <a:pt x="56749" y="13973"/>
                    </a:lnTo>
                    <a:lnTo>
                      <a:pt x="56799" y="13973"/>
                    </a:lnTo>
                    <a:lnTo>
                      <a:pt x="56698" y="14124"/>
                    </a:lnTo>
                    <a:lnTo>
                      <a:pt x="56628" y="14124"/>
                    </a:lnTo>
                    <a:lnTo>
                      <a:pt x="56598" y="14275"/>
                    </a:lnTo>
                    <a:lnTo>
                      <a:pt x="56598" y="14426"/>
                    </a:lnTo>
                    <a:lnTo>
                      <a:pt x="56648" y="14677"/>
                    </a:lnTo>
                    <a:lnTo>
                      <a:pt x="56799" y="14878"/>
                    </a:lnTo>
                    <a:lnTo>
                      <a:pt x="57050" y="14979"/>
                    </a:lnTo>
                    <a:lnTo>
                      <a:pt x="57301" y="14979"/>
                    </a:lnTo>
                    <a:lnTo>
                      <a:pt x="57352" y="14928"/>
                    </a:lnTo>
                    <a:lnTo>
                      <a:pt x="57452" y="14828"/>
                    </a:lnTo>
                    <a:lnTo>
                      <a:pt x="57502" y="14778"/>
                    </a:lnTo>
                    <a:lnTo>
                      <a:pt x="57603" y="14828"/>
                    </a:lnTo>
                    <a:lnTo>
                      <a:pt x="57704" y="14928"/>
                    </a:lnTo>
                    <a:lnTo>
                      <a:pt x="57804" y="15029"/>
                    </a:lnTo>
                    <a:lnTo>
                      <a:pt x="57854" y="15180"/>
                    </a:lnTo>
                    <a:lnTo>
                      <a:pt x="57854" y="15331"/>
                    </a:lnTo>
                    <a:lnTo>
                      <a:pt x="57804" y="15532"/>
                    </a:lnTo>
                    <a:lnTo>
                      <a:pt x="57754" y="15582"/>
                    </a:lnTo>
                    <a:lnTo>
                      <a:pt x="56698" y="15582"/>
                    </a:lnTo>
                    <a:lnTo>
                      <a:pt x="56648" y="15532"/>
                    </a:lnTo>
                    <a:lnTo>
                      <a:pt x="56648" y="15431"/>
                    </a:lnTo>
                    <a:lnTo>
                      <a:pt x="56648" y="15280"/>
                    </a:lnTo>
                    <a:lnTo>
                      <a:pt x="56648" y="15180"/>
                    </a:lnTo>
                    <a:lnTo>
                      <a:pt x="56598" y="15029"/>
                    </a:lnTo>
                    <a:lnTo>
                      <a:pt x="56497" y="14979"/>
                    </a:lnTo>
                    <a:lnTo>
                      <a:pt x="56447" y="15029"/>
                    </a:lnTo>
                    <a:lnTo>
                      <a:pt x="56397" y="15079"/>
                    </a:lnTo>
                    <a:lnTo>
                      <a:pt x="56397" y="15180"/>
                    </a:lnTo>
                    <a:lnTo>
                      <a:pt x="56346" y="15280"/>
                    </a:lnTo>
                    <a:lnTo>
                      <a:pt x="56296" y="15381"/>
                    </a:lnTo>
                    <a:lnTo>
                      <a:pt x="56095" y="15381"/>
                    </a:lnTo>
                    <a:lnTo>
                      <a:pt x="55793" y="15280"/>
                    </a:lnTo>
                    <a:lnTo>
                      <a:pt x="55693" y="15331"/>
                    </a:lnTo>
                    <a:lnTo>
                      <a:pt x="55643" y="15381"/>
                    </a:lnTo>
                    <a:lnTo>
                      <a:pt x="55442" y="15582"/>
                    </a:lnTo>
                    <a:lnTo>
                      <a:pt x="55090" y="15280"/>
                    </a:lnTo>
                    <a:lnTo>
                      <a:pt x="55341" y="15079"/>
                    </a:lnTo>
                    <a:lnTo>
                      <a:pt x="55542" y="14828"/>
                    </a:lnTo>
                    <a:lnTo>
                      <a:pt x="55743" y="14627"/>
                    </a:lnTo>
                    <a:lnTo>
                      <a:pt x="55894" y="14577"/>
                    </a:lnTo>
                    <a:lnTo>
                      <a:pt x="56045" y="14526"/>
                    </a:lnTo>
                    <a:lnTo>
                      <a:pt x="56095" y="14476"/>
                    </a:lnTo>
                    <a:lnTo>
                      <a:pt x="56145" y="14376"/>
                    </a:lnTo>
                    <a:lnTo>
                      <a:pt x="55995" y="14225"/>
                    </a:lnTo>
                    <a:lnTo>
                      <a:pt x="55944" y="14024"/>
                    </a:lnTo>
                    <a:lnTo>
                      <a:pt x="55944" y="13973"/>
                    </a:lnTo>
                    <a:lnTo>
                      <a:pt x="55894" y="13923"/>
                    </a:lnTo>
                    <a:lnTo>
                      <a:pt x="55844" y="13923"/>
                    </a:lnTo>
                    <a:lnTo>
                      <a:pt x="55743" y="13973"/>
                    </a:lnTo>
                    <a:lnTo>
                      <a:pt x="55592" y="14074"/>
                    </a:lnTo>
                    <a:lnTo>
                      <a:pt x="55492" y="14124"/>
                    </a:lnTo>
                    <a:lnTo>
                      <a:pt x="55391" y="14174"/>
                    </a:lnTo>
                    <a:lnTo>
                      <a:pt x="55291" y="14225"/>
                    </a:lnTo>
                    <a:lnTo>
                      <a:pt x="55190" y="14275"/>
                    </a:lnTo>
                    <a:lnTo>
                      <a:pt x="55140" y="14225"/>
                    </a:lnTo>
                    <a:lnTo>
                      <a:pt x="55040" y="14124"/>
                    </a:lnTo>
                    <a:lnTo>
                      <a:pt x="54637" y="14124"/>
                    </a:lnTo>
                    <a:lnTo>
                      <a:pt x="54587" y="14074"/>
                    </a:lnTo>
                    <a:lnTo>
                      <a:pt x="54537" y="13973"/>
                    </a:lnTo>
                    <a:lnTo>
                      <a:pt x="54587" y="13923"/>
                    </a:lnTo>
                    <a:lnTo>
                      <a:pt x="55090" y="13923"/>
                    </a:lnTo>
                    <a:lnTo>
                      <a:pt x="55241" y="13873"/>
                    </a:lnTo>
                    <a:lnTo>
                      <a:pt x="55291" y="13823"/>
                    </a:lnTo>
                    <a:lnTo>
                      <a:pt x="55341" y="13772"/>
                    </a:lnTo>
                    <a:lnTo>
                      <a:pt x="55341" y="13421"/>
                    </a:lnTo>
                    <a:lnTo>
                      <a:pt x="55391" y="13320"/>
                    </a:lnTo>
                    <a:lnTo>
                      <a:pt x="55492" y="13219"/>
                    </a:lnTo>
                    <a:lnTo>
                      <a:pt x="55442" y="13119"/>
                    </a:lnTo>
                    <a:lnTo>
                      <a:pt x="55442" y="13069"/>
                    </a:lnTo>
                    <a:lnTo>
                      <a:pt x="55241" y="13069"/>
                    </a:lnTo>
                    <a:lnTo>
                      <a:pt x="55090" y="13018"/>
                    </a:lnTo>
                    <a:lnTo>
                      <a:pt x="54889" y="12968"/>
                    </a:lnTo>
                    <a:lnTo>
                      <a:pt x="54788" y="12868"/>
                    </a:lnTo>
                    <a:lnTo>
                      <a:pt x="54688" y="12868"/>
                    </a:lnTo>
                    <a:lnTo>
                      <a:pt x="54436" y="12968"/>
                    </a:lnTo>
                    <a:lnTo>
                      <a:pt x="54235" y="13069"/>
                    </a:lnTo>
                    <a:lnTo>
                      <a:pt x="54135" y="13018"/>
                    </a:lnTo>
                    <a:lnTo>
                      <a:pt x="54034" y="12918"/>
                    </a:lnTo>
                    <a:lnTo>
                      <a:pt x="53934" y="12868"/>
                    </a:lnTo>
                    <a:lnTo>
                      <a:pt x="53582" y="12868"/>
                    </a:lnTo>
                    <a:lnTo>
                      <a:pt x="53532" y="12918"/>
                    </a:lnTo>
                    <a:lnTo>
                      <a:pt x="53431" y="12968"/>
                    </a:lnTo>
                    <a:lnTo>
                      <a:pt x="53280" y="13018"/>
                    </a:lnTo>
                    <a:lnTo>
                      <a:pt x="53180" y="13069"/>
                    </a:lnTo>
                    <a:lnTo>
                      <a:pt x="52979" y="12918"/>
                    </a:lnTo>
                    <a:lnTo>
                      <a:pt x="52778" y="12868"/>
                    </a:lnTo>
                    <a:lnTo>
                      <a:pt x="51571" y="12868"/>
                    </a:lnTo>
                    <a:lnTo>
                      <a:pt x="51421" y="12817"/>
                    </a:lnTo>
                    <a:lnTo>
                      <a:pt x="51370" y="12767"/>
                    </a:lnTo>
                    <a:lnTo>
                      <a:pt x="51320" y="12717"/>
                    </a:lnTo>
                    <a:lnTo>
                      <a:pt x="51370" y="12566"/>
                    </a:lnTo>
                    <a:lnTo>
                      <a:pt x="51421" y="12415"/>
                    </a:lnTo>
                    <a:lnTo>
                      <a:pt x="51521" y="12315"/>
                    </a:lnTo>
                    <a:lnTo>
                      <a:pt x="51672" y="12264"/>
                    </a:lnTo>
                    <a:lnTo>
                      <a:pt x="51772" y="12315"/>
                    </a:lnTo>
                    <a:lnTo>
                      <a:pt x="51873" y="12415"/>
                    </a:lnTo>
                    <a:lnTo>
                      <a:pt x="51973" y="12315"/>
                    </a:lnTo>
                    <a:lnTo>
                      <a:pt x="52074" y="12264"/>
                    </a:lnTo>
                    <a:lnTo>
                      <a:pt x="52275" y="12214"/>
                    </a:lnTo>
                    <a:lnTo>
                      <a:pt x="53130" y="12214"/>
                    </a:lnTo>
                    <a:lnTo>
                      <a:pt x="53230" y="12114"/>
                    </a:lnTo>
                    <a:lnTo>
                      <a:pt x="52928" y="11812"/>
                    </a:lnTo>
                    <a:lnTo>
                      <a:pt x="52828" y="11661"/>
                    </a:lnTo>
                    <a:lnTo>
                      <a:pt x="53029" y="11611"/>
                    </a:lnTo>
                    <a:lnTo>
                      <a:pt x="53431" y="11611"/>
                    </a:lnTo>
                    <a:lnTo>
                      <a:pt x="53582" y="11561"/>
                    </a:lnTo>
                    <a:lnTo>
                      <a:pt x="53632" y="11511"/>
                    </a:lnTo>
                    <a:lnTo>
                      <a:pt x="53632" y="11460"/>
                    </a:lnTo>
                    <a:lnTo>
                      <a:pt x="53682" y="11259"/>
                    </a:lnTo>
                    <a:lnTo>
                      <a:pt x="53783" y="11159"/>
                    </a:lnTo>
                    <a:lnTo>
                      <a:pt x="54085" y="11159"/>
                    </a:lnTo>
                    <a:lnTo>
                      <a:pt x="54085" y="11058"/>
                    </a:lnTo>
                    <a:lnTo>
                      <a:pt x="53934" y="10907"/>
                    </a:lnTo>
                    <a:lnTo>
                      <a:pt x="53733" y="10757"/>
                    </a:lnTo>
                    <a:lnTo>
                      <a:pt x="53582" y="10757"/>
                    </a:lnTo>
                    <a:lnTo>
                      <a:pt x="53431" y="10807"/>
                    </a:lnTo>
                    <a:lnTo>
                      <a:pt x="53331" y="10958"/>
                    </a:lnTo>
                    <a:lnTo>
                      <a:pt x="53230" y="10958"/>
                    </a:lnTo>
                    <a:lnTo>
                      <a:pt x="53079" y="10907"/>
                    </a:lnTo>
                    <a:lnTo>
                      <a:pt x="52979" y="10807"/>
                    </a:lnTo>
                    <a:lnTo>
                      <a:pt x="52828" y="10757"/>
                    </a:lnTo>
                    <a:lnTo>
                      <a:pt x="52577" y="10807"/>
                    </a:lnTo>
                    <a:lnTo>
                      <a:pt x="52526" y="10907"/>
                    </a:lnTo>
                    <a:lnTo>
                      <a:pt x="52476" y="10907"/>
                    </a:lnTo>
                    <a:lnTo>
                      <a:pt x="52426" y="10857"/>
                    </a:lnTo>
                    <a:lnTo>
                      <a:pt x="52426" y="10807"/>
                    </a:lnTo>
                    <a:lnTo>
                      <a:pt x="52526" y="10757"/>
                    </a:lnTo>
                    <a:lnTo>
                      <a:pt x="52577" y="10757"/>
                    </a:lnTo>
                    <a:lnTo>
                      <a:pt x="52577" y="10656"/>
                    </a:lnTo>
                    <a:lnTo>
                      <a:pt x="52426" y="10556"/>
                    </a:lnTo>
                    <a:lnTo>
                      <a:pt x="52225" y="10505"/>
                    </a:lnTo>
                    <a:lnTo>
                      <a:pt x="52074" y="10304"/>
                    </a:lnTo>
                    <a:lnTo>
                      <a:pt x="51873" y="10103"/>
                    </a:lnTo>
                    <a:lnTo>
                      <a:pt x="51772" y="10003"/>
                    </a:lnTo>
                    <a:lnTo>
                      <a:pt x="51823" y="9952"/>
                    </a:lnTo>
                    <a:lnTo>
                      <a:pt x="51923" y="9852"/>
                    </a:lnTo>
                    <a:lnTo>
                      <a:pt x="52074" y="9701"/>
                    </a:lnTo>
                    <a:lnTo>
                      <a:pt x="52275" y="9651"/>
                    </a:lnTo>
                    <a:lnTo>
                      <a:pt x="52426" y="9701"/>
                    </a:lnTo>
                    <a:lnTo>
                      <a:pt x="52577" y="9802"/>
                    </a:lnTo>
                    <a:lnTo>
                      <a:pt x="52677" y="9852"/>
                    </a:lnTo>
                    <a:lnTo>
                      <a:pt x="52727" y="9852"/>
                    </a:lnTo>
                    <a:lnTo>
                      <a:pt x="52778" y="9802"/>
                    </a:lnTo>
                    <a:lnTo>
                      <a:pt x="52828" y="9701"/>
                    </a:lnTo>
                    <a:lnTo>
                      <a:pt x="52828" y="9601"/>
                    </a:lnTo>
                    <a:lnTo>
                      <a:pt x="52878" y="9550"/>
                    </a:lnTo>
                    <a:lnTo>
                      <a:pt x="52979" y="9550"/>
                    </a:lnTo>
                    <a:lnTo>
                      <a:pt x="53029" y="9701"/>
                    </a:lnTo>
                    <a:lnTo>
                      <a:pt x="53029" y="9802"/>
                    </a:lnTo>
                    <a:lnTo>
                      <a:pt x="53079" y="9852"/>
                    </a:lnTo>
                    <a:lnTo>
                      <a:pt x="53180" y="9902"/>
                    </a:lnTo>
                    <a:lnTo>
                      <a:pt x="53381" y="9902"/>
                    </a:lnTo>
                    <a:lnTo>
                      <a:pt x="53532" y="9852"/>
                    </a:lnTo>
                    <a:lnTo>
                      <a:pt x="53682" y="9751"/>
                    </a:lnTo>
                    <a:lnTo>
                      <a:pt x="53833" y="9701"/>
                    </a:lnTo>
                    <a:lnTo>
                      <a:pt x="53984" y="9701"/>
                    </a:lnTo>
                    <a:lnTo>
                      <a:pt x="54034" y="9751"/>
                    </a:lnTo>
                    <a:lnTo>
                      <a:pt x="54085" y="9852"/>
                    </a:lnTo>
                    <a:lnTo>
                      <a:pt x="54034" y="10003"/>
                    </a:lnTo>
                    <a:lnTo>
                      <a:pt x="53984" y="10103"/>
                    </a:lnTo>
                    <a:lnTo>
                      <a:pt x="53532" y="10103"/>
                    </a:lnTo>
                    <a:lnTo>
                      <a:pt x="53481" y="10204"/>
                    </a:lnTo>
                    <a:lnTo>
                      <a:pt x="53481" y="10254"/>
                    </a:lnTo>
                    <a:lnTo>
                      <a:pt x="53632" y="10304"/>
                    </a:lnTo>
                    <a:lnTo>
                      <a:pt x="53783" y="10354"/>
                    </a:lnTo>
                    <a:lnTo>
                      <a:pt x="54085" y="10556"/>
                    </a:lnTo>
                    <a:lnTo>
                      <a:pt x="54286" y="10656"/>
                    </a:lnTo>
                    <a:lnTo>
                      <a:pt x="54436" y="10706"/>
                    </a:lnTo>
                    <a:lnTo>
                      <a:pt x="54637" y="10706"/>
                    </a:lnTo>
                    <a:lnTo>
                      <a:pt x="54838" y="10556"/>
                    </a:lnTo>
                    <a:lnTo>
                      <a:pt x="54989" y="10354"/>
                    </a:lnTo>
                    <a:lnTo>
                      <a:pt x="55140" y="10204"/>
                    </a:lnTo>
                    <a:lnTo>
                      <a:pt x="55241" y="10153"/>
                    </a:lnTo>
                    <a:lnTo>
                      <a:pt x="55291" y="10204"/>
                    </a:lnTo>
                    <a:lnTo>
                      <a:pt x="55442" y="10304"/>
                    </a:lnTo>
                    <a:lnTo>
                      <a:pt x="55492" y="10304"/>
                    </a:lnTo>
                    <a:lnTo>
                      <a:pt x="55492" y="10254"/>
                    </a:lnTo>
                    <a:lnTo>
                      <a:pt x="55542" y="10053"/>
                    </a:lnTo>
                    <a:lnTo>
                      <a:pt x="55592" y="9952"/>
                    </a:lnTo>
                    <a:lnTo>
                      <a:pt x="55693" y="9902"/>
                    </a:lnTo>
                    <a:lnTo>
                      <a:pt x="55894" y="9902"/>
                    </a:lnTo>
                    <a:lnTo>
                      <a:pt x="56045" y="9952"/>
                    </a:lnTo>
                    <a:lnTo>
                      <a:pt x="56145" y="10003"/>
                    </a:lnTo>
                    <a:lnTo>
                      <a:pt x="56246" y="9952"/>
                    </a:lnTo>
                    <a:lnTo>
                      <a:pt x="56346" y="9852"/>
                    </a:lnTo>
                    <a:lnTo>
                      <a:pt x="56397" y="9751"/>
                    </a:lnTo>
                    <a:lnTo>
                      <a:pt x="56497" y="9751"/>
                    </a:lnTo>
                    <a:lnTo>
                      <a:pt x="56598" y="9802"/>
                    </a:lnTo>
                    <a:lnTo>
                      <a:pt x="56749" y="9902"/>
                    </a:lnTo>
                    <a:lnTo>
                      <a:pt x="57100" y="9902"/>
                    </a:lnTo>
                    <a:lnTo>
                      <a:pt x="57301" y="9952"/>
                    </a:lnTo>
                    <a:lnTo>
                      <a:pt x="57452" y="10053"/>
                    </a:lnTo>
                    <a:lnTo>
                      <a:pt x="57653" y="10204"/>
                    </a:lnTo>
                    <a:lnTo>
                      <a:pt x="57804" y="10455"/>
                    </a:lnTo>
                    <a:lnTo>
                      <a:pt x="57905" y="10706"/>
                    </a:lnTo>
                    <a:lnTo>
                      <a:pt x="58005" y="10656"/>
                    </a:lnTo>
                    <a:lnTo>
                      <a:pt x="58055" y="10656"/>
                    </a:lnTo>
                    <a:lnTo>
                      <a:pt x="58055" y="10455"/>
                    </a:lnTo>
                    <a:lnTo>
                      <a:pt x="58106" y="10354"/>
                    </a:lnTo>
                    <a:lnTo>
                      <a:pt x="58206" y="10354"/>
                    </a:lnTo>
                    <a:lnTo>
                      <a:pt x="58357" y="10304"/>
                    </a:lnTo>
                    <a:lnTo>
                      <a:pt x="58457" y="10254"/>
                    </a:lnTo>
                    <a:lnTo>
                      <a:pt x="58508" y="10153"/>
                    </a:lnTo>
                    <a:lnTo>
                      <a:pt x="58508" y="10003"/>
                    </a:lnTo>
                    <a:lnTo>
                      <a:pt x="58558" y="9952"/>
                    </a:lnTo>
                    <a:lnTo>
                      <a:pt x="58659" y="9952"/>
                    </a:lnTo>
                    <a:lnTo>
                      <a:pt x="58759" y="10103"/>
                    </a:lnTo>
                    <a:lnTo>
                      <a:pt x="58860" y="10204"/>
                    </a:lnTo>
                    <a:lnTo>
                      <a:pt x="58910" y="10405"/>
                    </a:lnTo>
                    <a:lnTo>
                      <a:pt x="58910" y="10606"/>
                    </a:lnTo>
                    <a:lnTo>
                      <a:pt x="58910" y="10656"/>
                    </a:lnTo>
                    <a:lnTo>
                      <a:pt x="58960" y="10706"/>
                    </a:lnTo>
                    <a:lnTo>
                      <a:pt x="59010" y="10757"/>
                    </a:lnTo>
                    <a:lnTo>
                      <a:pt x="59111" y="10757"/>
                    </a:lnTo>
                    <a:lnTo>
                      <a:pt x="59211" y="10706"/>
                    </a:lnTo>
                    <a:lnTo>
                      <a:pt x="59312" y="10656"/>
                    </a:lnTo>
                    <a:lnTo>
                      <a:pt x="59312" y="10556"/>
                    </a:lnTo>
                    <a:lnTo>
                      <a:pt x="59312" y="10455"/>
                    </a:lnTo>
                    <a:lnTo>
                      <a:pt x="59211" y="10304"/>
                    </a:lnTo>
                    <a:lnTo>
                      <a:pt x="59161" y="10204"/>
                    </a:lnTo>
                    <a:lnTo>
                      <a:pt x="59161" y="10153"/>
                    </a:lnTo>
                    <a:lnTo>
                      <a:pt x="59262" y="10053"/>
                    </a:lnTo>
                    <a:lnTo>
                      <a:pt x="59312" y="10003"/>
                    </a:lnTo>
                    <a:lnTo>
                      <a:pt x="59362" y="9952"/>
                    </a:lnTo>
                    <a:lnTo>
                      <a:pt x="59412" y="9952"/>
                    </a:lnTo>
                    <a:lnTo>
                      <a:pt x="59563" y="10003"/>
                    </a:lnTo>
                    <a:lnTo>
                      <a:pt x="59965" y="10455"/>
                    </a:lnTo>
                    <a:lnTo>
                      <a:pt x="60066" y="10505"/>
                    </a:lnTo>
                    <a:lnTo>
                      <a:pt x="60116" y="10505"/>
                    </a:lnTo>
                    <a:lnTo>
                      <a:pt x="60166" y="10354"/>
                    </a:lnTo>
                    <a:lnTo>
                      <a:pt x="60217" y="10204"/>
                    </a:lnTo>
                    <a:lnTo>
                      <a:pt x="60317" y="10153"/>
                    </a:lnTo>
                    <a:lnTo>
                      <a:pt x="60518" y="10103"/>
                    </a:lnTo>
                    <a:lnTo>
                      <a:pt x="60870" y="10053"/>
                    </a:lnTo>
                    <a:lnTo>
                      <a:pt x="60971" y="10003"/>
                    </a:lnTo>
                    <a:lnTo>
                      <a:pt x="61071" y="9952"/>
                    </a:lnTo>
                    <a:lnTo>
                      <a:pt x="61222" y="9751"/>
                    </a:lnTo>
                    <a:lnTo>
                      <a:pt x="61222" y="9651"/>
                    </a:lnTo>
                    <a:lnTo>
                      <a:pt x="61222" y="9601"/>
                    </a:lnTo>
                    <a:lnTo>
                      <a:pt x="61071" y="9500"/>
                    </a:lnTo>
                    <a:lnTo>
                      <a:pt x="60920" y="9500"/>
                    </a:lnTo>
                    <a:lnTo>
                      <a:pt x="60770" y="9601"/>
                    </a:lnTo>
                    <a:lnTo>
                      <a:pt x="60619" y="9701"/>
                    </a:lnTo>
                    <a:lnTo>
                      <a:pt x="60267" y="9701"/>
                    </a:lnTo>
                    <a:lnTo>
                      <a:pt x="60166" y="9601"/>
                    </a:lnTo>
                    <a:lnTo>
                      <a:pt x="60066" y="9500"/>
                    </a:lnTo>
                    <a:lnTo>
                      <a:pt x="60016" y="9550"/>
                    </a:lnTo>
                    <a:lnTo>
                      <a:pt x="59915" y="9601"/>
                    </a:lnTo>
                    <a:lnTo>
                      <a:pt x="59865" y="9651"/>
                    </a:lnTo>
                    <a:lnTo>
                      <a:pt x="59764" y="9601"/>
                    </a:lnTo>
                    <a:lnTo>
                      <a:pt x="59664" y="9500"/>
                    </a:lnTo>
                    <a:lnTo>
                      <a:pt x="58759" y="9500"/>
                    </a:lnTo>
                    <a:lnTo>
                      <a:pt x="58608" y="9651"/>
                    </a:lnTo>
                    <a:lnTo>
                      <a:pt x="58558" y="9601"/>
                    </a:lnTo>
                    <a:lnTo>
                      <a:pt x="58508" y="9550"/>
                    </a:lnTo>
                    <a:lnTo>
                      <a:pt x="58457" y="9399"/>
                    </a:lnTo>
                    <a:lnTo>
                      <a:pt x="58407" y="9299"/>
                    </a:lnTo>
                    <a:lnTo>
                      <a:pt x="58307" y="9249"/>
                    </a:lnTo>
                    <a:lnTo>
                      <a:pt x="58005" y="9249"/>
                    </a:lnTo>
                    <a:lnTo>
                      <a:pt x="57704" y="9299"/>
                    </a:lnTo>
                    <a:lnTo>
                      <a:pt x="57553" y="9299"/>
                    </a:lnTo>
                    <a:lnTo>
                      <a:pt x="57402" y="9249"/>
                    </a:lnTo>
                    <a:lnTo>
                      <a:pt x="57251" y="9198"/>
                    </a:lnTo>
                    <a:lnTo>
                      <a:pt x="57151" y="9098"/>
                    </a:lnTo>
                    <a:lnTo>
                      <a:pt x="57000" y="9198"/>
                    </a:lnTo>
                    <a:lnTo>
                      <a:pt x="56849" y="9249"/>
                    </a:lnTo>
                    <a:lnTo>
                      <a:pt x="56698" y="9299"/>
                    </a:lnTo>
                    <a:lnTo>
                      <a:pt x="56497" y="9299"/>
                    </a:lnTo>
                    <a:lnTo>
                      <a:pt x="56196" y="9249"/>
                    </a:lnTo>
                    <a:lnTo>
                      <a:pt x="55844" y="9249"/>
                    </a:lnTo>
                    <a:lnTo>
                      <a:pt x="55793" y="9349"/>
                    </a:lnTo>
                    <a:lnTo>
                      <a:pt x="55743" y="9399"/>
                    </a:lnTo>
                    <a:lnTo>
                      <a:pt x="55643" y="9450"/>
                    </a:lnTo>
                    <a:lnTo>
                      <a:pt x="55542" y="9399"/>
                    </a:lnTo>
                    <a:lnTo>
                      <a:pt x="55442" y="9299"/>
                    </a:lnTo>
                    <a:lnTo>
                      <a:pt x="55341" y="9299"/>
                    </a:lnTo>
                    <a:lnTo>
                      <a:pt x="55090" y="9249"/>
                    </a:lnTo>
                    <a:lnTo>
                      <a:pt x="54889" y="9148"/>
                    </a:lnTo>
                    <a:lnTo>
                      <a:pt x="54637" y="9048"/>
                    </a:lnTo>
                    <a:lnTo>
                      <a:pt x="53280" y="9048"/>
                    </a:lnTo>
                    <a:lnTo>
                      <a:pt x="53230" y="8947"/>
                    </a:lnTo>
                    <a:lnTo>
                      <a:pt x="53230" y="8746"/>
                    </a:lnTo>
                    <a:lnTo>
                      <a:pt x="53230" y="8645"/>
                    </a:lnTo>
                    <a:lnTo>
                      <a:pt x="52979" y="8645"/>
                    </a:lnTo>
                    <a:lnTo>
                      <a:pt x="52878" y="8696"/>
                    </a:lnTo>
                    <a:lnTo>
                      <a:pt x="52778" y="8796"/>
                    </a:lnTo>
                    <a:lnTo>
                      <a:pt x="52677" y="8847"/>
                    </a:lnTo>
                    <a:lnTo>
                      <a:pt x="52627" y="8746"/>
                    </a:lnTo>
                    <a:lnTo>
                      <a:pt x="52526" y="8696"/>
                    </a:lnTo>
                    <a:lnTo>
                      <a:pt x="52476" y="8645"/>
                    </a:lnTo>
                    <a:lnTo>
                      <a:pt x="52426" y="8696"/>
                    </a:lnTo>
                    <a:lnTo>
                      <a:pt x="52376" y="8847"/>
                    </a:lnTo>
                    <a:lnTo>
                      <a:pt x="52325" y="9048"/>
                    </a:lnTo>
                    <a:lnTo>
                      <a:pt x="51973" y="8746"/>
                    </a:lnTo>
                    <a:lnTo>
                      <a:pt x="52074" y="8645"/>
                    </a:lnTo>
                    <a:lnTo>
                      <a:pt x="52124" y="8545"/>
                    </a:lnTo>
                    <a:lnTo>
                      <a:pt x="52225" y="8294"/>
                    </a:lnTo>
                    <a:lnTo>
                      <a:pt x="52325" y="8243"/>
                    </a:lnTo>
                    <a:lnTo>
                      <a:pt x="52476" y="8243"/>
                    </a:lnTo>
                    <a:lnTo>
                      <a:pt x="52677" y="8193"/>
                    </a:lnTo>
                    <a:lnTo>
                      <a:pt x="52828" y="8243"/>
                    </a:lnTo>
                    <a:lnTo>
                      <a:pt x="53029" y="8243"/>
                    </a:lnTo>
                    <a:lnTo>
                      <a:pt x="53180" y="8143"/>
                    </a:lnTo>
                    <a:lnTo>
                      <a:pt x="53381" y="8042"/>
                    </a:lnTo>
                    <a:lnTo>
                      <a:pt x="53632" y="7992"/>
                    </a:lnTo>
                    <a:lnTo>
                      <a:pt x="53783" y="8093"/>
                    </a:lnTo>
                    <a:lnTo>
                      <a:pt x="53984" y="8243"/>
                    </a:lnTo>
                    <a:lnTo>
                      <a:pt x="54336" y="8595"/>
                    </a:lnTo>
                    <a:lnTo>
                      <a:pt x="54436" y="8595"/>
                    </a:lnTo>
                    <a:lnTo>
                      <a:pt x="54487" y="8545"/>
                    </a:lnTo>
                    <a:lnTo>
                      <a:pt x="54487" y="8294"/>
                    </a:lnTo>
                    <a:lnTo>
                      <a:pt x="54487" y="8193"/>
                    </a:lnTo>
                    <a:lnTo>
                      <a:pt x="54487" y="8093"/>
                    </a:lnTo>
                    <a:lnTo>
                      <a:pt x="54587" y="8042"/>
                    </a:lnTo>
                    <a:lnTo>
                      <a:pt x="54738" y="7992"/>
                    </a:lnTo>
                    <a:lnTo>
                      <a:pt x="55894" y="7992"/>
                    </a:lnTo>
                    <a:lnTo>
                      <a:pt x="55944" y="7942"/>
                    </a:lnTo>
                    <a:lnTo>
                      <a:pt x="55944" y="7791"/>
                    </a:lnTo>
                    <a:lnTo>
                      <a:pt x="55944" y="7590"/>
                    </a:lnTo>
                    <a:lnTo>
                      <a:pt x="55995" y="7439"/>
                    </a:lnTo>
                    <a:lnTo>
                      <a:pt x="56045" y="7389"/>
                    </a:lnTo>
                    <a:lnTo>
                      <a:pt x="56095" y="7439"/>
                    </a:lnTo>
                    <a:lnTo>
                      <a:pt x="56196" y="7489"/>
                    </a:lnTo>
                    <a:lnTo>
                      <a:pt x="56296" y="7540"/>
                    </a:lnTo>
                    <a:lnTo>
                      <a:pt x="56397" y="7590"/>
                    </a:lnTo>
                    <a:lnTo>
                      <a:pt x="56698" y="7590"/>
                    </a:lnTo>
                    <a:lnTo>
                      <a:pt x="56749" y="7640"/>
                    </a:lnTo>
                    <a:lnTo>
                      <a:pt x="56749" y="7741"/>
                    </a:lnTo>
                    <a:lnTo>
                      <a:pt x="56698" y="7791"/>
                    </a:lnTo>
                    <a:lnTo>
                      <a:pt x="56547" y="7892"/>
                    </a:lnTo>
                    <a:lnTo>
                      <a:pt x="56497" y="7942"/>
                    </a:lnTo>
                    <a:lnTo>
                      <a:pt x="56497" y="7992"/>
                    </a:lnTo>
                    <a:lnTo>
                      <a:pt x="56598" y="8093"/>
                    </a:lnTo>
                    <a:lnTo>
                      <a:pt x="56749" y="8193"/>
                    </a:lnTo>
                    <a:lnTo>
                      <a:pt x="56899" y="8243"/>
                    </a:lnTo>
                    <a:lnTo>
                      <a:pt x="57000" y="8143"/>
                    </a:lnTo>
                    <a:lnTo>
                      <a:pt x="57251" y="7892"/>
                    </a:lnTo>
                    <a:lnTo>
                      <a:pt x="57352" y="7841"/>
                    </a:lnTo>
                    <a:lnTo>
                      <a:pt x="57502" y="7791"/>
                    </a:lnTo>
                    <a:lnTo>
                      <a:pt x="57603" y="7741"/>
                    </a:lnTo>
                    <a:lnTo>
                      <a:pt x="57653" y="7590"/>
                    </a:lnTo>
                    <a:lnTo>
                      <a:pt x="57653" y="7439"/>
                    </a:lnTo>
                    <a:lnTo>
                      <a:pt x="57754" y="7389"/>
                    </a:lnTo>
                    <a:lnTo>
                      <a:pt x="57905" y="7389"/>
                    </a:lnTo>
                    <a:lnTo>
                      <a:pt x="58005" y="7489"/>
                    </a:lnTo>
                    <a:lnTo>
                      <a:pt x="58055" y="7640"/>
                    </a:lnTo>
                    <a:lnTo>
                      <a:pt x="58106" y="7942"/>
                    </a:lnTo>
                    <a:lnTo>
                      <a:pt x="58156" y="7992"/>
                    </a:lnTo>
                    <a:lnTo>
                      <a:pt x="58256" y="7942"/>
                    </a:lnTo>
                    <a:lnTo>
                      <a:pt x="58256" y="7791"/>
                    </a:lnTo>
                    <a:lnTo>
                      <a:pt x="58256" y="7590"/>
                    </a:lnTo>
                    <a:lnTo>
                      <a:pt x="58307" y="7439"/>
                    </a:lnTo>
                    <a:lnTo>
                      <a:pt x="58357" y="7339"/>
                    </a:lnTo>
                    <a:lnTo>
                      <a:pt x="58457" y="7288"/>
                    </a:lnTo>
                    <a:lnTo>
                      <a:pt x="58457" y="7238"/>
                    </a:lnTo>
                    <a:lnTo>
                      <a:pt x="58156" y="6937"/>
                    </a:lnTo>
                    <a:lnTo>
                      <a:pt x="58106" y="6836"/>
                    </a:lnTo>
                    <a:lnTo>
                      <a:pt x="58055" y="6735"/>
                    </a:lnTo>
                    <a:lnTo>
                      <a:pt x="58055" y="6585"/>
                    </a:lnTo>
                    <a:lnTo>
                      <a:pt x="58005" y="6434"/>
                    </a:lnTo>
                    <a:lnTo>
                      <a:pt x="57905" y="6333"/>
                    </a:lnTo>
                    <a:lnTo>
                      <a:pt x="57704" y="6283"/>
                    </a:lnTo>
                    <a:lnTo>
                      <a:pt x="57653" y="6132"/>
                    </a:lnTo>
                    <a:lnTo>
                      <a:pt x="57653" y="6032"/>
                    </a:lnTo>
                    <a:lnTo>
                      <a:pt x="57955" y="5831"/>
                    </a:lnTo>
                    <a:lnTo>
                      <a:pt x="58256" y="5680"/>
                    </a:lnTo>
                    <a:lnTo>
                      <a:pt x="58558" y="5680"/>
                    </a:lnTo>
                    <a:lnTo>
                      <a:pt x="58709" y="5780"/>
                    </a:lnTo>
                    <a:lnTo>
                      <a:pt x="58809" y="5881"/>
                    </a:lnTo>
                    <a:lnTo>
                      <a:pt x="58910" y="5881"/>
                    </a:lnTo>
                    <a:lnTo>
                      <a:pt x="59061" y="5931"/>
                    </a:lnTo>
                    <a:lnTo>
                      <a:pt x="59211" y="6132"/>
                    </a:lnTo>
                    <a:lnTo>
                      <a:pt x="59312" y="5982"/>
                    </a:lnTo>
                    <a:lnTo>
                      <a:pt x="59463" y="5931"/>
                    </a:lnTo>
                    <a:lnTo>
                      <a:pt x="59614" y="5881"/>
                    </a:lnTo>
                    <a:lnTo>
                      <a:pt x="59714" y="5831"/>
                    </a:lnTo>
                    <a:lnTo>
                      <a:pt x="59965" y="5579"/>
                    </a:lnTo>
                    <a:lnTo>
                      <a:pt x="60066" y="5529"/>
                    </a:lnTo>
                    <a:lnTo>
                      <a:pt x="60116" y="5529"/>
                    </a:lnTo>
                    <a:lnTo>
                      <a:pt x="60267" y="5680"/>
                    </a:lnTo>
                    <a:lnTo>
                      <a:pt x="60317" y="5780"/>
                    </a:lnTo>
                    <a:lnTo>
                      <a:pt x="60367" y="5931"/>
                    </a:lnTo>
                    <a:lnTo>
                      <a:pt x="60418" y="6132"/>
                    </a:lnTo>
                    <a:lnTo>
                      <a:pt x="60468" y="6283"/>
                    </a:lnTo>
                    <a:lnTo>
                      <a:pt x="60669" y="6384"/>
                    </a:lnTo>
                    <a:lnTo>
                      <a:pt x="60820" y="6384"/>
                    </a:lnTo>
                    <a:lnTo>
                      <a:pt x="60820" y="6032"/>
                    </a:lnTo>
                    <a:lnTo>
                      <a:pt x="60870" y="5982"/>
                    </a:lnTo>
                    <a:lnTo>
                      <a:pt x="60920" y="5931"/>
                    </a:lnTo>
                    <a:lnTo>
                      <a:pt x="60971" y="5982"/>
                    </a:lnTo>
                    <a:lnTo>
                      <a:pt x="60971" y="6132"/>
                    </a:lnTo>
                    <a:lnTo>
                      <a:pt x="60920" y="6384"/>
                    </a:lnTo>
                    <a:lnTo>
                      <a:pt x="60971" y="6333"/>
                    </a:lnTo>
                    <a:lnTo>
                      <a:pt x="60971" y="6484"/>
                    </a:lnTo>
                    <a:lnTo>
                      <a:pt x="60920" y="6534"/>
                    </a:lnTo>
                    <a:lnTo>
                      <a:pt x="60845" y="6534"/>
                    </a:lnTo>
                    <a:lnTo>
                      <a:pt x="60820" y="6585"/>
                    </a:lnTo>
                    <a:lnTo>
                      <a:pt x="60820" y="6635"/>
                    </a:lnTo>
                    <a:lnTo>
                      <a:pt x="60920" y="6735"/>
                    </a:lnTo>
                    <a:lnTo>
                      <a:pt x="61071" y="6786"/>
                    </a:lnTo>
                    <a:lnTo>
                      <a:pt x="61222" y="6836"/>
                    </a:lnTo>
                    <a:lnTo>
                      <a:pt x="61323" y="6937"/>
                    </a:lnTo>
                    <a:lnTo>
                      <a:pt x="61423" y="6836"/>
                    </a:lnTo>
                    <a:lnTo>
                      <a:pt x="61423" y="6735"/>
                    </a:lnTo>
                    <a:lnTo>
                      <a:pt x="61423" y="6585"/>
                    </a:lnTo>
                    <a:lnTo>
                      <a:pt x="61473" y="6384"/>
                    </a:lnTo>
                    <a:lnTo>
                      <a:pt x="61624" y="6183"/>
                    </a:lnTo>
                    <a:lnTo>
                      <a:pt x="61674" y="5982"/>
                    </a:lnTo>
                    <a:lnTo>
                      <a:pt x="61725" y="5931"/>
                    </a:lnTo>
                    <a:lnTo>
                      <a:pt x="61825" y="5982"/>
                    </a:lnTo>
                    <a:lnTo>
                      <a:pt x="61825" y="6032"/>
                    </a:lnTo>
                    <a:lnTo>
                      <a:pt x="61875" y="6434"/>
                    </a:lnTo>
                    <a:lnTo>
                      <a:pt x="61926" y="6484"/>
                    </a:lnTo>
                    <a:lnTo>
                      <a:pt x="61926" y="6534"/>
                    </a:lnTo>
                    <a:lnTo>
                      <a:pt x="62026" y="6484"/>
                    </a:lnTo>
                    <a:lnTo>
                      <a:pt x="62127" y="6384"/>
                    </a:lnTo>
                    <a:lnTo>
                      <a:pt x="62278" y="6333"/>
                    </a:lnTo>
                    <a:lnTo>
                      <a:pt x="62378" y="6183"/>
                    </a:lnTo>
                    <a:lnTo>
                      <a:pt x="62479" y="6082"/>
                    </a:lnTo>
                    <a:lnTo>
                      <a:pt x="62780" y="6082"/>
                    </a:lnTo>
                    <a:lnTo>
                      <a:pt x="63936" y="6132"/>
                    </a:lnTo>
                    <a:lnTo>
                      <a:pt x="64037" y="6082"/>
                    </a:lnTo>
                    <a:lnTo>
                      <a:pt x="64137" y="6082"/>
                    </a:lnTo>
                    <a:lnTo>
                      <a:pt x="64137" y="5982"/>
                    </a:lnTo>
                    <a:lnTo>
                      <a:pt x="64188" y="5881"/>
                    </a:lnTo>
                    <a:lnTo>
                      <a:pt x="64137" y="5479"/>
                    </a:lnTo>
                    <a:lnTo>
                      <a:pt x="64137" y="5328"/>
                    </a:lnTo>
                    <a:lnTo>
                      <a:pt x="64188" y="5177"/>
                    </a:lnTo>
                    <a:lnTo>
                      <a:pt x="64288" y="5077"/>
                    </a:lnTo>
                    <a:lnTo>
                      <a:pt x="64338" y="5077"/>
                    </a:lnTo>
                    <a:lnTo>
                      <a:pt x="64539" y="5027"/>
                    </a:lnTo>
                    <a:lnTo>
                      <a:pt x="64791" y="5077"/>
                    </a:lnTo>
                    <a:lnTo>
                      <a:pt x="65344" y="5077"/>
                    </a:lnTo>
                    <a:lnTo>
                      <a:pt x="65494" y="5027"/>
                    </a:lnTo>
                    <a:lnTo>
                      <a:pt x="65645" y="4926"/>
                    </a:lnTo>
                    <a:lnTo>
                      <a:pt x="65796" y="4825"/>
                    </a:lnTo>
                    <a:lnTo>
                      <a:pt x="65997" y="4825"/>
                    </a:lnTo>
                    <a:lnTo>
                      <a:pt x="66349" y="4876"/>
                    </a:lnTo>
                    <a:lnTo>
                      <a:pt x="68309" y="4876"/>
                    </a:lnTo>
                    <a:lnTo>
                      <a:pt x="68460" y="4825"/>
                    </a:lnTo>
                    <a:lnTo>
                      <a:pt x="68561" y="4775"/>
                    </a:lnTo>
                    <a:lnTo>
                      <a:pt x="68561" y="4725"/>
                    </a:lnTo>
                    <a:lnTo>
                      <a:pt x="68611" y="4524"/>
                    </a:lnTo>
                    <a:lnTo>
                      <a:pt x="68611" y="4021"/>
                    </a:lnTo>
                    <a:lnTo>
                      <a:pt x="68259" y="4021"/>
                    </a:lnTo>
                    <a:lnTo>
                      <a:pt x="68058" y="4071"/>
                    </a:lnTo>
                    <a:lnTo>
                      <a:pt x="67907" y="4122"/>
                    </a:lnTo>
                    <a:lnTo>
                      <a:pt x="67756" y="4222"/>
                    </a:lnTo>
                    <a:lnTo>
                      <a:pt x="67555" y="4273"/>
                    </a:lnTo>
                    <a:lnTo>
                      <a:pt x="67354" y="4222"/>
                    </a:lnTo>
                    <a:lnTo>
                      <a:pt x="67153" y="4122"/>
                    </a:lnTo>
                    <a:lnTo>
                      <a:pt x="66952" y="4021"/>
                    </a:lnTo>
                    <a:lnTo>
                      <a:pt x="66751" y="4021"/>
                    </a:lnTo>
                    <a:lnTo>
                      <a:pt x="66600" y="4071"/>
                    </a:lnTo>
                    <a:lnTo>
                      <a:pt x="66399" y="4172"/>
                    </a:lnTo>
                    <a:lnTo>
                      <a:pt x="66299" y="4222"/>
                    </a:lnTo>
                    <a:lnTo>
                      <a:pt x="66047" y="4222"/>
                    </a:lnTo>
                    <a:lnTo>
                      <a:pt x="65947" y="4172"/>
                    </a:lnTo>
                    <a:lnTo>
                      <a:pt x="65746" y="4021"/>
                    </a:lnTo>
                    <a:lnTo>
                      <a:pt x="64740" y="4021"/>
                    </a:lnTo>
                    <a:lnTo>
                      <a:pt x="64489" y="4071"/>
                    </a:lnTo>
                    <a:lnTo>
                      <a:pt x="64288" y="4172"/>
                    </a:lnTo>
                    <a:lnTo>
                      <a:pt x="64188" y="4222"/>
                    </a:lnTo>
                    <a:lnTo>
                      <a:pt x="64037" y="4273"/>
                    </a:lnTo>
                    <a:lnTo>
                      <a:pt x="63886" y="4222"/>
                    </a:lnTo>
                    <a:lnTo>
                      <a:pt x="63735" y="4122"/>
                    </a:lnTo>
                    <a:lnTo>
                      <a:pt x="63635" y="4021"/>
                    </a:lnTo>
                    <a:lnTo>
                      <a:pt x="63484" y="4021"/>
                    </a:lnTo>
                    <a:lnTo>
                      <a:pt x="63383" y="4071"/>
                    </a:lnTo>
                    <a:lnTo>
                      <a:pt x="63233" y="4172"/>
                    </a:lnTo>
                    <a:lnTo>
                      <a:pt x="63132" y="4222"/>
                    </a:lnTo>
                    <a:lnTo>
                      <a:pt x="61674" y="4222"/>
                    </a:lnTo>
                    <a:lnTo>
                      <a:pt x="61524" y="4172"/>
                    </a:lnTo>
                    <a:lnTo>
                      <a:pt x="61423" y="4122"/>
                    </a:lnTo>
                    <a:lnTo>
                      <a:pt x="61272" y="3921"/>
                    </a:lnTo>
                    <a:lnTo>
                      <a:pt x="61222" y="3770"/>
                    </a:lnTo>
                    <a:lnTo>
                      <a:pt x="61272" y="3669"/>
                    </a:lnTo>
                    <a:lnTo>
                      <a:pt x="61423" y="3619"/>
                    </a:lnTo>
                    <a:lnTo>
                      <a:pt x="61524" y="3619"/>
                    </a:lnTo>
                    <a:lnTo>
                      <a:pt x="61674" y="3770"/>
                    </a:lnTo>
                    <a:lnTo>
                      <a:pt x="61825" y="3820"/>
                    </a:lnTo>
                    <a:lnTo>
                      <a:pt x="61976" y="3770"/>
                    </a:lnTo>
                    <a:lnTo>
                      <a:pt x="62127" y="3619"/>
                    </a:lnTo>
                    <a:lnTo>
                      <a:pt x="62227" y="3569"/>
                    </a:lnTo>
                    <a:lnTo>
                      <a:pt x="62629" y="3569"/>
                    </a:lnTo>
                    <a:lnTo>
                      <a:pt x="63132" y="3619"/>
                    </a:lnTo>
                    <a:lnTo>
                      <a:pt x="63584" y="3569"/>
                    </a:lnTo>
                    <a:lnTo>
                      <a:pt x="64037" y="3619"/>
                    </a:lnTo>
                    <a:lnTo>
                      <a:pt x="64288" y="3569"/>
                    </a:lnTo>
                    <a:lnTo>
                      <a:pt x="64389" y="3519"/>
                    </a:lnTo>
                    <a:lnTo>
                      <a:pt x="64439" y="3418"/>
                    </a:lnTo>
                    <a:lnTo>
                      <a:pt x="64590" y="3519"/>
                    </a:lnTo>
                    <a:lnTo>
                      <a:pt x="64690" y="3569"/>
                    </a:lnTo>
                    <a:lnTo>
                      <a:pt x="64791" y="3619"/>
                    </a:lnTo>
                    <a:lnTo>
                      <a:pt x="64891" y="3569"/>
                    </a:lnTo>
                    <a:lnTo>
                      <a:pt x="64942" y="3519"/>
                    </a:lnTo>
                    <a:lnTo>
                      <a:pt x="65092" y="3418"/>
                    </a:lnTo>
                    <a:lnTo>
                      <a:pt x="65193" y="3368"/>
                    </a:lnTo>
                    <a:lnTo>
                      <a:pt x="65344" y="3418"/>
                    </a:lnTo>
                    <a:lnTo>
                      <a:pt x="65494" y="3519"/>
                    </a:lnTo>
                    <a:lnTo>
                      <a:pt x="65595" y="3569"/>
                    </a:lnTo>
                    <a:lnTo>
                      <a:pt x="65645" y="3619"/>
                    </a:lnTo>
                    <a:lnTo>
                      <a:pt x="65746" y="3569"/>
                    </a:lnTo>
                    <a:lnTo>
                      <a:pt x="65846" y="3519"/>
                    </a:lnTo>
                    <a:lnTo>
                      <a:pt x="65947" y="3418"/>
                    </a:lnTo>
                    <a:lnTo>
                      <a:pt x="65997" y="3368"/>
                    </a:lnTo>
                    <a:lnTo>
                      <a:pt x="66047" y="3267"/>
                    </a:lnTo>
                    <a:lnTo>
                      <a:pt x="66047" y="3116"/>
                    </a:lnTo>
                    <a:lnTo>
                      <a:pt x="66148" y="3016"/>
                    </a:lnTo>
                    <a:lnTo>
                      <a:pt x="66349" y="2765"/>
                    </a:lnTo>
                    <a:lnTo>
                      <a:pt x="66449" y="2664"/>
                    </a:lnTo>
                    <a:lnTo>
                      <a:pt x="66449" y="2614"/>
                    </a:lnTo>
                    <a:lnTo>
                      <a:pt x="66399" y="2564"/>
                    </a:lnTo>
                    <a:lnTo>
                      <a:pt x="66248" y="2564"/>
                    </a:lnTo>
                    <a:lnTo>
                      <a:pt x="66148" y="2614"/>
                    </a:lnTo>
                    <a:lnTo>
                      <a:pt x="65997" y="2714"/>
                    </a:lnTo>
                    <a:lnTo>
                      <a:pt x="65897" y="2714"/>
                    </a:lnTo>
                    <a:lnTo>
                      <a:pt x="65645" y="2765"/>
                    </a:lnTo>
                    <a:lnTo>
                      <a:pt x="65545" y="2714"/>
                    </a:lnTo>
                    <a:lnTo>
                      <a:pt x="65444" y="2664"/>
                    </a:lnTo>
                    <a:lnTo>
                      <a:pt x="65394" y="2614"/>
                    </a:lnTo>
                    <a:lnTo>
                      <a:pt x="65344" y="2564"/>
                    </a:lnTo>
                    <a:lnTo>
                      <a:pt x="65193" y="2513"/>
                    </a:lnTo>
                    <a:lnTo>
                      <a:pt x="64942" y="2513"/>
                    </a:lnTo>
                    <a:lnTo>
                      <a:pt x="64841" y="2463"/>
                    </a:lnTo>
                    <a:lnTo>
                      <a:pt x="64539" y="2363"/>
                    </a:lnTo>
                    <a:lnTo>
                      <a:pt x="64288" y="2312"/>
                    </a:lnTo>
                    <a:lnTo>
                      <a:pt x="63986" y="2363"/>
                    </a:lnTo>
                    <a:lnTo>
                      <a:pt x="63685" y="2463"/>
                    </a:lnTo>
                    <a:lnTo>
                      <a:pt x="63534" y="2463"/>
                    </a:lnTo>
                    <a:lnTo>
                      <a:pt x="63534" y="2312"/>
                    </a:lnTo>
                    <a:lnTo>
                      <a:pt x="63534" y="2262"/>
                    </a:lnTo>
                    <a:lnTo>
                      <a:pt x="63735" y="2061"/>
                    </a:lnTo>
                    <a:lnTo>
                      <a:pt x="63836" y="1960"/>
                    </a:lnTo>
                    <a:lnTo>
                      <a:pt x="63936" y="1910"/>
                    </a:lnTo>
                    <a:lnTo>
                      <a:pt x="64137" y="1810"/>
                    </a:lnTo>
                    <a:lnTo>
                      <a:pt x="64288" y="1659"/>
                    </a:lnTo>
                    <a:lnTo>
                      <a:pt x="64389" y="1508"/>
                    </a:lnTo>
                    <a:lnTo>
                      <a:pt x="64389" y="1257"/>
                    </a:lnTo>
                    <a:lnTo>
                      <a:pt x="64389" y="1156"/>
                    </a:lnTo>
                    <a:lnTo>
                      <a:pt x="64439" y="1106"/>
                    </a:lnTo>
                    <a:lnTo>
                      <a:pt x="64590" y="1056"/>
                    </a:lnTo>
                    <a:lnTo>
                      <a:pt x="64942" y="905"/>
                    </a:lnTo>
                    <a:lnTo>
                      <a:pt x="65143" y="855"/>
                    </a:lnTo>
                    <a:lnTo>
                      <a:pt x="66751" y="855"/>
                    </a:lnTo>
                    <a:lnTo>
                      <a:pt x="66852" y="905"/>
                    </a:lnTo>
                    <a:lnTo>
                      <a:pt x="66902" y="1005"/>
                    </a:lnTo>
                    <a:lnTo>
                      <a:pt x="66902" y="1206"/>
                    </a:lnTo>
                    <a:lnTo>
                      <a:pt x="66952" y="1609"/>
                    </a:lnTo>
                    <a:lnTo>
                      <a:pt x="67002" y="1659"/>
                    </a:lnTo>
                    <a:lnTo>
                      <a:pt x="67103" y="1709"/>
                    </a:lnTo>
                    <a:lnTo>
                      <a:pt x="67203" y="1709"/>
                    </a:lnTo>
                    <a:lnTo>
                      <a:pt x="67254" y="1558"/>
                    </a:lnTo>
                    <a:lnTo>
                      <a:pt x="67153" y="1408"/>
                    </a:lnTo>
                    <a:lnTo>
                      <a:pt x="67103" y="1307"/>
                    </a:lnTo>
                    <a:lnTo>
                      <a:pt x="67153" y="1156"/>
                    </a:lnTo>
                    <a:lnTo>
                      <a:pt x="67254" y="1056"/>
                    </a:lnTo>
                    <a:lnTo>
                      <a:pt x="67304" y="955"/>
                    </a:lnTo>
                    <a:lnTo>
                      <a:pt x="67354" y="855"/>
                    </a:lnTo>
                    <a:lnTo>
                      <a:pt x="67304" y="654"/>
                    </a:lnTo>
                    <a:lnTo>
                      <a:pt x="67103" y="654"/>
                    </a:lnTo>
                    <a:lnTo>
                      <a:pt x="66952" y="603"/>
                    </a:lnTo>
                    <a:lnTo>
                      <a:pt x="66852" y="503"/>
                    </a:lnTo>
                    <a:lnTo>
                      <a:pt x="66801" y="453"/>
                    </a:lnTo>
                    <a:lnTo>
                      <a:pt x="66701" y="402"/>
                    </a:lnTo>
                    <a:lnTo>
                      <a:pt x="66500" y="503"/>
                    </a:lnTo>
                    <a:lnTo>
                      <a:pt x="66399" y="603"/>
                    </a:lnTo>
                    <a:lnTo>
                      <a:pt x="66349" y="603"/>
                    </a:lnTo>
                    <a:lnTo>
                      <a:pt x="66299" y="553"/>
                    </a:lnTo>
                    <a:lnTo>
                      <a:pt x="66198" y="503"/>
                    </a:lnTo>
                    <a:lnTo>
                      <a:pt x="66098" y="453"/>
                    </a:lnTo>
                    <a:lnTo>
                      <a:pt x="65796" y="453"/>
                    </a:lnTo>
                    <a:lnTo>
                      <a:pt x="65695" y="402"/>
                    </a:lnTo>
                    <a:lnTo>
                      <a:pt x="65645" y="352"/>
                    </a:lnTo>
                    <a:lnTo>
                      <a:pt x="65645" y="251"/>
                    </a:lnTo>
                    <a:lnTo>
                      <a:pt x="65645" y="101"/>
                    </a:lnTo>
                    <a:lnTo>
                      <a:pt x="65595" y="50"/>
                    </a:lnTo>
                    <a:lnTo>
                      <a:pt x="6549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3" name="Google Shape;5746;p47">
                <a:extLst>
                  <a:ext uri="{FF2B5EF4-FFF2-40B4-BE49-F238E27FC236}">
                    <a16:creationId xmlns:a16="http://schemas.microsoft.com/office/drawing/2014/main" id="{5A98AD33-85F2-4B56-A3DB-7D8F71763740}"/>
                  </a:ext>
                </a:extLst>
              </p:cNvPr>
              <p:cNvSpPr/>
              <p:nvPr/>
            </p:nvSpPr>
            <p:spPr>
              <a:xfrm>
                <a:off x="1818900" y="3705050"/>
                <a:ext cx="199825" cy="110600"/>
              </a:xfrm>
              <a:custGeom>
                <a:avLst/>
                <a:gdLst/>
                <a:ahLst/>
                <a:cxnLst/>
                <a:rect l="l" t="t" r="r" b="b"/>
                <a:pathLst>
                  <a:path w="7993" h="4424" extrusionOk="0">
                    <a:moveTo>
                      <a:pt x="4223" y="1709"/>
                    </a:moveTo>
                    <a:lnTo>
                      <a:pt x="4374" y="1760"/>
                    </a:lnTo>
                    <a:lnTo>
                      <a:pt x="4424" y="1810"/>
                    </a:lnTo>
                    <a:lnTo>
                      <a:pt x="4424" y="1910"/>
                    </a:lnTo>
                    <a:lnTo>
                      <a:pt x="4424" y="2111"/>
                    </a:lnTo>
                    <a:lnTo>
                      <a:pt x="4424" y="2312"/>
                    </a:lnTo>
                    <a:lnTo>
                      <a:pt x="4424" y="2564"/>
                    </a:lnTo>
                    <a:lnTo>
                      <a:pt x="4374" y="2664"/>
                    </a:lnTo>
                    <a:lnTo>
                      <a:pt x="4273" y="2715"/>
                    </a:lnTo>
                    <a:lnTo>
                      <a:pt x="4022" y="2664"/>
                    </a:lnTo>
                    <a:lnTo>
                      <a:pt x="3871" y="2564"/>
                    </a:lnTo>
                    <a:lnTo>
                      <a:pt x="3620" y="2262"/>
                    </a:lnTo>
                    <a:lnTo>
                      <a:pt x="3469" y="2162"/>
                    </a:lnTo>
                    <a:lnTo>
                      <a:pt x="3318" y="2111"/>
                    </a:lnTo>
                    <a:lnTo>
                      <a:pt x="3067" y="2111"/>
                    </a:lnTo>
                    <a:lnTo>
                      <a:pt x="3017" y="2011"/>
                    </a:lnTo>
                    <a:lnTo>
                      <a:pt x="2966" y="1961"/>
                    </a:lnTo>
                    <a:lnTo>
                      <a:pt x="3168" y="1760"/>
                    </a:lnTo>
                    <a:lnTo>
                      <a:pt x="3268" y="1709"/>
                    </a:lnTo>
                    <a:close/>
                    <a:moveTo>
                      <a:pt x="3067" y="2312"/>
                    </a:moveTo>
                    <a:lnTo>
                      <a:pt x="3168" y="2463"/>
                    </a:lnTo>
                    <a:lnTo>
                      <a:pt x="3117" y="2614"/>
                    </a:lnTo>
                    <a:lnTo>
                      <a:pt x="3067" y="2765"/>
                    </a:lnTo>
                    <a:lnTo>
                      <a:pt x="2816" y="2966"/>
                    </a:lnTo>
                    <a:lnTo>
                      <a:pt x="2765" y="2865"/>
                    </a:lnTo>
                    <a:lnTo>
                      <a:pt x="2715" y="2765"/>
                    </a:lnTo>
                    <a:lnTo>
                      <a:pt x="2765" y="2614"/>
                    </a:lnTo>
                    <a:lnTo>
                      <a:pt x="2816" y="2514"/>
                    </a:lnTo>
                    <a:lnTo>
                      <a:pt x="3067" y="2312"/>
                    </a:lnTo>
                    <a:close/>
                    <a:moveTo>
                      <a:pt x="4525" y="3167"/>
                    </a:moveTo>
                    <a:lnTo>
                      <a:pt x="4575" y="3217"/>
                    </a:lnTo>
                    <a:lnTo>
                      <a:pt x="4525" y="3368"/>
                    </a:lnTo>
                    <a:lnTo>
                      <a:pt x="4424" y="3318"/>
                    </a:lnTo>
                    <a:lnTo>
                      <a:pt x="4525" y="3167"/>
                    </a:lnTo>
                    <a:close/>
                    <a:moveTo>
                      <a:pt x="4927" y="3167"/>
                    </a:moveTo>
                    <a:lnTo>
                      <a:pt x="5027" y="3318"/>
                    </a:lnTo>
                    <a:lnTo>
                      <a:pt x="4927" y="3368"/>
                    </a:lnTo>
                    <a:lnTo>
                      <a:pt x="4877" y="3217"/>
                    </a:lnTo>
                    <a:lnTo>
                      <a:pt x="4927" y="3167"/>
                    </a:lnTo>
                    <a:close/>
                    <a:moveTo>
                      <a:pt x="5781" y="2966"/>
                    </a:moveTo>
                    <a:lnTo>
                      <a:pt x="5882" y="3117"/>
                    </a:lnTo>
                    <a:lnTo>
                      <a:pt x="5932" y="3267"/>
                    </a:lnTo>
                    <a:lnTo>
                      <a:pt x="5982" y="3368"/>
                    </a:lnTo>
                    <a:lnTo>
                      <a:pt x="6083" y="3469"/>
                    </a:lnTo>
                    <a:lnTo>
                      <a:pt x="6033" y="3569"/>
                    </a:lnTo>
                    <a:lnTo>
                      <a:pt x="5832" y="3569"/>
                    </a:lnTo>
                    <a:lnTo>
                      <a:pt x="5630" y="3418"/>
                    </a:lnTo>
                    <a:lnTo>
                      <a:pt x="5480" y="3267"/>
                    </a:lnTo>
                    <a:lnTo>
                      <a:pt x="5480" y="3117"/>
                    </a:lnTo>
                    <a:lnTo>
                      <a:pt x="5530" y="3016"/>
                    </a:lnTo>
                    <a:lnTo>
                      <a:pt x="5681" y="2966"/>
                    </a:lnTo>
                    <a:close/>
                    <a:moveTo>
                      <a:pt x="4424" y="3569"/>
                    </a:moveTo>
                    <a:lnTo>
                      <a:pt x="4625" y="3670"/>
                    </a:lnTo>
                    <a:lnTo>
                      <a:pt x="4525" y="3770"/>
                    </a:lnTo>
                    <a:lnTo>
                      <a:pt x="4474" y="3770"/>
                    </a:lnTo>
                    <a:lnTo>
                      <a:pt x="4324" y="3720"/>
                    </a:lnTo>
                    <a:lnTo>
                      <a:pt x="4223" y="3670"/>
                    </a:lnTo>
                    <a:lnTo>
                      <a:pt x="4424" y="3569"/>
                    </a:lnTo>
                    <a:close/>
                    <a:moveTo>
                      <a:pt x="5832" y="0"/>
                    </a:moveTo>
                    <a:lnTo>
                      <a:pt x="5731" y="51"/>
                    </a:lnTo>
                    <a:lnTo>
                      <a:pt x="5681" y="151"/>
                    </a:lnTo>
                    <a:lnTo>
                      <a:pt x="5681" y="252"/>
                    </a:lnTo>
                    <a:lnTo>
                      <a:pt x="5681" y="402"/>
                    </a:lnTo>
                    <a:lnTo>
                      <a:pt x="5630" y="553"/>
                    </a:lnTo>
                    <a:lnTo>
                      <a:pt x="5580" y="603"/>
                    </a:lnTo>
                    <a:lnTo>
                      <a:pt x="5379" y="654"/>
                    </a:lnTo>
                    <a:lnTo>
                      <a:pt x="5279" y="754"/>
                    </a:lnTo>
                    <a:lnTo>
                      <a:pt x="5128" y="855"/>
                    </a:lnTo>
                    <a:lnTo>
                      <a:pt x="5078" y="905"/>
                    </a:lnTo>
                    <a:lnTo>
                      <a:pt x="5078" y="955"/>
                    </a:lnTo>
                    <a:lnTo>
                      <a:pt x="5128" y="1056"/>
                    </a:lnTo>
                    <a:lnTo>
                      <a:pt x="5228" y="1156"/>
                    </a:lnTo>
                    <a:lnTo>
                      <a:pt x="5178" y="1207"/>
                    </a:lnTo>
                    <a:lnTo>
                      <a:pt x="5128" y="1307"/>
                    </a:lnTo>
                    <a:lnTo>
                      <a:pt x="5078" y="1357"/>
                    </a:lnTo>
                    <a:lnTo>
                      <a:pt x="5027" y="1458"/>
                    </a:lnTo>
                    <a:lnTo>
                      <a:pt x="5279" y="1458"/>
                    </a:lnTo>
                    <a:lnTo>
                      <a:pt x="5429" y="1508"/>
                    </a:lnTo>
                    <a:lnTo>
                      <a:pt x="5480" y="1659"/>
                    </a:lnTo>
                    <a:lnTo>
                      <a:pt x="5480" y="1910"/>
                    </a:lnTo>
                    <a:lnTo>
                      <a:pt x="5781" y="1910"/>
                    </a:lnTo>
                    <a:lnTo>
                      <a:pt x="5832" y="1961"/>
                    </a:lnTo>
                    <a:lnTo>
                      <a:pt x="5882" y="2212"/>
                    </a:lnTo>
                    <a:lnTo>
                      <a:pt x="5882" y="2413"/>
                    </a:lnTo>
                    <a:lnTo>
                      <a:pt x="5832" y="2463"/>
                    </a:lnTo>
                    <a:lnTo>
                      <a:pt x="5781" y="2514"/>
                    </a:lnTo>
                    <a:lnTo>
                      <a:pt x="4726" y="2514"/>
                    </a:lnTo>
                    <a:lnTo>
                      <a:pt x="4675" y="2463"/>
                    </a:lnTo>
                    <a:lnTo>
                      <a:pt x="4675" y="2363"/>
                    </a:lnTo>
                    <a:lnTo>
                      <a:pt x="4776" y="2262"/>
                    </a:lnTo>
                    <a:lnTo>
                      <a:pt x="4826" y="2162"/>
                    </a:lnTo>
                    <a:lnTo>
                      <a:pt x="4826" y="2111"/>
                    </a:lnTo>
                    <a:lnTo>
                      <a:pt x="4826" y="1961"/>
                    </a:lnTo>
                    <a:lnTo>
                      <a:pt x="4877" y="1760"/>
                    </a:lnTo>
                    <a:lnTo>
                      <a:pt x="4977" y="1659"/>
                    </a:lnTo>
                    <a:lnTo>
                      <a:pt x="5027" y="1458"/>
                    </a:lnTo>
                    <a:lnTo>
                      <a:pt x="4877" y="1458"/>
                    </a:lnTo>
                    <a:lnTo>
                      <a:pt x="4826" y="1307"/>
                    </a:lnTo>
                    <a:lnTo>
                      <a:pt x="4776" y="1106"/>
                    </a:lnTo>
                    <a:lnTo>
                      <a:pt x="4675" y="1056"/>
                    </a:lnTo>
                    <a:lnTo>
                      <a:pt x="4575" y="1056"/>
                    </a:lnTo>
                    <a:lnTo>
                      <a:pt x="4424" y="1156"/>
                    </a:lnTo>
                    <a:lnTo>
                      <a:pt x="4324" y="1207"/>
                    </a:lnTo>
                    <a:lnTo>
                      <a:pt x="4273" y="1207"/>
                    </a:lnTo>
                    <a:lnTo>
                      <a:pt x="4223" y="1156"/>
                    </a:lnTo>
                    <a:lnTo>
                      <a:pt x="4173" y="905"/>
                    </a:lnTo>
                    <a:lnTo>
                      <a:pt x="4072" y="855"/>
                    </a:lnTo>
                    <a:lnTo>
                      <a:pt x="3922" y="855"/>
                    </a:lnTo>
                    <a:lnTo>
                      <a:pt x="3218" y="905"/>
                    </a:lnTo>
                    <a:lnTo>
                      <a:pt x="3117" y="1006"/>
                    </a:lnTo>
                    <a:lnTo>
                      <a:pt x="3017" y="1006"/>
                    </a:lnTo>
                    <a:lnTo>
                      <a:pt x="2916" y="955"/>
                    </a:lnTo>
                    <a:lnTo>
                      <a:pt x="2816" y="855"/>
                    </a:lnTo>
                    <a:lnTo>
                      <a:pt x="2715" y="805"/>
                    </a:lnTo>
                    <a:lnTo>
                      <a:pt x="2615" y="805"/>
                    </a:lnTo>
                    <a:lnTo>
                      <a:pt x="2313" y="955"/>
                    </a:lnTo>
                    <a:lnTo>
                      <a:pt x="2162" y="1106"/>
                    </a:lnTo>
                    <a:lnTo>
                      <a:pt x="2112" y="1207"/>
                    </a:lnTo>
                    <a:lnTo>
                      <a:pt x="2112" y="1408"/>
                    </a:lnTo>
                    <a:lnTo>
                      <a:pt x="2162" y="1609"/>
                    </a:lnTo>
                    <a:lnTo>
                      <a:pt x="2213" y="1659"/>
                    </a:lnTo>
                    <a:lnTo>
                      <a:pt x="2263" y="1659"/>
                    </a:lnTo>
                    <a:lnTo>
                      <a:pt x="2414" y="1709"/>
                    </a:lnTo>
                    <a:lnTo>
                      <a:pt x="2715" y="1760"/>
                    </a:lnTo>
                    <a:lnTo>
                      <a:pt x="2464" y="1910"/>
                    </a:lnTo>
                    <a:lnTo>
                      <a:pt x="2363" y="1961"/>
                    </a:lnTo>
                    <a:lnTo>
                      <a:pt x="2313" y="2111"/>
                    </a:lnTo>
                    <a:lnTo>
                      <a:pt x="2313" y="2312"/>
                    </a:lnTo>
                    <a:lnTo>
                      <a:pt x="2313" y="2413"/>
                    </a:lnTo>
                    <a:lnTo>
                      <a:pt x="2263" y="2514"/>
                    </a:lnTo>
                    <a:lnTo>
                      <a:pt x="2162" y="2564"/>
                    </a:lnTo>
                    <a:lnTo>
                      <a:pt x="2162" y="2614"/>
                    </a:lnTo>
                    <a:lnTo>
                      <a:pt x="2213" y="2815"/>
                    </a:lnTo>
                    <a:lnTo>
                      <a:pt x="2263" y="2916"/>
                    </a:lnTo>
                    <a:lnTo>
                      <a:pt x="2313" y="3016"/>
                    </a:lnTo>
                    <a:lnTo>
                      <a:pt x="2263" y="3267"/>
                    </a:lnTo>
                    <a:lnTo>
                      <a:pt x="2263" y="3318"/>
                    </a:lnTo>
                    <a:lnTo>
                      <a:pt x="2213" y="3368"/>
                    </a:lnTo>
                    <a:lnTo>
                      <a:pt x="2112" y="3318"/>
                    </a:lnTo>
                    <a:lnTo>
                      <a:pt x="2062" y="3167"/>
                    </a:lnTo>
                    <a:lnTo>
                      <a:pt x="2011" y="3167"/>
                    </a:lnTo>
                    <a:lnTo>
                      <a:pt x="1911" y="3217"/>
                    </a:lnTo>
                    <a:lnTo>
                      <a:pt x="1810" y="3519"/>
                    </a:lnTo>
                    <a:lnTo>
                      <a:pt x="1710" y="3569"/>
                    </a:lnTo>
                    <a:lnTo>
                      <a:pt x="1006" y="3569"/>
                    </a:lnTo>
                    <a:lnTo>
                      <a:pt x="906" y="3619"/>
                    </a:lnTo>
                    <a:lnTo>
                      <a:pt x="554" y="3971"/>
                    </a:lnTo>
                    <a:lnTo>
                      <a:pt x="504" y="4021"/>
                    </a:lnTo>
                    <a:lnTo>
                      <a:pt x="403" y="4021"/>
                    </a:lnTo>
                    <a:lnTo>
                      <a:pt x="303" y="3971"/>
                    </a:lnTo>
                    <a:lnTo>
                      <a:pt x="202" y="3921"/>
                    </a:lnTo>
                    <a:lnTo>
                      <a:pt x="202" y="3820"/>
                    </a:lnTo>
                    <a:lnTo>
                      <a:pt x="202" y="3720"/>
                    </a:lnTo>
                    <a:lnTo>
                      <a:pt x="152" y="3619"/>
                    </a:lnTo>
                    <a:lnTo>
                      <a:pt x="51" y="3670"/>
                    </a:lnTo>
                    <a:lnTo>
                      <a:pt x="1" y="3670"/>
                    </a:lnTo>
                    <a:lnTo>
                      <a:pt x="1" y="4222"/>
                    </a:lnTo>
                    <a:lnTo>
                      <a:pt x="1" y="4323"/>
                    </a:lnTo>
                    <a:lnTo>
                      <a:pt x="51" y="4373"/>
                    </a:lnTo>
                    <a:lnTo>
                      <a:pt x="152" y="4424"/>
                    </a:lnTo>
                    <a:lnTo>
                      <a:pt x="453" y="4424"/>
                    </a:lnTo>
                    <a:lnTo>
                      <a:pt x="554" y="4373"/>
                    </a:lnTo>
                    <a:lnTo>
                      <a:pt x="654" y="4323"/>
                    </a:lnTo>
                    <a:lnTo>
                      <a:pt x="755" y="4222"/>
                    </a:lnTo>
                    <a:lnTo>
                      <a:pt x="855" y="4222"/>
                    </a:lnTo>
                    <a:lnTo>
                      <a:pt x="956" y="4273"/>
                    </a:lnTo>
                    <a:lnTo>
                      <a:pt x="1056" y="4373"/>
                    </a:lnTo>
                    <a:lnTo>
                      <a:pt x="1157" y="4424"/>
                    </a:lnTo>
                    <a:lnTo>
                      <a:pt x="1207" y="4373"/>
                    </a:lnTo>
                    <a:lnTo>
                      <a:pt x="1459" y="4222"/>
                    </a:lnTo>
                    <a:lnTo>
                      <a:pt x="1660" y="4122"/>
                    </a:lnTo>
                    <a:lnTo>
                      <a:pt x="1760" y="4072"/>
                    </a:lnTo>
                    <a:lnTo>
                      <a:pt x="1810" y="4072"/>
                    </a:lnTo>
                    <a:lnTo>
                      <a:pt x="1961" y="4172"/>
                    </a:lnTo>
                    <a:lnTo>
                      <a:pt x="2062" y="4222"/>
                    </a:lnTo>
                    <a:lnTo>
                      <a:pt x="2162" y="4222"/>
                    </a:lnTo>
                    <a:lnTo>
                      <a:pt x="2263" y="4122"/>
                    </a:lnTo>
                    <a:lnTo>
                      <a:pt x="2313" y="3971"/>
                    </a:lnTo>
                    <a:lnTo>
                      <a:pt x="2363" y="3871"/>
                    </a:lnTo>
                    <a:lnTo>
                      <a:pt x="2464" y="3770"/>
                    </a:lnTo>
                    <a:lnTo>
                      <a:pt x="2564" y="3770"/>
                    </a:lnTo>
                    <a:lnTo>
                      <a:pt x="2665" y="3820"/>
                    </a:lnTo>
                    <a:lnTo>
                      <a:pt x="2916" y="4072"/>
                    </a:lnTo>
                    <a:lnTo>
                      <a:pt x="3067" y="4222"/>
                    </a:lnTo>
                    <a:lnTo>
                      <a:pt x="3268" y="4222"/>
                    </a:lnTo>
                    <a:lnTo>
                      <a:pt x="3318" y="4122"/>
                    </a:lnTo>
                    <a:lnTo>
                      <a:pt x="3318" y="4021"/>
                    </a:lnTo>
                    <a:lnTo>
                      <a:pt x="3168" y="3921"/>
                    </a:lnTo>
                    <a:lnTo>
                      <a:pt x="3168" y="3820"/>
                    </a:lnTo>
                    <a:lnTo>
                      <a:pt x="3218" y="3619"/>
                    </a:lnTo>
                    <a:lnTo>
                      <a:pt x="3268" y="3670"/>
                    </a:lnTo>
                    <a:lnTo>
                      <a:pt x="3369" y="3670"/>
                    </a:lnTo>
                    <a:lnTo>
                      <a:pt x="3519" y="3871"/>
                    </a:lnTo>
                    <a:lnTo>
                      <a:pt x="3720" y="4021"/>
                    </a:lnTo>
                    <a:lnTo>
                      <a:pt x="3972" y="4122"/>
                    </a:lnTo>
                    <a:lnTo>
                      <a:pt x="4173" y="4172"/>
                    </a:lnTo>
                    <a:lnTo>
                      <a:pt x="4424" y="4222"/>
                    </a:lnTo>
                    <a:lnTo>
                      <a:pt x="4675" y="4273"/>
                    </a:lnTo>
                    <a:lnTo>
                      <a:pt x="4927" y="4172"/>
                    </a:lnTo>
                    <a:lnTo>
                      <a:pt x="5027" y="4122"/>
                    </a:lnTo>
                    <a:lnTo>
                      <a:pt x="5178" y="4021"/>
                    </a:lnTo>
                    <a:lnTo>
                      <a:pt x="5279" y="3971"/>
                    </a:lnTo>
                    <a:lnTo>
                      <a:pt x="5329" y="4021"/>
                    </a:lnTo>
                    <a:lnTo>
                      <a:pt x="5480" y="4122"/>
                    </a:lnTo>
                    <a:lnTo>
                      <a:pt x="5580" y="4122"/>
                    </a:lnTo>
                    <a:lnTo>
                      <a:pt x="5832" y="4021"/>
                    </a:lnTo>
                    <a:lnTo>
                      <a:pt x="6083" y="3971"/>
                    </a:lnTo>
                    <a:lnTo>
                      <a:pt x="6334" y="4021"/>
                    </a:lnTo>
                    <a:lnTo>
                      <a:pt x="6585" y="3971"/>
                    </a:lnTo>
                    <a:lnTo>
                      <a:pt x="6686" y="3921"/>
                    </a:lnTo>
                    <a:lnTo>
                      <a:pt x="6787" y="3820"/>
                    </a:lnTo>
                    <a:lnTo>
                      <a:pt x="6937" y="3921"/>
                    </a:lnTo>
                    <a:lnTo>
                      <a:pt x="7088" y="3971"/>
                    </a:lnTo>
                    <a:lnTo>
                      <a:pt x="7189" y="3971"/>
                    </a:lnTo>
                    <a:lnTo>
                      <a:pt x="7339" y="3871"/>
                    </a:lnTo>
                    <a:lnTo>
                      <a:pt x="7490" y="3820"/>
                    </a:lnTo>
                    <a:lnTo>
                      <a:pt x="7691" y="3770"/>
                    </a:lnTo>
                    <a:lnTo>
                      <a:pt x="7842" y="3770"/>
                    </a:lnTo>
                    <a:lnTo>
                      <a:pt x="7892" y="3720"/>
                    </a:lnTo>
                    <a:lnTo>
                      <a:pt x="7943" y="3670"/>
                    </a:lnTo>
                    <a:lnTo>
                      <a:pt x="7842" y="3569"/>
                    </a:lnTo>
                    <a:lnTo>
                      <a:pt x="7792" y="3469"/>
                    </a:lnTo>
                    <a:lnTo>
                      <a:pt x="7742" y="3217"/>
                    </a:lnTo>
                    <a:lnTo>
                      <a:pt x="7591" y="2865"/>
                    </a:lnTo>
                    <a:lnTo>
                      <a:pt x="7541" y="2614"/>
                    </a:lnTo>
                    <a:lnTo>
                      <a:pt x="7641" y="2413"/>
                    </a:lnTo>
                    <a:lnTo>
                      <a:pt x="7842" y="2162"/>
                    </a:lnTo>
                    <a:lnTo>
                      <a:pt x="7943" y="2061"/>
                    </a:lnTo>
                    <a:lnTo>
                      <a:pt x="7993" y="2011"/>
                    </a:lnTo>
                    <a:lnTo>
                      <a:pt x="7892" y="1910"/>
                    </a:lnTo>
                    <a:lnTo>
                      <a:pt x="7691" y="1709"/>
                    </a:lnTo>
                    <a:lnTo>
                      <a:pt x="7591" y="1961"/>
                    </a:lnTo>
                    <a:lnTo>
                      <a:pt x="7490" y="2061"/>
                    </a:lnTo>
                    <a:lnTo>
                      <a:pt x="7440" y="2111"/>
                    </a:lnTo>
                    <a:lnTo>
                      <a:pt x="7339" y="2111"/>
                    </a:lnTo>
                    <a:lnTo>
                      <a:pt x="7339" y="2262"/>
                    </a:lnTo>
                    <a:lnTo>
                      <a:pt x="7239" y="2262"/>
                    </a:lnTo>
                    <a:lnTo>
                      <a:pt x="7189" y="2212"/>
                    </a:lnTo>
                    <a:lnTo>
                      <a:pt x="7138" y="2111"/>
                    </a:lnTo>
                    <a:lnTo>
                      <a:pt x="7038" y="2111"/>
                    </a:lnTo>
                    <a:lnTo>
                      <a:pt x="6988" y="2011"/>
                    </a:lnTo>
                    <a:lnTo>
                      <a:pt x="6937" y="1860"/>
                    </a:lnTo>
                    <a:lnTo>
                      <a:pt x="6887" y="1709"/>
                    </a:lnTo>
                    <a:lnTo>
                      <a:pt x="6736" y="1659"/>
                    </a:lnTo>
                    <a:lnTo>
                      <a:pt x="6585" y="1709"/>
                    </a:lnTo>
                    <a:lnTo>
                      <a:pt x="6535" y="1810"/>
                    </a:lnTo>
                    <a:lnTo>
                      <a:pt x="6535" y="1860"/>
                    </a:lnTo>
                    <a:lnTo>
                      <a:pt x="6485" y="2212"/>
                    </a:lnTo>
                    <a:lnTo>
                      <a:pt x="6535" y="2363"/>
                    </a:lnTo>
                    <a:lnTo>
                      <a:pt x="6636" y="2564"/>
                    </a:lnTo>
                    <a:lnTo>
                      <a:pt x="6686" y="2664"/>
                    </a:lnTo>
                    <a:lnTo>
                      <a:pt x="6686" y="2715"/>
                    </a:lnTo>
                    <a:lnTo>
                      <a:pt x="6535" y="2815"/>
                    </a:lnTo>
                    <a:lnTo>
                      <a:pt x="6435" y="2916"/>
                    </a:lnTo>
                    <a:lnTo>
                      <a:pt x="6384" y="2916"/>
                    </a:lnTo>
                    <a:lnTo>
                      <a:pt x="6284" y="2865"/>
                    </a:lnTo>
                    <a:lnTo>
                      <a:pt x="6133" y="2664"/>
                    </a:lnTo>
                    <a:lnTo>
                      <a:pt x="6083" y="2413"/>
                    </a:lnTo>
                    <a:lnTo>
                      <a:pt x="6133" y="2162"/>
                    </a:lnTo>
                    <a:lnTo>
                      <a:pt x="6234" y="1860"/>
                    </a:lnTo>
                    <a:lnTo>
                      <a:pt x="6284" y="1760"/>
                    </a:lnTo>
                    <a:lnTo>
                      <a:pt x="6234" y="1709"/>
                    </a:lnTo>
                    <a:lnTo>
                      <a:pt x="6133" y="1609"/>
                    </a:lnTo>
                    <a:lnTo>
                      <a:pt x="6133" y="1558"/>
                    </a:lnTo>
                    <a:lnTo>
                      <a:pt x="6183" y="1508"/>
                    </a:lnTo>
                    <a:lnTo>
                      <a:pt x="6284" y="1458"/>
                    </a:lnTo>
                    <a:lnTo>
                      <a:pt x="6636" y="1458"/>
                    </a:lnTo>
                    <a:lnTo>
                      <a:pt x="6686" y="1408"/>
                    </a:lnTo>
                    <a:lnTo>
                      <a:pt x="6787" y="1156"/>
                    </a:lnTo>
                    <a:lnTo>
                      <a:pt x="6937" y="905"/>
                    </a:lnTo>
                    <a:lnTo>
                      <a:pt x="6937" y="805"/>
                    </a:lnTo>
                    <a:lnTo>
                      <a:pt x="6887" y="704"/>
                    </a:lnTo>
                    <a:lnTo>
                      <a:pt x="6837" y="654"/>
                    </a:lnTo>
                    <a:lnTo>
                      <a:pt x="6284" y="654"/>
                    </a:lnTo>
                    <a:lnTo>
                      <a:pt x="6284" y="754"/>
                    </a:lnTo>
                    <a:lnTo>
                      <a:pt x="6234" y="805"/>
                    </a:lnTo>
                    <a:lnTo>
                      <a:pt x="6183" y="805"/>
                    </a:lnTo>
                    <a:lnTo>
                      <a:pt x="6133" y="754"/>
                    </a:lnTo>
                    <a:lnTo>
                      <a:pt x="6033" y="654"/>
                    </a:lnTo>
                    <a:lnTo>
                      <a:pt x="5932" y="553"/>
                    </a:lnTo>
                    <a:lnTo>
                      <a:pt x="5932" y="503"/>
                    </a:lnTo>
                    <a:lnTo>
                      <a:pt x="5982" y="453"/>
                    </a:lnTo>
                    <a:lnTo>
                      <a:pt x="6033" y="453"/>
                    </a:lnTo>
                    <a:lnTo>
                      <a:pt x="6083" y="553"/>
                    </a:lnTo>
                    <a:lnTo>
                      <a:pt x="6083" y="654"/>
                    </a:lnTo>
                    <a:lnTo>
                      <a:pt x="6284" y="654"/>
                    </a:lnTo>
                    <a:lnTo>
                      <a:pt x="6284" y="402"/>
                    </a:lnTo>
                    <a:lnTo>
                      <a:pt x="6234" y="252"/>
                    </a:lnTo>
                    <a:lnTo>
                      <a:pt x="6083" y="101"/>
                    </a:lnTo>
                    <a:lnTo>
                      <a:pt x="593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5747;p47">
                <a:extLst>
                  <a:ext uri="{FF2B5EF4-FFF2-40B4-BE49-F238E27FC236}">
                    <a16:creationId xmlns:a16="http://schemas.microsoft.com/office/drawing/2014/main" id="{31567A21-7C59-4744-8194-F02D2E206503}"/>
                  </a:ext>
                </a:extLst>
              </p:cNvPr>
              <p:cNvSpPr/>
              <p:nvPr/>
            </p:nvSpPr>
            <p:spPr>
              <a:xfrm>
                <a:off x="1602775" y="3820650"/>
                <a:ext cx="383300" cy="52800"/>
              </a:xfrm>
              <a:custGeom>
                <a:avLst/>
                <a:gdLst/>
                <a:ahLst/>
                <a:cxnLst/>
                <a:rect l="l" t="t" r="r" b="b"/>
                <a:pathLst>
                  <a:path w="15332" h="2112" extrusionOk="0">
                    <a:moveTo>
                      <a:pt x="9802" y="654"/>
                    </a:moveTo>
                    <a:lnTo>
                      <a:pt x="9852" y="755"/>
                    </a:lnTo>
                    <a:lnTo>
                      <a:pt x="9802" y="855"/>
                    </a:lnTo>
                    <a:lnTo>
                      <a:pt x="9752" y="704"/>
                    </a:lnTo>
                    <a:lnTo>
                      <a:pt x="9802" y="654"/>
                    </a:lnTo>
                    <a:close/>
                    <a:moveTo>
                      <a:pt x="7590" y="855"/>
                    </a:moveTo>
                    <a:lnTo>
                      <a:pt x="7590" y="895"/>
                    </a:lnTo>
                    <a:lnTo>
                      <a:pt x="7590" y="895"/>
                    </a:lnTo>
                    <a:lnTo>
                      <a:pt x="7691" y="905"/>
                    </a:lnTo>
                    <a:lnTo>
                      <a:pt x="7657" y="855"/>
                    </a:lnTo>
                    <a:close/>
                    <a:moveTo>
                      <a:pt x="10154" y="1"/>
                    </a:moveTo>
                    <a:lnTo>
                      <a:pt x="10053" y="51"/>
                    </a:lnTo>
                    <a:lnTo>
                      <a:pt x="9903" y="101"/>
                    </a:lnTo>
                    <a:lnTo>
                      <a:pt x="9802" y="202"/>
                    </a:lnTo>
                    <a:lnTo>
                      <a:pt x="9601" y="202"/>
                    </a:lnTo>
                    <a:lnTo>
                      <a:pt x="9500" y="101"/>
                    </a:lnTo>
                    <a:lnTo>
                      <a:pt x="9400" y="51"/>
                    </a:lnTo>
                    <a:lnTo>
                      <a:pt x="9299" y="51"/>
                    </a:lnTo>
                    <a:lnTo>
                      <a:pt x="9299" y="151"/>
                    </a:lnTo>
                    <a:lnTo>
                      <a:pt x="9249" y="302"/>
                    </a:lnTo>
                    <a:lnTo>
                      <a:pt x="9199" y="403"/>
                    </a:lnTo>
                    <a:lnTo>
                      <a:pt x="9098" y="453"/>
                    </a:lnTo>
                    <a:lnTo>
                      <a:pt x="8696" y="403"/>
                    </a:lnTo>
                    <a:lnTo>
                      <a:pt x="8495" y="503"/>
                    </a:lnTo>
                    <a:lnTo>
                      <a:pt x="8395" y="553"/>
                    </a:lnTo>
                    <a:lnTo>
                      <a:pt x="8344" y="654"/>
                    </a:lnTo>
                    <a:lnTo>
                      <a:pt x="8244" y="553"/>
                    </a:lnTo>
                    <a:lnTo>
                      <a:pt x="8194" y="503"/>
                    </a:lnTo>
                    <a:lnTo>
                      <a:pt x="8093" y="453"/>
                    </a:lnTo>
                    <a:lnTo>
                      <a:pt x="8043" y="503"/>
                    </a:lnTo>
                    <a:lnTo>
                      <a:pt x="7942" y="604"/>
                    </a:lnTo>
                    <a:lnTo>
                      <a:pt x="7892" y="604"/>
                    </a:lnTo>
                    <a:lnTo>
                      <a:pt x="7791" y="553"/>
                    </a:lnTo>
                    <a:lnTo>
                      <a:pt x="7691" y="503"/>
                    </a:lnTo>
                    <a:lnTo>
                      <a:pt x="7641" y="453"/>
                    </a:lnTo>
                    <a:lnTo>
                      <a:pt x="7590" y="503"/>
                    </a:lnTo>
                    <a:lnTo>
                      <a:pt x="7590" y="654"/>
                    </a:lnTo>
                    <a:lnTo>
                      <a:pt x="7590" y="755"/>
                    </a:lnTo>
                    <a:lnTo>
                      <a:pt x="7657" y="855"/>
                    </a:lnTo>
                    <a:lnTo>
                      <a:pt x="7691" y="855"/>
                    </a:lnTo>
                    <a:lnTo>
                      <a:pt x="7741" y="905"/>
                    </a:lnTo>
                    <a:lnTo>
                      <a:pt x="7691" y="905"/>
                    </a:lnTo>
                    <a:lnTo>
                      <a:pt x="7741" y="1006"/>
                    </a:lnTo>
                    <a:lnTo>
                      <a:pt x="7691" y="1056"/>
                    </a:lnTo>
                    <a:lnTo>
                      <a:pt x="7590" y="956"/>
                    </a:lnTo>
                    <a:lnTo>
                      <a:pt x="7590" y="895"/>
                    </a:lnTo>
                    <a:lnTo>
                      <a:pt x="7590" y="895"/>
                    </a:lnTo>
                    <a:lnTo>
                      <a:pt x="7188" y="855"/>
                    </a:lnTo>
                    <a:lnTo>
                      <a:pt x="7088" y="805"/>
                    </a:lnTo>
                    <a:lnTo>
                      <a:pt x="6987" y="755"/>
                    </a:lnTo>
                    <a:lnTo>
                      <a:pt x="6937" y="654"/>
                    </a:lnTo>
                    <a:lnTo>
                      <a:pt x="6887" y="503"/>
                    </a:lnTo>
                    <a:lnTo>
                      <a:pt x="6836" y="453"/>
                    </a:lnTo>
                    <a:lnTo>
                      <a:pt x="6485" y="553"/>
                    </a:lnTo>
                    <a:lnTo>
                      <a:pt x="6233" y="654"/>
                    </a:lnTo>
                    <a:lnTo>
                      <a:pt x="6133" y="755"/>
                    </a:lnTo>
                    <a:lnTo>
                      <a:pt x="6183" y="805"/>
                    </a:lnTo>
                    <a:lnTo>
                      <a:pt x="6233" y="855"/>
                    </a:lnTo>
                    <a:lnTo>
                      <a:pt x="6334" y="956"/>
                    </a:lnTo>
                    <a:lnTo>
                      <a:pt x="6233" y="1006"/>
                    </a:lnTo>
                    <a:lnTo>
                      <a:pt x="6133" y="1056"/>
                    </a:lnTo>
                    <a:lnTo>
                      <a:pt x="6032" y="1056"/>
                    </a:lnTo>
                    <a:lnTo>
                      <a:pt x="5982" y="1006"/>
                    </a:lnTo>
                    <a:lnTo>
                      <a:pt x="5881" y="956"/>
                    </a:lnTo>
                    <a:lnTo>
                      <a:pt x="5881" y="805"/>
                    </a:lnTo>
                    <a:lnTo>
                      <a:pt x="5881" y="755"/>
                    </a:lnTo>
                    <a:lnTo>
                      <a:pt x="5580" y="553"/>
                    </a:lnTo>
                    <a:lnTo>
                      <a:pt x="5429" y="503"/>
                    </a:lnTo>
                    <a:lnTo>
                      <a:pt x="5278" y="453"/>
                    </a:lnTo>
                    <a:lnTo>
                      <a:pt x="4926" y="403"/>
                    </a:lnTo>
                    <a:lnTo>
                      <a:pt x="4776" y="453"/>
                    </a:lnTo>
                    <a:lnTo>
                      <a:pt x="4625" y="553"/>
                    </a:lnTo>
                    <a:lnTo>
                      <a:pt x="4524" y="604"/>
                    </a:lnTo>
                    <a:lnTo>
                      <a:pt x="4424" y="654"/>
                    </a:lnTo>
                    <a:lnTo>
                      <a:pt x="4323" y="654"/>
                    </a:lnTo>
                    <a:lnTo>
                      <a:pt x="4273" y="704"/>
                    </a:lnTo>
                    <a:lnTo>
                      <a:pt x="4172" y="805"/>
                    </a:lnTo>
                    <a:lnTo>
                      <a:pt x="4122" y="805"/>
                    </a:lnTo>
                    <a:lnTo>
                      <a:pt x="4022" y="755"/>
                    </a:lnTo>
                    <a:lnTo>
                      <a:pt x="3971" y="704"/>
                    </a:lnTo>
                    <a:lnTo>
                      <a:pt x="3871" y="654"/>
                    </a:lnTo>
                    <a:lnTo>
                      <a:pt x="3720" y="604"/>
                    </a:lnTo>
                    <a:lnTo>
                      <a:pt x="3569" y="654"/>
                    </a:lnTo>
                    <a:lnTo>
                      <a:pt x="3318" y="805"/>
                    </a:lnTo>
                    <a:lnTo>
                      <a:pt x="3016" y="855"/>
                    </a:lnTo>
                    <a:lnTo>
                      <a:pt x="2162" y="855"/>
                    </a:lnTo>
                    <a:lnTo>
                      <a:pt x="1961" y="905"/>
                    </a:lnTo>
                    <a:lnTo>
                      <a:pt x="1810" y="1006"/>
                    </a:lnTo>
                    <a:lnTo>
                      <a:pt x="1760" y="1056"/>
                    </a:lnTo>
                    <a:lnTo>
                      <a:pt x="1659" y="1056"/>
                    </a:lnTo>
                    <a:lnTo>
                      <a:pt x="1508" y="1006"/>
                    </a:lnTo>
                    <a:lnTo>
                      <a:pt x="1358" y="855"/>
                    </a:lnTo>
                    <a:lnTo>
                      <a:pt x="956" y="855"/>
                    </a:lnTo>
                    <a:lnTo>
                      <a:pt x="905" y="905"/>
                    </a:lnTo>
                    <a:lnTo>
                      <a:pt x="805" y="1006"/>
                    </a:lnTo>
                    <a:lnTo>
                      <a:pt x="704" y="1056"/>
                    </a:lnTo>
                    <a:lnTo>
                      <a:pt x="553" y="1056"/>
                    </a:lnTo>
                    <a:lnTo>
                      <a:pt x="503" y="1106"/>
                    </a:lnTo>
                    <a:lnTo>
                      <a:pt x="403" y="1307"/>
                    </a:lnTo>
                    <a:lnTo>
                      <a:pt x="302" y="1458"/>
                    </a:lnTo>
                    <a:lnTo>
                      <a:pt x="202" y="1458"/>
                    </a:lnTo>
                    <a:lnTo>
                      <a:pt x="151" y="1659"/>
                    </a:lnTo>
                    <a:lnTo>
                      <a:pt x="1" y="1911"/>
                    </a:lnTo>
                    <a:lnTo>
                      <a:pt x="1" y="2011"/>
                    </a:lnTo>
                    <a:lnTo>
                      <a:pt x="101" y="2112"/>
                    </a:lnTo>
                    <a:lnTo>
                      <a:pt x="151" y="2112"/>
                    </a:lnTo>
                    <a:lnTo>
                      <a:pt x="151" y="2061"/>
                    </a:lnTo>
                    <a:lnTo>
                      <a:pt x="252" y="1961"/>
                    </a:lnTo>
                    <a:lnTo>
                      <a:pt x="352" y="1911"/>
                    </a:lnTo>
                    <a:lnTo>
                      <a:pt x="604" y="1911"/>
                    </a:lnTo>
                    <a:lnTo>
                      <a:pt x="805" y="1860"/>
                    </a:lnTo>
                    <a:lnTo>
                      <a:pt x="905" y="1810"/>
                    </a:lnTo>
                    <a:lnTo>
                      <a:pt x="956" y="1710"/>
                    </a:lnTo>
                    <a:lnTo>
                      <a:pt x="1056" y="1710"/>
                    </a:lnTo>
                    <a:lnTo>
                      <a:pt x="1257" y="1659"/>
                    </a:lnTo>
                    <a:lnTo>
                      <a:pt x="1358" y="1710"/>
                    </a:lnTo>
                    <a:lnTo>
                      <a:pt x="1458" y="1810"/>
                    </a:lnTo>
                    <a:lnTo>
                      <a:pt x="1508" y="1961"/>
                    </a:lnTo>
                    <a:lnTo>
                      <a:pt x="1559" y="2061"/>
                    </a:lnTo>
                    <a:lnTo>
                      <a:pt x="1609" y="2061"/>
                    </a:lnTo>
                    <a:lnTo>
                      <a:pt x="1710" y="2011"/>
                    </a:lnTo>
                    <a:lnTo>
                      <a:pt x="1810" y="1961"/>
                    </a:lnTo>
                    <a:lnTo>
                      <a:pt x="1961" y="1911"/>
                    </a:lnTo>
                    <a:lnTo>
                      <a:pt x="2463" y="1911"/>
                    </a:lnTo>
                    <a:lnTo>
                      <a:pt x="2715" y="1860"/>
                    </a:lnTo>
                    <a:lnTo>
                      <a:pt x="2916" y="1710"/>
                    </a:lnTo>
                    <a:lnTo>
                      <a:pt x="3016" y="1659"/>
                    </a:lnTo>
                    <a:lnTo>
                      <a:pt x="3117" y="1659"/>
                    </a:lnTo>
                    <a:lnTo>
                      <a:pt x="3217" y="1710"/>
                    </a:lnTo>
                    <a:lnTo>
                      <a:pt x="3318" y="1760"/>
                    </a:lnTo>
                    <a:lnTo>
                      <a:pt x="3418" y="1860"/>
                    </a:lnTo>
                    <a:lnTo>
                      <a:pt x="3519" y="1860"/>
                    </a:lnTo>
                    <a:lnTo>
                      <a:pt x="3670" y="1710"/>
                    </a:lnTo>
                    <a:lnTo>
                      <a:pt x="3770" y="1659"/>
                    </a:lnTo>
                    <a:lnTo>
                      <a:pt x="3871" y="1710"/>
                    </a:lnTo>
                    <a:lnTo>
                      <a:pt x="3971" y="1760"/>
                    </a:lnTo>
                    <a:lnTo>
                      <a:pt x="4022" y="1860"/>
                    </a:lnTo>
                    <a:lnTo>
                      <a:pt x="4022" y="1961"/>
                    </a:lnTo>
                    <a:lnTo>
                      <a:pt x="4022" y="2061"/>
                    </a:lnTo>
                    <a:lnTo>
                      <a:pt x="4122" y="2112"/>
                    </a:lnTo>
                    <a:lnTo>
                      <a:pt x="4172" y="2061"/>
                    </a:lnTo>
                    <a:lnTo>
                      <a:pt x="4273" y="1961"/>
                    </a:lnTo>
                    <a:lnTo>
                      <a:pt x="4424" y="1760"/>
                    </a:lnTo>
                    <a:lnTo>
                      <a:pt x="4524" y="1710"/>
                    </a:lnTo>
                    <a:lnTo>
                      <a:pt x="5228" y="1710"/>
                    </a:lnTo>
                    <a:lnTo>
                      <a:pt x="5429" y="1609"/>
                    </a:lnTo>
                    <a:lnTo>
                      <a:pt x="5630" y="1508"/>
                    </a:lnTo>
                    <a:lnTo>
                      <a:pt x="5731" y="1609"/>
                    </a:lnTo>
                    <a:lnTo>
                      <a:pt x="5831" y="1609"/>
                    </a:lnTo>
                    <a:lnTo>
                      <a:pt x="5982" y="1508"/>
                    </a:lnTo>
                    <a:lnTo>
                      <a:pt x="6284" y="1458"/>
                    </a:lnTo>
                    <a:lnTo>
                      <a:pt x="6535" y="1508"/>
                    </a:lnTo>
                    <a:lnTo>
                      <a:pt x="6836" y="1458"/>
                    </a:lnTo>
                    <a:lnTo>
                      <a:pt x="6937" y="1408"/>
                    </a:lnTo>
                    <a:lnTo>
                      <a:pt x="7037" y="1257"/>
                    </a:lnTo>
                    <a:lnTo>
                      <a:pt x="7289" y="1458"/>
                    </a:lnTo>
                    <a:lnTo>
                      <a:pt x="7389" y="1358"/>
                    </a:lnTo>
                    <a:lnTo>
                      <a:pt x="7440" y="1307"/>
                    </a:lnTo>
                    <a:lnTo>
                      <a:pt x="7540" y="1257"/>
                    </a:lnTo>
                    <a:lnTo>
                      <a:pt x="7641" y="1307"/>
                    </a:lnTo>
                    <a:lnTo>
                      <a:pt x="7791" y="1358"/>
                    </a:lnTo>
                    <a:lnTo>
                      <a:pt x="7942" y="1458"/>
                    </a:lnTo>
                    <a:lnTo>
                      <a:pt x="8093" y="1508"/>
                    </a:lnTo>
                    <a:lnTo>
                      <a:pt x="8194" y="1508"/>
                    </a:lnTo>
                    <a:lnTo>
                      <a:pt x="8344" y="1458"/>
                    </a:lnTo>
                    <a:lnTo>
                      <a:pt x="8445" y="1358"/>
                    </a:lnTo>
                    <a:lnTo>
                      <a:pt x="8495" y="1307"/>
                    </a:lnTo>
                    <a:lnTo>
                      <a:pt x="8596" y="1257"/>
                    </a:lnTo>
                    <a:lnTo>
                      <a:pt x="8696" y="1257"/>
                    </a:lnTo>
                    <a:lnTo>
                      <a:pt x="8847" y="1358"/>
                    </a:lnTo>
                    <a:lnTo>
                      <a:pt x="8948" y="1408"/>
                    </a:lnTo>
                    <a:lnTo>
                      <a:pt x="9048" y="1408"/>
                    </a:lnTo>
                    <a:lnTo>
                      <a:pt x="9149" y="1257"/>
                    </a:lnTo>
                    <a:lnTo>
                      <a:pt x="9299" y="1408"/>
                    </a:lnTo>
                    <a:lnTo>
                      <a:pt x="9450" y="1458"/>
                    </a:lnTo>
                    <a:lnTo>
                      <a:pt x="9802" y="1508"/>
                    </a:lnTo>
                    <a:lnTo>
                      <a:pt x="9953" y="1458"/>
                    </a:lnTo>
                    <a:lnTo>
                      <a:pt x="10053" y="1408"/>
                    </a:lnTo>
                    <a:lnTo>
                      <a:pt x="10104" y="1358"/>
                    </a:lnTo>
                    <a:lnTo>
                      <a:pt x="10104" y="1207"/>
                    </a:lnTo>
                    <a:lnTo>
                      <a:pt x="10154" y="1157"/>
                    </a:lnTo>
                    <a:lnTo>
                      <a:pt x="10254" y="1106"/>
                    </a:lnTo>
                    <a:lnTo>
                      <a:pt x="10305" y="1157"/>
                    </a:lnTo>
                    <a:lnTo>
                      <a:pt x="10355" y="1207"/>
                    </a:lnTo>
                    <a:lnTo>
                      <a:pt x="10556" y="1257"/>
                    </a:lnTo>
                    <a:lnTo>
                      <a:pt x="10707" y="1257"/>
                    </a:lnTo>
                    <a:lnTo>
                      <a:pt x="10858" y="1307"/>
                    </a:lnTo>
                    <a:lnTo>
                      <a:pt x="11008" y="1408"/>
                    </a:lnTo>
                    <a:lnTo>
                      <a:pt x="11109" y="1458"/>
                    </a:lnTo>
                    <a:lnTo>
                      <a:pt x="11159" y="1358"/>
                    </a:lnTo>
                    <a:lnTo>
                      <a:pt x="11410" y="1157"/>
                    </a:lnTo>
                    <a:lnTo>
                      <a:pt x="11461" y="1056"/>
                    </a:lnTo>
                    <a:lnTo>
                      <a:pt x="11561" y="1056"/>
                    </a:lnTo>
                    <a:lnTo>
                      <a:pt x="11762" y="1157"/>
                    </a:lnTo>
                    <a:lnTo>
                      <a:pt x="11863" y="1207"/>
                    </a:lnTo>
                    <a:lnTo>
                      <a:pt x="11913" y="1257"/>
                    </a:lnTo>
                    <a:lnTo>
                      <a:pt x="12014" y="1207"/>
                    </a:lnTo>
                    <a:lnTo>
                      <a:pt x="12114" y="1106"/>
                    </a:lnTo>
                    <a:lnTo>
                      <a:pt x="12265" y="1056"/>
                    </a:lnTo>
                    <a:lnTo>
                      <a:pt x="12868" y="1056"/>
                    </a:lnTo>
                    <a:lnTo>
                      <a:pt x="13170" y="1006"/>
                    </a:lnTo>
                    <a:lnTo>
                      <a:pt x="13270" y="956"/>
                    </a:lnTo>
                    <a:lnTo>
                      <a:pt x="13421" y="855"/>
                    </a:lnTo>
                    <a:lnTo>
                      <a:pt x="14175" y="855"/>
                    </a:lnTo>
                    <a:lnTo>
                      <a:pt x="14275" y="956"/>
                    </a:lnTo>
                    <a:lnTo>
                      <a:pt x="14426" y="1006"/>
                    </a:lnTo>
                    <a:lnTo>
                      <a:pt x="14527" y="1056"/>
                    </a:lnTo>
                    <a:lnTo>
                      <a:pt x="14678" y="1006"/>
                    </a:lnTo>
                    <a:lnTo>
                      <a:pt x="14778" y="905"/>
                    </a:lnTo>
                    <a:lnTo>
                      <a:pt x="14929" y="855"/>
                    </a:lnTo>
                    <a:lnTo>
                      <a:pt x="15230" y="855"/>
                    </a:lnTo>
                    <a:lnTo>
                      <a:pt x="15281" y="805"/>
                    </a:lnTo>
                    <a:lnTo>
                      <a:pt x="15331" y="704"/>
                    </a:lnTo>
                    <a:lnTo>
                      <a:pt x="15230" y="604"/>
                    </a:lnTo>
                    <a:lnTo>
                      <a:pt x="15180" y="503"/>
                    </a:lnTo>
                    <a:lnTo>
                      <a:pt x="15130" y="302"/>
                    </a:lnTo>
                    <a:lnTo>
                      <a:pt x="15029" y="151"/>
                    </a:lnTo>
                    <a:lnTo>
                      <a:pt x="14929" y="51"/>
                    </a:lnTo>
                    <a:lnTo>
                      <a:pt x="14778" y="1"/>
                    </a:lnTo>
                    <a:lnTo>
                      <a:pt x="14225" y="1"/>
                    </a:lnTo>
                    <a:lnTo>
                      <a:pt x="14125" y="51"/>
                    </a:lnTo>
                    <a:lnTo>
                      <a:pt x="14024" y="151"/>
                    </a:lnTo>
                    <a:lnTo>
                      <a:pt x="13823" y="403"/>
                    </a:lnTo>
                    <a:lnTo>
                      <a:pt x="13622" y="604"/>
                    </a:lnTo>
                    <a:lnTo>
                      <a:pt x="13522" y="604"/>
                    </a:lnTo>
                    <a:lnTo>
                      <a:pt x="13471" y="503"/>
                    </a:lnTo>
                    <a:lnTo>
                      <a:pt x="13572" y="252"/>
                    </a:lnTo>
                    <a:lnTo>
                      <a:pt x="13672" y="101"/>
                    </a:lnTo>
                    <a:lnTo>
                      <a:pt x="13471" y="1"/>
                    </a:lnTo>
                    <a:lnTo>
                      <a:pt x="13220" y="1"/>
                    </a:lnTo>
                    <a:lnTo>
                      <a:pt x="13119" y="51"/>
                    </a:lnTo>
                    <a:lnTo>
                      <a:pt x="13019" y="151"/>
                    </a:lnTo>
                    <a:lnTo>
                      <a:pt x="12818" y="403"/>
                    </a:lnTo>
                    <a:lnTo>
                      <a:pt x="12567" y="604"/>
                    </a:lnTo>
                    <a:lnTo>
                      <a:pt x="12466" y="654"/>
                    </a:lnTo>
                    <a:lnTo>
                      <a:pt x="12365" y="654"/>
                    </a:lnTo>
                    <a:lnTo>
                      <a:pt x="12315" y="604"/>
                    </a:lnTo>
                    <a:lnTo>
                      <a:pt x="12215" y="553"/>
                    </a:lnTo>
                    <a:lnTo>
                      <a:pt x="12315" y="453"/>
                    </a:lnTo>
                    <a:lnTo>
                      <a:pt x="12365" y="352"/>
                    </a:lnTo>
                    <a:lnTo>
                      <a:pt x="12416" y="252"/>
                    </a:lnTo>
                    <a:lnTo>
                      <a:pt x="12315" y="252"/>
                    </a:lnTo>
                    <a:lnTo>
                      <a:pt x="12164" y="202"/>
                    </a:lnTo>
                    <a:lnTo>
                      <a:pt x="12064" y="151"/>
                    </a:lnTo>
                    <a:lnTo>
                      <a:pt x="11913" y="51"/>
                    </a:lnTo>
                    <a:lnTo>
                      <a:pt x="11813" y="1"/>
                    </a:lnTo>
                    <a:lnTo>
                      <a:pt x="11662" y="1"/>
                    </a:lnTo>
                    <a:lnTo>
                      <a:pt x="11511" y="51"/>
                    </a:lnTo>
                    <a:lnTo>
                      <a:pt x="11360" y="101"/>
                    </a:lnTo>
                    <a:lnTo>
                      <a:pt x="11260" y="202"/>
                    </a:lnTo>
                    <a:lnTo>
                      <a:pt x="11159" y="252"/>
                    </a:lnTo>
                    <a:lnTo>
                      <a:pt x="11059" y="202"/>
                    </a:lnTo>
                    <a:lnTo>
                      <a:pt x="10606" y="202"/>
                    </a:lnTo>
                    <a:lnTo>
                      <a:pt x="10355" y="151"/>
                    </a:lnTo>
                    <a:lnTo>
                      <a:pt x="10154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5748;p47">
                <a:extLst>
                  <a:ext uri="{FF2B5EF4-FFF2-40B4-BE49-F238E27FC236}">
                    <a16:creationId xmlns:a16="http://schemas.microsoft.com/office/drawing/2014/main" id="{106B6860-E714-474F-8441-B306201506DC}"/>
                  </a:ext>
                </a:extLst>
              </p:cNvPr>
              <p:cNvSpPr/>
              <p:nvPr/>
            </p:nvSpPr>
            <p:spPr>
              <a:xfrm>
                <a:off x="2002375" y="3710075"/>
                <a:ext cx="199825" cy="95525"/>
              </a:xfrm>
              <a:custGeom>
                <a:avLst/>
                <a:gdLst/>
                <a:ahLst/>
                <a:cxnLst/>
                <a:rect l="l" t="t" r="r" b="b"/>
                <a:pathLst>
                  <a:path w="7993" h="3821" extrusionOk="0">
                    <a:moveTo>
                      <a:pt x="3318" y="704"/>
                    </a:moveTo>
                    <a:lnTo>
                      <a:pt x="3368" y="754"/>
                    </a:lnTo>
                    <a:lnTo>
                      <a:pt x="3268" y="805"/>
                    </a:lnTo>
                    <a:lnTo>
                      <a:pt x="3167" y="754"/>
                    </a:lnTo>
                    <a:lnTo>
                      <a:pt x="3318" y="704"/>
                    </a:lnTo>
                    <a:close/>
                    <a:moveTo>
                      <a:pt x="1157" y="654"/>
                    </a:moveTo>
                    <a:lnTo>
                      <a:pt x="1257" y="704"/>
                    </a:lnTo>
                    <a:lnTo>
                      <a:pt x="1257" y="805"/>
                    </a:lnTo>
                    <a:lnTo>
                      <a:pt x="1157" y="855"/>
                    </a:lnTo>
                    <a:lnTo>
                      <a:pt x="955" y="855"/>
                    </a:lnTo>
                    <a:lnTo>
                      <a:pt x="905" y="805"/>
                    </a:lnTo>
                    <a:lnTo>
                      <a:pt x="905" y="704"/>
                    </a:lnTo>
                    <a:lnTo>
                      <a:pt x="955" y="654"/>
                    </a:lnTo>
                    <a:close/>
                    <a:moveTo>
                      <a:pt x="3418" y="0"/>
                    </a:moveTo>
                    <a:lnTo>
                      <a:pt x="3318" y="51"/>
                    </a:lnTo>
                    <a:lnTo>
                      <a:pt x="3167" y="151"/>
                    </a:lnTo>
                    <a:lnTo>
                      <a:pt x="3016" y="201"/>
                    </a:lnTo>
                    <a:lnTo>
                      <a:pt x="2966" y="252"/>
                    </a:lnTo>
                    <a:lnTo>
                      <a:pt x="2865" y="252"/>
                    </a:lnTo>
                    <a:lnTo>
                      <a:pt x="2664" y="201"/>
                    </a:lnTo>
                    <a:lnTo>
                      <a:pt x="2011" y="201"/>
                    </a:lnTo>
                    <a:lnTo>
                      <a:pt x="1307" y="252"/>
                    </a:lnTo>
                    <a:lnTo>
                      <a:pt x="1157" y="252"/>
                    </a:lnTo>
                    <a:lnTo>
                      <a:pt x="1056" y="352"/>
                    </a:lnTo>
                    <a:lnTo>
                      <a:pt x="955" y="402"/>
                    </a:lnTo>
                    <a:lnTo>
                      <a:pt x="855" y="453"/>
                    </a:lnTo>
                    <a:lnTo>
                      <a:pt x="654" y="453"/>
                    </a:lnTo>
                    <a:lnTo>
                      <a:pt x="604" y="553"/>
                    </a:lnTo>
                    <a:lnTo>
                      <a:pt x="503" y="654"/>
                    </a:lnTo>
                    <a:lnTo>
                      <a:pt x="252" y="654"/>
                    </a:lnTo>
                    <a:lnTo>
                      <a:pt x="202" y="754"/>
                    </a:lnTo>
                    <a:lnTo>
                      <a:pt x="151" y="805"/>
                    </a:lnTo>
                    <a:lnTo>
                      <a:pt x="51" y="905"/>
                    </a:lnTo>
                    <a:lnTo>
                      <a:pt x="0" y="955"/>
                    </a:lnTo>
                    <a:lnTo>
                      <a:pt x="0" y="1106"/>
                    </a:lnTo>
                    <a:lnTo>
                      <a:pt x="51" y="1156"/>
                    </a:lnTo>
                    <a:lnTo>
                      <a:pt x="151" y="1257"/>
                    </a:lnTo>
                    <a:lnTo>
                      <a:pt x="302" y="1257"/>
                    </a:lnTo>
                    <a:lnTo>
                      <a:pt x="403" y="1207"/>
                    </a:lnTo>
                    <a:lnTo>
                      <a:pt x="503" y="1106"/>
                    </a:lnTo>
                    <a:lnTo>
                      <a:pt x="654" y="1056"/>
                    </a:lnTo>
                    <a:lnTo>
                      <a:pt x="754" y="1106"/>
                    </a:lnTo>
                    <a:lnTo>
                      <a:pt x="905" y="1207"/>
                    </a:lnTo>
                    <a:lnTo>
                      <a:pt x="1106" y="1408"/>
                    </a:lnTo>
                    <a:lnTo>
                      <a:pt x="1207" y="1508"/>
                    </a:lnTo>
                    <a:lnTo>
                      <a:pt x="1358" y="1508"/>
                    </a:lnTo>
                    <a:lnTo>
                      <a:pt x="1408" y="1408"/>
                    </a:lnTo>
                    <a:lnTo>
                      <a:pt x="1458" y="1307"/>
                    </a:lnTo>
                    <a:lnTo>
                      <a:pt x="1508" y="1156"/>
                    </a:lnTo>
                    <a:lnTo>
                      <a:pt x="1559" y="1106"/>
                    </a:lnTo>
                    <a:lnTo>
                      <a:pt x="1609" y="1056"/>
                    </a:lnTo>
                    <a:lnTo>
                      <a:pt x="2564" y="1056"/>
                    </a:lnTo>
                    <a:lnTo>
                      <a:pt x="2715" y="1156"/>
                    </a:lnTo>
                    <a:lnTo>
                      <a:pt x="2815" y="1257"/>
                    </a:lnTo>
                    <a:lnTo>
                      <a:pt x="2916" y="1357"/>
                    </a:lnTo>
                    <a:lnTo>
                      <a:pt x="2966" y="1559"/>
                    </a:lnTo>
                    <a:lnTo>
                      <a:pt x="2966" y="1709"/>
                    </a:lnTo>
                    <a:lnTo>
                      <a:pt x="2865" y="1860"/>
                    </a:lnTo>
                    <a:lnTo>
                      <a:pt x="2614" y="2162"/>
                    </a:lnTo>
                    <a:lnTo>
                      <a:pt x="2514" y="2363"/>
                    </a:lnTo>
                    <a:lnTo>
                      <a:pt x="2514" y="2564"/>
                    </a:lnTo>
                    <a:lnTo>
                      <a:pt x="2514" y="2664"/>
                    </a:lnTo>
                    <a:lnTo>
                      <a:pt x="2463" y="2715"/>
                    </a:lnTo>
                    <a:lnTo>
                      <a:pt x="2313" y="2865"/>
                    </a:lnTo>
                    <a:lnTo>
                      <a:pt x="2212" y="2966"/>
                    </a:lnTo>
                    <a:lnTo>
                      <a:pt x="2162" y="2865"/>
                    </a:lnTo>
                    <a:lnTo>
                      <a:pt x="2061" y="2765"/>
                    </a:lnTo>
                    <a:lnTo>
                      <a:pt x="1860" y="2765"/>
                    </a:lnTo>
                    <a:lnTo>
                      <a:pt x="1709" y="2815"/>
                    </a:lnTo>
                    <a:lnTo>
                      <a:pt x="1609" y="2916"/>
                    </a:lnTo>
                    <a:lnTo>
                      <a:pt x="1559" y="2916"/>
                    </a:lnTo>
                    <a:lnTo>
                      <a:pt x="1508" y="2865"/>
                    </a:lnTo>
                    <a:lnTo>
                      <a:pt x="1508" y="2715"/>
                    </a:lnTo>
                    <a:lnTo>
                      <a:pt x="1559" y="2564"/>
                    </a:lnTo>
                    <a:lnTo>
                      <a:pt x="1659" y="2463"/>
                    </a:lnTo>
                    <a:lnTo>
                      <a:pt x="1659" y="2413"/>
                    </a:lnTo>
                    <a:lnTo>
                      <a:pt x="1609" y="2363"/>
                    </a:lnTo>
                    <a:lnTo>
                      <a:pt x="1157" y="1910"/>
                    </a:lnTo>
                    <a:lnTo>
                      <a:pt x="955" y="2111"/>
                    </a:lnTo>
                    <a:lnTo>
                      <a:pt x="905" y="2212"/>
                    </a:lnTo>
                    <a:lnTo>
                      <a:pt x="905" y="2262"/>
                    </a:lnTo>
                    <a:lnTo>
                      <a:pt x="1006" y="2313"/>
                    </a:lnTo>
                    <a:lnTo>
                      <a:pt x="1106" y="2313"/>
                    </a:lnTo>
                    <a:lnTo>
                      <a:pt x="1207" y="2363"/>
                    </a:lnTo>
                    <a:lnTo>
                      <a:pt x="1257" y="2413"/>
                    </a:lnTo>
                    <a:lnTo>
                      <a:pt x="1257" y="2614"/>
                    </a:lnTo>
                    <a:lnTo>
                      <a:pt x="1257" y="2815"/>
                    </a:lnTo>
                    <a:lnTo>
                      <a:pt x="1207" y="2916"/>
                    </a:lnTo>
                    <a:lnTo>
                      <a:pt x="1106" y="2966"/>
                    </a:lnTo>
                    <a:lnTo>
                      <a:pt x="1006" y="2966"/>
                    </a:lnTo>
                    <a:lnTo>
                      <a:pt x="905" y="3016"/>
                    </a:lnTo>
                    <a:lnTo>
                      <a:pt x="855" y="3117"/>
                    </a:lnTo>
                    <a:lnTo>
                      <a:pt x="855" y="3268"/>
                    </a:lnTo>
                    <a:lnTo>
                      <a:pt x="855" y="3418"/>
                    </a:lnTo>
                    <a:lnTo>
                      <a:pt x="905" y="3519"/>
                    </a:lnTo>
                    <a:lnTo>
                      <a:pt x="1006" y="3569"/>
                    </a:lnTo>
                    <a:lnTo>
                      <a:pt x="1106" y="3619"/>
                    </a:lnTo>
                    <a:lnTo>
                      <a:pt x="1257" y="3619"/>
                    </a:lnTo>
                    <a:lnTo>
                      <a:pt x="1307" y="3720"/>
                    </a:lnTo>
                    <a:lnTo>
                      <a:pt x="1458" y="3820"/>
                    </a:lnTo>
                    <a:lnTo>
                      <a:pt x="1559" y="3820"/>
                    </a:lnTo>
                    <a:lnTo>
                      <a:pt x="1760" y="3670"/>
                    </a:lnTo>
                    <a:lnTo>
                      <a:pt x="1860" y="3569"/>
                    </a:lnTo>
                    <a:lnTo>
                      <a:pt x="2061" y="3569"/>
                    </a:lnTo>
                    <a:lnTo>
                      <a:pt x="2112" y="3469"/>
                    </a:lnTo>
                    <a:lnTo>
                      <a:pt x="2162" y="3418"/>
                    </a:lnTo>
                    <a:lnTo>
                      <a:pt x="2262" y="3418"/>
                    </a:lnTo>
                    <a:lnTo>
                      <a:pt x="2313" y="3469"/>
                    </a:lnTo>
                    <a:lnTo>
                      <a:pt x="2413" y="3519"/>
                    </a:lnTo>
                    <a:lnTo>
                      <a:pt x="2463" y="3569"/>
                    </a:lnTo>
                    <a:lnTo>
                      <a:pt x="2514" y="3519"/>
                    </a:lnTo>
                    <a:lnTo>
                      <a:pt x="2564" y="3469"/>
                    </a:lnTo>
                    <a:lnTo>
                      <a:pt x="2664" y="3418"/>
                    </a:lnTo>
                    <a:lnTo>
                      <a:pt x="2765" y="3469"/>
                    </a:lnTo>
                    <a:lnTo>
                      <a:pt x="2815" y="3569"/>
                    </a:lnTo>
                    <a:lnTo>
                      <a:pt x="2916" y="3569"/>
                    </a:lnTo>
                    <a:lnTo>
                      <a:pt x="3117" y="3619"/>
                    </a:lnTo>
                    <a:lnTo>
                      <a:pt x="3167" y="3619"/>
                    </a:lnTo>
                    <a:lnTo>
                      <a:pt x="3268" y="3569"/>
                    </a:lnTo>
                    <a:lnTo>
                      <a:pt x="3418" y="3469"/>
                    </a:lnTo>
                    <a:lnTo>
                      <a:pt x="3469" y="3418"/>
                    </a:lnTo>
                    <a:lnTo>
                      <a:pt x="3519" y="3418"/>
                    </a:lnTo>
                    <a:lnTo>
                      <a:pt x="3619" y="3469"/>
                    </a:lnTo>
                    <a:lnTo>
                      <a:pt x="3670" y="3569"/>
                    </a:lnTo>
                    <a:lnTo>
                      <a:pt x="3821" y="3469"/>
                    </a:lnTo>
                    <a:lnTo>
                      <a:pt x="3971" y="3368"/>
                    </a:lnTo>
                    <a:lnTo>
                      <a:pt x="4323" y="3368"/>
                    </a:lnTo>
                    <a:lnTo>
                      <a:pt x="4574" y="2815"/>
                    </a:lnTo>
                    <a:lnTo>
                      <a:pt x="4524" y="2765"/>
                    </a:lnTo>
                    <a:lnTo>
                      <a:pt x="4373" y="2765"/>
                    </a:lnTo>
                    <a:lnTo>
                      <a:pt x="4223" y="2865"/>
                    </a:lnTo>
                    <a:lnTo>
                      <a:pt x="4122" y="2916"/>
                    </a:lnTo>
                    <a:lnTo>
                      <a:pt x="4072" y="2916"/>
                    </a:lnTo>
                    <a:lnTo>
                      <a:pt x="4022" y="2865"/>
                    </a:lnTo>
                    <a:lnTo>
                      <a:pt x="4022" y="2765"/>
                    </a:lnTo>
                    <a:lnTo>
                      <a:pt x="3971" y="2664"/>
                    </a:lnTo>
                    <a:lnTo>
                      <a:pt x="3921" y="2564"/>
                    </a:lnTo>
                    <a:lnTo>
                      <a:pt x="3871" y="2564"/>
                    </a:lnTo>
                    <a:lnTo>
                      <a:pt x="3821" y="2614"/>
                    </a:lnTo>
                    <a:lnTo>
                      <a:pt x="3821" y="2765"/>
                    </a:lnTo>
                    <a:lnTo>
                      <a:pt x="3821" y="2865"/>
                    </a:lnTo>
                    <a:lnTo>
                      <a:pt x="3770" y="2916"/>
                    </a:lnTo>
                    <a:lnTo>
                      <a:pt x="3720" y="2966"/>
                    </a:lnTo>
                    <a:lnTo>
                      <a:pt x="3619" y="2966"/>
                    </a:lnTo>
                    <a:lnTo>
                      <a:pt x="3469" y="2916"/>
                    </a:lnTo>
                    <a:lnTo>
                      <a:pt x="3418" y="2815"/>
                    </a:lnTo>
                    <a:lnTo>
                      <a:pt x="3368" y="2715"/>
                    </a:lnTo>
                    <a:lnTo>
                      <a:pt x="3318" y="2614"/>
                    </a:lnTo>
                    <a:lnTo>
                      <a:pt x="3268" y="2514"/>
                    </a:lnTo>
                    <a:lnTo>
                      <a:pt x="3217" y="2413"/>
                    </a:lnTo>
                    <a:lnTo>
                      <a:pt x="3318" y="2313"/>
                    </a:lnTo>
                    <a:lnTo>
                      <a:pt x="3368" y="2262"/>
                    </a:lnTo>
                    <a:lnTo>
                      <a:pt x="3368" y="2212"/>
                    </a:lnTo>
                    <a:lnTo>
                      <a:pt x="3318" y="2162"/>
                    </a:lnTo>
                    <a:lnTo>
                      <a:pt x="3217" y="2061"/>
                    </a:lnTo>
                    <a:lnTo>
                      <a:pt x="3167" y="1910"/>
                    </a:lnTo>
                    <a:lnTo>
                      <a:pt x="3167" y="1709"/>
                    </a:lnTo>
                    <a:lnTo>
                      <a:pt x="3217" y="1609"/>
                    </a:lnTo>
                    <a:lnTo>
                      <a:pt x="3318" y="1508"/>
                    </a:lnTo>
                    <a:lnTo>
                      <a:pt x="3519" y="1508"/>
                    </a:lnTo>
                    <a:lnTo>
                      <a:pt x="3921" y="1458"/>
                    </a:lnTo>
                    <a:lnTo>
                      <a:pt x="4022" y="1408"/>
                    </a:lnTo>
                    <a:lnTo>
                      <a:pt x="3971" y="1307"/>
                    </a:lnTo>
                    <a:lnTo>
                      <a:pt x="3770" y="1257"/>
                    </a:lnTo>
                    <a:lnTo>
                      <a:pt x="3619" y="1207"/>
                    </a:lnTo>
                    <a:lnTo>
                      <a:pt x="3569" y="1056"/>
                    </a:lnTo>
                    <a:lnTo>
                      <a:pt x="3619" y="905"/>
                    </a:lnTo>
                    <a:lnTo>
                      <a:pt x="3770" y="855"/>
                    </a:lnTo>
                    <a:lnTo>
                      <a:pt x="4273" y="855"/>
                    </a:lnTo>
                    <a:lnTo>
                      <a:pt x="4373" y="905"/>
                    </a:lnTo>
                    <a:lnTo>
                      <a:pt x="4424" y="955"/>
                    </a:lnTo>
                    <a:lnTo>
                      <a:pt x="4424" y="1156"/>
                    </a:lnTo>
                    <a:lnTo>
                      <a:pt x="4524" y="1257"/>
                    </a:lnTo>
                    <a:lnTo>
                      <a:pt x="4675" y="1307"/>
                    </a:lnTo>
                    <a:lnTo>
                      <a:pt x="4826" y="1257"/>
                    </a:lnTo>
                    <a:lnTo>
                      <a:pt x="5027" y="1257"/>
                    </a:lnTo>
                    <a:lnTo>
                      <a:pt x="5178" y="1307"/>
                    </a:lnTo>
                    <a:lnTo>
                      <a:pt x="5328" y="1408"/>
                    </a:lnTo>
                    <a:lnTo>
                      <a:pt x="5429" y="1559"/>
                    </a:lnTo>
                    <a:lnTo>
                      <a:pt x="5529" y="1659"/>
                    </a:lnTo>
                    <a:lnTo>
                      <a:pt x="5630" y="1709"/>
                    </a:lnTo>
                    <a:lnTo>
                      <a:pt x="5680" y="1709"/>
                    </a:lnTo>
                    <a:lnTo>
                      <a:pt x="5680" y="1458"/>
                    </a:lnTo>
                    <a:lnTo>
                      <a:pt x="5731" y="1357"/>
                    </a:lnTo>
                    <a:lnTo>
                      <a:pt x="5881" y="1257"/>
                    </a:lnTo>
                    <a:lnTo>
                      <a:pt x="6133" y="1156"/>
                    </a:lnTo>
                    <a:lnTo>
                      <a:pt x="6334" y="1006"/>
                    </a:lnTo>
                    <a:lnTo>
                      <a:pt x="6434" y="905"/>
                    </a:lnTo>
                    <a:lnTo>
                      <a:pt x="6535" y="855"/>
                    </a:lnTo>
                    <a:lnTo>
                      <a:pt x="6686" y="905"/>
                    </a:lnTo>
                    <a:lnTo>
                      <a:pt x="6786" y="955"/>
                    </a:lnTo>
                    <a:lnTo>
                      <a:pt x="6987" y="1207"/>
                    </a:lnTo>
                    <a:lnTo>
                      <a:pt x="7088" y="1257"/>
                    </a:lnTo>
                    <a:lnTo>
                      <a:pt x="7138" y="1207"/>
                    </a:lnTo>
                    <a:lnTo>
                      <a:pt x="7188" y="1106"/>
                    </a:lnTo>
                    <a:lnTo>
                      <a:pt x="7188" y="1006"/>
                    </a:lnTo>
                    <a:lnTo>
                      <a:pt x="7088" y="805"/>
                    </a:lnTo>
                    <a:lnTo>
                      <a:pt x="7088" y="704"/>
                    </a:lnTo>
                    <a:lnTo>
                      <a:pt x="7188" y="654"/>
                    </a:lnTo>
                    <a:lnTo>
                      <a:pt x="7339" y="654"/>
                    </a:lnTo>
                    <a:lnTo>
                      <a:pt x="7942" y="604"/>
                    </a:lnTo>
                    <a:lnTo>
                      <a:pt x="7992" y="553"/>
                    </a:lnTo>
                    <a:lnTo>
                      <a:pt x="7942" y="453"/>
                    </a:lnTo>
                    <a:lnTo>
                      <a:pt x="7791" y="302"/>
                    </a:lnTo>
                    <a:lnTo>
                      <a:pt x="7691" y="252"/>
                    </a:lnTo>
                    <a:lnTo>
                      <a:pt x="7540" y="252"/>
                    </a:lnTo>
                    <a:lnTo>
                      <a:pt x="7389" y="352"/>
                    </a:lnTo>
                    <a:lnTo>
                      <a:pt x="7289" y="402"/>
                    </a:lnTo>
                    <a:lnTo>
                      <a:pt x="7188" y="453"/>
                    </a:lnTo>
                    <a:lnTo>
                      <a:pt x="6334" y="453"/>
                    </a:lnTo>
                    <a:lnTo>
                      <a:pt x="6233" y="402"/>
                    </a:lnTo>
                    <a:lnTo>
                      <a:pt x="6032" y="252"/>
                    </a:lnTo>
                    <a:lnTo>
                      <a:pt x="5831" y="51"/>
                    </a:lnTo>
                    <a:lnTo>
                      <a:pt x="5731" y="0"/>
                    </a:lnTo>
                    <a:lnTo>
                      <a:pt x="5580" y="0"/>
                    </a:lnTo>
                    <a:lnTo>
                      <a:pt x="4524" y="51"/>
                    </a:lnTo>
                    <a:lnTo>
                      <a:pt x="3519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5749;p47">
                <a:extLst>
                  <a:ext uri="{FF2B5EF4-FFF2-40B4-BE49-F238E27FC236}">
                    <a16:creationId xmlns:a16="http://schemas.microsoft.com/office/drawing/2014/main" id="{1EA9AB17-4F9F-43C8-AA4D-ABAE64295F09}"/>
                  </a:ext>
                </a:extLst>
              </p:cNvPr>
              <p:cNvSpPr/>
              <p:nvPr/>
            </p:nvSpPr>
            <p:spPr>
              <a:xfrm>
                <a:off x="1813875" y="3647250"/>
                <a:ext cx="236275" cy="77925"/>
              </a:xfrm>
              <a:custGeom>
                <a:avLst/>
                <a:gdLst/>
                <a:ahLst/>
                <a:cxnLst/>
                <a:rect l="l" t="t" r="r" b="b"/>
                <a:pathLst>
                  <a:path w="9451" h="3117" extrusionOk="0">
                    <a:moveTo>
                      <a:pt x="8998" y="0"/>
                    </a:moveTo>
                    <a:lnTo>
                      <a:pt x="8898" y="50"/>
                    </a:lnTo>
                    <a:lnTo>
                      <a:pt x="8847" y="101"/>
                    </a:lnTo>
                    <a:lnTo>
                      <a:pt x="8797" y="201"/>
                    </a:lnTo>
                    <a:lnTo>
                      <a:pt x="8847" y="302"/>
                    </a:lnTo>
                    <a:lnTo>
                      <a:pt x="8898" y="503"/>
                    </a:lnTo>
                    <a:lnTo>
                      <a:pt x="8898" y="603"/>
                    </a:lnTo>
                    <a:lnTo>
                      <a:pt x="8898" y="704"/>
                    </a:lnTo>
                    <a:lnTo>
                      <a:pt x="8797" y="754"/>
                    </a:lnTo>
                    <a:lnTo>
                      <a:pt x="8546" y="905"/>
                    </a:lnTo>
                    <a:lnTo>
                      <a:pt x="8294" y="1005"/>
                    </a:lnTo>
                    <a:lnTo>
                      <a:pt x="8144" y="1056"/>
                    </a:lnTo>
                    <a:lnTo>
                      <a:pt x="7993" y="1056"/>
                    </a:lnTo>
                    <a:lnTo>
                      <a:pt x="7842" y="1005"/>
                    </a:lnTo>
                    <a:lnTo>
                      <a:pt x="7691" y="905"/>
                    </a:lnTo>
                    <a:lnTo>
                      <a:pt x="7591" y="855"/>
                    </a:lnTo>
                    <a:lnTo>
                      <a:pt x="6435" y="855"/>
                    </a:lnTo>
                    <a:lnTo>
                      <a:pt x="6334" y="905"/>
                    </a:lnTo>
                    <a:lnTo>
                      <a:pt x="6284" y="1005"/>
                    </a:lnTo>
                    <a:lnTo>
                      <a:pt x="6284" y="1156"/>
                    </a:lnTo>
                    <a:lnTo>
                      <a:pt x="6234" y="1207"/>
                    </a:lnTo>
                    <a:lnTo>
                      <a:pt x="5932" y="1307"/>
                    </a:lnTo>
                    <a:lnTo>
                      <a:pt x="5882" y="1408"/>
                    </a:lnTo>
                    <a:lnTo>
                      <a:pt x="5882" y="1558"/>
                    </a:lnTo>
                    <a:lnTo>
                      <a:pt x="5831" y="1609"/>
                    </a:lnTo>
                    <a:lnTo>
                      <a:pt x="5731" y="1609"/>
                    </a:lnTo>
                    <a:lnTo>
                      <a:pt x="5580" y="1558"/>
                    </a:lnTo>
                    <a:lnTo>
                      <a:pt x="5480" y="1458"/>
                    </a:lnTo>
                    <a:lnTo>
                      <a:pt x="4022" y="1458"/>
                    </a:lnTo>
                    <a:lnTo>
                      <a:pt x="3921" y="1508"/>
                    </a:lnTo>
                    <a:lnTo>
                      <a:pt x="3821" y="1558"/>
                    </a:lnTo>
                    <a:lnTo>
                      <a:pt x="3720" y="1609"/>
                    </a:lnTo>
                    <a:lnTo>
                      <a:pt x="3620" y="1659"/>
                    </a:lnTo>
                    <a:lnTo>
                      <a:pt x="3469" y="1709"/>
                    </a:lnTo>
                    <a:lnTo>
                      <a:pt x="3218" y="1659"/>
                    </a:lnTo>
                    <a:lnTo>
                      <a:pt x="3017" y="1709"/>
                    </a:lnTo>
                    <a:lnTo>
                      <a:pt x="2916" y="1558"/>
                    </a:lnTo>
                    <a:lnTo>
                      <a:pt x="2765" y="1508"/>
                    </a:lnTo>
                    <a:lnTo>
                      <a:pt x="2564" y="1458"/>
                    </a:lnTo>
                    <a:lnTo>
                      <a:pt x="2062" y="1458"/>
                    </a:lnTo>
                    <a:lnTo>
                      <a:pt x="1911" y="1408"/>
                    </a:lnTo>
                    <a:lnTo>
                      <a:pt x="1760" y="1307"/>
                    </a:lnTo>
                    <a:lnTo>
                      <a:pt x="1660" y="1357"/>
                    </a:lnTo>
                    <a:lnTo>
                      <a:pt x="1559" y="1458"/>
                    </a:lnTo>
                    <a:lnTo>
                      <a:pt x="1308" y="1508"/>
                    </a:lnTo>
                    <a:lnTo>
                      <a:pt x="1056" y="1558"/>
                    </a:lnTo>
                    <a:lnTo>
                      <a:pt x="755" y="1659"/>
                    </a:lnTo>
                    <a:lnTo>
                      <a:pt x="705" y="1659"/>
                    </a:lnTo>
                    <a:lnTo>
                      <a:pt x="604" y="1558"/>
                    </a:lnTo>
                    <a:lnTo>
                      <a:pt x="705" y="1508"/>
                    </a:lnTo>
                    <a:lnTo>
                      <a:pt x="805" y="1408"/>
                    </a:lnTo>
                    <a:lnTo>
                      <a:pt x="805" y="1307"/>
                    </a:lnTo>
                    <a:lnTo>
                      <a:pt x="705" y="1257"/>
                    </a:lnTo>
                    <a:lnTo>
                      <a:pt x="504" y="1257"/>
                    </a:lnTo>
                    <a:lnTo>
                      <a:pt x="51" y="1709"/>
                    </a:lnTo>
                    <a:lnTo>
                      <a:pt x="1" y="1860"/>
                    </a:lnTo>
                    <a:lnTo>
                      <a:pt x="1" y="1960"/>
                    </a:lnTo>
                    <a:lnTo>
                      <a:pt x="1" y="2061"/>
                    </a:lnTo>
                    <a:lnTo>
                      <a:pt x="1" y="2162"/>
                    </a:lnTo>
                    <a:lnTo>
                      <a:pt x="101" y="2363"/>
                    </a:lnTo>
                    <a:lnTo>
                      <a:pt x="202" y="2513"/>
                    </a:lnTo>
                    <a:lnTo>
                      <a:pt x="202" y="2614"/>
                    </a:lnTo>
                    <a:lnTo>
                      <a:pt x="202" y="2714"/>
                    </a:lnTo>
                    <a:lnTo>
                      <a:pt x="353" y="2664"/>
                    </a:lnTo>
                    <a:lnTo>
                      <a:pt x="504" y="2564"/>
                    </a:lnTo>
                    <a:lnTo>
                      <a:pt x="554" y="2564"/>
                    </a:lnTo>
                    <a:lnTo>
                      <a:pt x="604" y="2614"/>
                    </a:lnTo>
                    <a:lnTo>
                      <a:pt x="654" y="2865"/>
                    </a:lnTo>
                    <a:lnTo>
                      <a:pt x="805" y="3066"/>
                    </a:lnTo>
                    <a:lnTo>
                      <a:pt x="855" y="3117"/>
                    </a:lnTo>
                    <a:lnTo>
                      <a:pt x="906" y="3117"/>
                    </a:lnTo>
                    <a:lnTo>
                      <a:pt x="1056" y="3066"/>
                    </a:lnTo>
                    <a:lnTo>
                      <a:pt x="1408" y="2865"/>
                    </a:lnTo>
                    <a:lnTo>
                      <a:pt x="1710" y="2614"/>
                    </a:lnTo>
                    <a:lnTo>
                      <a:pt x="1810" y="2513"/>
                    </a:lnTo>
                    <a:lnTo>
                      <a:pt x="1911" y="2513"/>
                    </a:lnTo>
                    <a:lnTo>
                      <a:pt x="2011" y="2564"/>
                    </a:lnTo>
                    <a:lnTo>
                      <a:pt x="2112" y="2714"/>
                    </a:lnTo>
                    <a:lnTo>
                      <a:pt x="2212" y="2915"/>
                    </a:lnTo>
                    <a:lnTo>
                      <a:pt x="2514" y="2614"/>
                    </a:lnTo>
                    <a:lnTo>
                      <a:pt x="2464" y="2564"/>
                    </a:lnTo>
                    <a:lnTo>
                      <a:pt x="2363" y="2463"/>
                    </a:lnTo>
                    <a:lnTo>
                      <a:pt x="2313" y="2413"/>
                    </a:lnTo>
                    <a:lnTo>
                      <a:pt x="2363" y="2363"/>
                    </a:lnTo>
                    <a:lnTo>
                      <a:pt x="2464" y="2312"/>
                    </a:lnTo>
                    <a:lnTo>
                      <a:pt x="2715" y="2312"/>
                    </a:lnTo>
                    <a:lnTo>
                      <a:pt x="2866" y="2363"/>
                    </a:lnTo>
                    <a:lnTo>
                      <a:pt x="2966" y="2413"/>
                    </a:lnTo>
                    <a:lnTo>
                      <a:pt x="3067" y="2513"/>
                    </a:lnTo>
                    <a:lnTo>
                      <a:pt x="3218" y="2513"/>
                    </a:lnTo>
                    <a:lnTo>
                      <a:pt x="3268" y="2413"/>
                    </a:lnTo>
                    <a:lnTo>
                      <a:pt x="3369" y="2262"/>
                    </a:lnTo>
                    <a:lnTo>
                      <a:pt x="3519" y="2011"/>
                    </a:lnTo>
                    <a:lnTo>
                      <a:pt x="3620" y="1910"/>
                    </a:lnTo>
                    <a:lnTo>
                      <a:pt x="4123" y="1910"/>
                    </a:lnTo>
                    <a:lnTo>
                      <a:pt x="4173" y="2011"/>
                    </a:lnTo>
                    <a:lnTo>
                      <a:pt x="4223" y="2162"/>
                    </a:lnTo>
                    <a:lnTo>
                      <a:pt x="4273" y="2262"/>
                    </a:lnTo>
                    <a:lnTo>
                      <a:pt x="4324" y="2312"/>
                    </a:lnTo>
                    <a:lnTo>
                      <a:pt x="4424" y="2312"/>
                    </a:lnTo>
                    <a:lnTo>
                      <a:pt x="4625" y="2212"/>
                    </a:lnTo>
                    <a:lnTo>
                      <a:pt x="4726" y="2162"/>
                    </a:lnTo>
                    <a:lnTo>
                      <a:pt x="4826" y="2111"/>
                    </a:lnTo>
                    <a:lnTo>
                      <a:pt x="4927" y="2111"/>
                    </a:lnTo>
                    <a:lnTo>
                      <a:pt x="5027" y="2212"/>
                    </a:lnTo>
                    <a:lnTo>
                      <a:pt x="5128" y="2312"/>
                    </a:lnTo>
                    <a:lnTo>
                      <a:pt x="5279" y="2312"/>
                    </a:lnTo>
                    <a:lnTo>
                      <a:pt x="5379" y="2262"/>
                    </a:lnTo>
                    <a:lnTo>
                      <a:pt x="5530" y="2162"/>
                    </a:lnTo>
                    <a:lnTo>
                      <a:pt x="5630" y="2111"/>
                    </a:lnTo>
                    <a:lnTo>
                      <a:pt x="6786" y="2111"/>
                    </a:lnTo>
                    <a:lnTo>
                      <a:pt x="6887" y="2162"/>
                    </a:lnTo>
                    <a:lnTo>
                      <a:pt x="6937" y="2312"/>
                    </a:lnTo>
                    <a:lnTo>
                      <a:pt x="6937" y="2463"/>
                    </a:lnTo>
                    <a:lnTo>
                      <a:pt x="7038" y="2513"/>
                    </a:lnTo>
                    <a:lnTo>
                      <a:pt x="7088" y="2463"/>
                    </a:lnTo>
                    <a:lnTo>
                      <a:pt x="7239" y="2111"/>
                    </a:lnTo>
                    <a:lnTo>
                      <a:pt x="7540" y="2111"/>
                    </a:lnTo>
                    <a:lnTo>
                      <a:pt x="7742" y="2011"/>
                    </a:lnTo>
                    <a:lnTo>
                      <a:pt x="7943" y="1810"/>
                    </a:lnTo>
                    <a:lnTo>
                      <a:pt x="8144" y="1659"/>
                    </a:lnTo>
                    <a:lnTo>
                      <a:pt x="8294" y="1508"/>
                    </a:lnTo>
                    <a:lnTo>
                      <a:pt x="8546" y="1357"/>
                    </a:lnTo>
                    <a:lnTo>
                      <a:pt x="8747" y="1257"/>
                    </a:lnTo>
                    <a:lnTo>
                      <a:pt x="8948" y="1056"/>
                    </a:lnTo>
                    <a:lnTo>
                      <a:pt x="9350" y="1056"/>
                    </a:lnTo>
                    <a:lnTo>
                      <a:pt x="9400" y="1005"/>
                    </a:lnTo>
                    <a:lnTo>
                      <a:pt x="9400" y="905"/>
                    </a:lnTo>
                    <a:lnTo>
                      <a:pt x="9249" y="754"/>
                    </a:lnTo>
                    <a:lnTo>
                      <a:pt x="9249" y="603"/>
                    </a:lnTo>
                    <a:lnTo>
                      <a:pt x="9300" y="453"/>
                    </a:lnTo>
                    <a:lnTo>
                      <a:pt x="9450" y="302"/>
                    </a:lnTo>
                    <a:lnTo>
                      <a:pt x="9450" y="201"/>
                    </a:lnTo>
                    <a:lnTo>
                      <a:pt x="9450" y="101"/>
                    </a:lnTo>
                    <a:lnTo>
                      <a:pt x="9350" y="50"/>
                    </a:lnTo>
                    <a:lnTo>
                      <a:pt x="9199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5750;p47">
                <a:extLst>
                  <a:ext uri="{FF2B5EF4-FFF2-40B4-BE49-F238E27FC236}">
                    <a16:creationId xmlns:a16="http://schemas.microsoft.com/office/drawing/2014/main" id="{05083A4E-BD81-45E2-AB20-5698829AA7F9}"/>
                  </a:ext>
                </a:extLst>
              </p:cNvPr>
              <p:cNvSpPr/>
              <p:nvPr/>
            </p:nvSpPr>
            <p:spPr>
              <a:xfrm>
                <a:off x="1759850" y="3584425"/>
                <a:ext cx="126950" cy="94250"/>
              </a:xfrm>
              <a:custGeom>
                <a:avLst/>
                <a:gdLst/>
                <a:ahLst/>
                <a:cxnLst/>
                <a:rect l="l" t="t" r="r" b="b"/>
                <a:pathLst>
                  <a:path w="5078" h="3770" extrusionOk="0">
                    <a:moveTo>
                      <a:pt x="1609" y="1257"/>
                    </a:moveTo>
                    <a:lnTo>
                      <a:pt x="1659" y="1407"/>
                    </a:lnTo>
                    <a:lnTo>
                      <a:pt x="1609" y="1458"/>
                    </a:lnTo>
                    <a:lnTo>
                      <a:pt x="1559" y="1307"/>
                    </a:lnTo>
                    <a:lnTo>
                      <a:pt x="1609" y="1257"/>
                    </a:lnTo>
                    <a:close/>
                    <a:moveTo>
                      <a:pt x="2715" y="1860"/>
                    </a:moveTo>
                    <a:lnTo>
                      <a:pt x="2916" y="1910"/>
                    </a:lnTo>
                    <a:lnTo>
                      <a:pt x="3117" y="2061"/>
                    </a:lnTo>
                    <a:lnTo>
                      <a:pt x="3318" y="2111"/>
                    </a:lnTo>
                    <a:lnTo>
                      <a:pt x="3418" y="2212"/>
                    </a:lnTo>
                    <a:lnTo>
                      <a:pt x="3318" y="2262"/>
                    </a:lnTo>
                    <a:lnTo>
                      <a:pt x="2765" y="2312"/>
                    </a:lnTo>
                    <a:lnTo>
                      <a:pt x="2212" y="2262"/>
                    </a:lnTo>
                    <a:lnTo>
                      <a:pt x="2162" y="2212"/>
                    </a:lnTo>
                    <a:lnTo>
                      <a:pt x="2212" y="2111"/>
                    </a:lnTo>
                    <a:lnTo>
                      <a:pt x="2413" y="1960"/>
                    </a:lnTo>
                    <a:lnTo>
                      <a:pt x="2564" y="1860"/>
                    </a:lnTo>
                    <a:close/>
                    <a:moveTo>
                      <a:pt x="1408" y="0"/>
                    </a:moveTo>
                    <a:lnTo>
                      <a:pt x="1358" y="101"/>
                    </a:lnTo>
                    <a:lnTo>
                      <a:pt x="1307" y="151"/>
                    </a:lnTo>
                    <a:lnTo>
                      <a:pt x="1307" y="402"/>
                    </a:lnTo>
                    <a:lnTo>
                      <a:pt x="1257" y="553"/>
                    </a:lnTo>
                    <a:lnTo>
                      <a:pt x="1106" y="653"/>
                    </a:lnTo>
                    <a:lnTo>
                      <a:pt x="754" y="653"/>
                    </a:lnTo>
                    <a:lnTo>
                      <a:pt x="654" y="704"/>
                    </a:lnTo>
                    <a:lnTo>
                      <a:pt x="403" y="804"/>
                    </a:lnTo>
                    <a:lnTo>
                      <a:pt x="302" y="905"/>
                    </a:lnTo>
                    <a:lnTo>
                      <a:pt x="252" y="955"/>
                    </a:lnTo>
                    <a:lnTo>
                      <a:pt x="252" y="1056"/>
                    </a:lnTo>
                    <a:lnTo>
                      <a:pt x="553" y="1056"/>
                    </a:lnTo>
                    <a:lnTo>
                      <a:pt x="654" y="1106"/>
                    </a:lnTo>
                    <a:lnTo>
                      <a:pt x="704" y="1307"/>
                    </a:lnTo>
                    <a:lnTo>
                      <a:pt x="654" y="1458"/>
                    </a:lnTo>
                    <a:lnTo>
                      <a:pt x="604" y="1558"/>
                    </a:lnTo>
                    <a:lnTo>
                      <a:pt x="453" y="1659"/>
                    </a:lnTo>
                    <a:lnTo>
                      <a:pt x="302" y="1709"/>
                    </a:lnTo>
                    <a:lnTo>
                      <a:pt x="202" y="1810"/>
                    </a:lnTo>
                    <a:lnTo>
                      <a:pt x="51" y="1960"/>
                    </a:lnTo>
                    <a:lnTo>
                      <a:pt x="1" y="2061"/>
                    </a:lnTo>
                    <a:lnTo>
                      <a:pt x="51" y="2161"/>
                    </a:lnTo>
                    <a:lnTo>
                      <a:pt x="151" y="2262"/>
                    </a:lnTo>
                    <a:lnTo>
                      <a:pt x="302" y="2312"/>
                    </a:lnTo>
                    <a:lnTo>
                      <a:pt x="403" y="2212"/>
                    </a:lnTo>
                    <a:lnTo>
                      <a:pt x="553" y="2161"/>
                    </a:lnTo>
                    <a:lnTo>
                      <a:pt x="704" y="2061"/>
                    </a:lnTo>
                    <a:lnTo>
                      <a:pt x="855" y="2111"/>
                    </a:lnTo>
                    <a:lnTo>
                      <a:pt x="1157" y="2212"/>
                    </a:lnTo>
                    <a:lnTo>
                      <a:pt x="1307" y="2262"/>
                    </a:lnTo>
                    <a:lnTo>
                      <a:pt x="1458" y="2362"/>
                    </a:lnTo>
                    <a:lnTo>
                      <a:pt x="1609" y="2614"/>
                    </a:lnTo>
                    <a:lnTo>
                      <a:pt x="1709" y="2865"/>
                    </a:lnTo>
                    <a:lnTo>
                      <a:pt x="1709" y="2966"/>
                    </a:lnTo>
                    <a:lnTo>
                      <a:pt x="1709" y="3066"/>
                    </a:lnTo>
                    <a:lnTo>
                      <a:pt x="1609" y="3368"/>
                    </a:lnTo>
                    <a:lnTo>
                      <a:pt x="1559" y="3518"/>
                    </a:lnTo>
                    <a:lnTo>
                      <a:pt x="1609" y="3569"/>
                    </a:lnTo>
                    <a:lnTo>
                      <a:pt x="2614" y="3569"/>
                    </a:lnTo>
                    <a:lnTo>
                      <a:pt x="2715" y="3518"/>
                    </a:lnTo>
                    <a:lnTo>
                      <a:pt x="2815" y="3418"/>
                    </a:lnTo>
                    <a:lnTo>
                      <a:pt x="2966" y="3468"/>
                    </a:lnTo>
                    <a:lnTo>
                      <a:pt x="3268" y="3770"/>
                    </a:lnTo>
                    <a:lnTo>
                      <a:pt x="3469" y="3770"/>
                    </a:lnTo>
                    <a:lnTo>
                      <a:pt x="3569" y="3720"/>
                    </a:lnTo>
                    <a:lnTo>
                      <a:pt x="3620" y="3619"/>
                    </a:lnTo>
                    <a:lnTo>
                      <a:pt x="3620" y="3468"/>
                    </a:lnTo>
                    <a:lnTo>
                      <a:pt x="3720" y="3368"/>
                    </a:lnTo>
                    <a:lnTo>
                      <a:pt x="4424" y="3368"/>
                    </a:lnTo>
                    <a:lnTo>
                      <a:pt x="4725" y="3217"/>
                    </a:lnTo>
                    <a:lnTo>
                      <a:pt x="5077" y="3066"/>
                    </a:lnTo>
                    <a:lnTo>
                      <a:pt x="5077" y="2966"/>
                    </a:lnTo>
                    <a:lnTo>
                      <a:pt x="5077" y="2865"/>
                    </a:lnTo>
                    <a:lnTo>
                      <a:pt x="5077" y="2815"/>
                    </a:lnTo>
                    <a:lnTo>
                      <a:pt x="4977" y="2714"/>
                    </a:lnTo>
                    <a:lnTo>
                      <a:pt x="4826" y="2714"/>
                    </a:lnTo>
                    <a:lnTo>
                      <a:pt x="4675" y="2664"/>
                    </a:lnTo>
                    <a:lnTo>
                      <a:pt x="4575" y="2513"/>
                    </a:lnTo>
                    <a:lnTo>
                      <a:pt x="4424" y="2362"/>
                    </a:lnTo>
                    <a:lnTo>
                      <a:pt x="4223" y="2262"/>
                    </a:lnTo>
                    <a:lnTo>
                      <a:pt x="3971" y="2312"/>
                    </a:lnTo>
                    <a:lnTo>
                      <a:pt x="3921" y="2262"/>
                    </a:lnTo>
                    <a:lnTo>
                      <a:pt x="3871" y="2262"/>
                    </a:lnTo>
                    <a:lnTo>
                      <a:pt x="3770" y="2111"/>
                    </a:lnTo>
                    <a:lnTo>
                      <a:pt x="3720" y="2061"/>
                    </a:lnTo>
                    <a:lnTo>
                      <a:pt x="3670" y="2011"/>
                    </a:lnTo>
                    <a:lnTo>
                      <a:pt x="3770" y="1810"/>
                    </a:lnTo>
                    <a:lnTo>
                      <a:pt x="3821" y="1709"/>
                    </a:lnTo>
                    <a:lnTo>
                      <a:pt x="3821" y="1558"/>
                    </a:lnTo>
                    <a:lnTo>
                      <a:pt x="3770" y="1458"/>
                    </a:lnTo>
                    <a:lnTo>
                      <a:pt x="3569" y="1458"/>
                    </a:lnTo>
                    <a:lnTo>
                      <a:pt x="3469" y="1508"/>
                    </a:lnTo>
                    <a:lnTo>
                      <a:pt x="3368" y="1608"/>
                    </a:lnTo>
                    <a:lnTo>
                      <a:pt x="3217" y="1659"/>
                    </a:lnTo>
                    <a:lnTo>
                      <a:pt x="3117" y="1659"/>
                    </a:lnTo>
                    <a:lnTo>
                      <a:pt x="3016" y="1608"/>
                    </a:lnTo>
                    <a:lnTo>
                      <a:pt x="2866" y="1458"/>
                    </a:lnTo>
                    <a:lnTo>
                      <a:pt x="2514" y="1458"/>
                    </a:lnTo>
                    <a:lnTo>
                      <a:pt x="2413" y="1407"/>
                    </a:lnTo>
                    <a:lnTo>
                      <a:pt x="2212" y="1206"/>
                    </a:lnTo>
                    <a:lnTo>
                      <a:pt x="2162" y="1056"/>
                    </a:lnTo>
                    <a:lnTo>
                      <a:pt x="2061" y="854"/>
                    </a:lnTo>
                    <a:lnTo>
                      <a:pt x="1961" y="754"/>
                    </a:lnTo>
                    <a:lnTo>
                      <a:pt x="1911" y="603"/>
                    </a:lnTo>
                    <a:lnTo>
                      <a:pt x="1961" y="503"/>
                    </a:lnTo>
                    <a:lnTo>
                      <a:pt x="2061" y="352"/>
                    </a:lnTo>
                    <a:lnTo>
                      <a:pt x="2112" y="201"/>
                    </a:lnTo>
                    <a:lnTo>
                      <a:pt x="2112" y="101"/>
                    </a:lnTo>
                    <a:lnTo>
                      <a:pt x="2061" y="0"/>
                    </a:lnTo>
                    <a:lnTo>
                      <a:pt x="2011" y="50"/>
                    </a:lnTo>
                    <a:lnTo>
                      <a:pt x="1911" y="101"/>
                    </a:lnTo>
                    <a:lnTo>
                      <a:pt x="1709" y="201"/>
                    </a:lnTo>
                    <a:lnTo>
                      <a:pt x="1559" y="151"/>
                    </a:lnTo>
                    <a:lnTo>
                      <a:pt x="1408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5751;p47">
                <a:extLst>
                  <a:ext uri="{FF2B5EF4-FFF2-40B4-BE49-F238E27FC236}">
                    <a16:creationId xmlns:a16="http://schemas.microsoft.com/office/drawing/2014/main" id="{76BA0D48-5A75-4E42-8AB6-97230EE21057}"/>
                  </a:ext>
                </a:extLst>
              </p:cNvPr>
              <p:cNvSpPr/>
              <p:nvPr/>
            </p:nvSpPr>
            <p:spPr>
              <a:xfrm>
                <a:off x="1998600" y="3809350"/>
                <a:ext cx="162125" cy="33950"/>
              </a:xfrm>
              <a:custGeom>
                <a:avLst/>
                <a:gdLst/>
                <a:ahLst/>
                <a:cxnLst/>
                <a:rect l="l" t="t" r="r" b="b"/>
                <a:pathLst>
                  <a:path w="6485" h="1358" extrusionOk="0">
                    <a:moveTo>
                      <a:pt x="3670" y="503"/>
                    </a:moveTo>
                    <a:lnTo>
                      <a:pt x="3770" y="553"/>
                    </a:lnTo>
                    <a:lnTo>
                      <a:pt x="3620" y="654"/>
                    </a:lnTo>
                    <a:lnTo>
                      <a:pt x="3519" y="553"/>
                    </a:lnTo>
                    <a:lnTo>
                      <a:pt x="3670" y="503"/>
                    </a:lnTo>
                    <a:close/>
                    <a:moveTo>
                      <a:pt x="1006" y="855"/>
                    </a:moveTo>
                    <a:lnTo>
                      <a:pt x="1106" y="905"/>
                    </a:lnTo>
                    <a:lnTo>
                      <a:pt x="1157" y="955"/>
                    </a:lnTo>
                    <a:lnTo>
                      <a:pt x="1207" y="1005"/>
                    </a:lnTo>
                    <a:lnTo>
                      <a:pt x="1106" y="1056"/>
                    </a:lnTo>
                    <a:lnTo>
                      <a:pt x="1006" y="1106"/>
                    </a:lnTo>
                    <a:lnTo>
                      <a:pt x="905" y="1106"/>
                    </a:lnTo>
                    <a:lnTo>
                      <a:pt x="855" y="1005"/>
                    </a:lnTo>
                    <a:lnTo>
                      <a:pt x="855" y="955"/>
                    </a:lnTo>
                    <a:lnTo>
                      <a:pt x="905" y="905"/>
                    </a:lnTo>
                    <a:lnTo>
                      <a:pt x="1006" y="855"/>
                    </a:lnTo>
                    <a:close/>
                    <a:moveTo>
                      <a:pt x="1458" y="0"/>
                    </a:moveTo>
                    <a:lnTo>
                      <a:pt x="1358" y="50"/>
                    </a:lnTo>
                    <a:lnTo>
                      <a:pt x="1308" y="101"/>
                    </a:lnTo>
                    <a:lnTo>
                      <a:pt x="1207" y="151"/>
                    </a:lnTo>
                    <a:lnTo>
                      <a:pt x="1106" y="402"/>
                    </a:lnTo>
                    <a:lnTo>
                      <a:pt x="1006" y="453"/>
                    </a:lnTo>
                    <a:lnTo>
                      <a:pt x="905" y="453"/>
                    </a:lnTo>
                    <a:lnTo>
                      <a:pt x="755" y="302"/>
                    </a:lnTo>
                    <a:lnTo>
                      <a:pt x="554" y="101"/>
                    </a:lnTo>
                    <a:lnTo>
                      <a:pt x="453" y="50"/>
                    </a:lnTo>
                    <a:lnTo>
                      <a:pt x="403" y="151"/>
                    </a:lnTo>
                    <a:lnTo>
                      <a:pt x="403" y="201"/>
                    </a:lnTo>
                    <a:lnTo>
                      <a:pt x="403" y="453"/>
                    </a:lnTo>
                    <a:lnTo>
                      <a:pt x="453" y="603"/>
                    </a:lnTo>
                    <a:lnTo>
                      <a:pt x="554" y="754"/>
                    </a:lnTo>
                    <a:lnTo>
                      <a:pt x="554" y="855"/>
                    </a:lnTo>
                    <a:lnTo>
                      <a:pt x="453" y="905"/>
                    </a:lnTo>
                    <a:lnTo>
                      <a:pt x="1" y="1257"/>
                    </a:lnTo>
                    <a:lnTo>
                      <a:pt x="805" y="1307"/>
                    </a:lnTo>
                    <a:lnTo>
                      <a:pt x="1509" y="1307"/>
                    </a:lnTo>
                    <a:lnTo>
                      <a:pt x="1559" y="1257"/>
                    </a:lnTo>
                    <a:lnTo>
                      <a:pt x="1609" y="1207"/>
                    </a:lnTo>
                    <a:lnTo>
                      <a:pt x="1659" y="1056"/>
                    </a:lnTo>
                    <a:lnTo>
                      <a:pt x="1659" y="855"/>
                    </a:lnTo>
                    <a:lnTo>
                      <a:pt x="1710" y="704"/>
                    </a:lnTo>
                    <a:lnTo>
                      <a:pt x="1860" y="804"/>
                    </a:lnTo>
                    <a:lnTo>
                      <a:pt x="2011" y="1106"/>
                    </a:lnTo>
                    <a:lnTo>
                      <a:pt x="2212" y="1307"/>
                    </a:lnTo>
                    <a:lnTo>
                      <a:pt x="2313" y="1307"/>
                    </a:lnTo>
                    <a:lnTo>
                      <a:pt x="2363" y="1357"/>
                    </a:lnTo>
                    <a:lnTo>
                      <a:pt x="2464" y="1307"/>
                    </a:lnTo>
                    <a:lnTo>
                      <a:pt x="2564" y="1257"/>
                    </a:lnTo>
                    <a:lnTo>
                      <a:pt x="2765" y="1156"/>
                    </a:lnTo>
                    <a:lnTo>
                      <a:pt x="2916" y="1106"/>
                    </a:lnTo>
                    <a:lnTo>
                      <a:pt x="5429" y="1106"/>
                    </a:lnTo>
                    <a:lnTo>
                      <a:pt x="5680" y="1056"/>
                    </a:lnTo>
                    <a:lnTo>
                      <a:pt x="5932" y="955"/>
                    </a:lnTo>
                    <a:lnTo>
                      <a:pt x="6183" y="804"/>
                    </a:lnTo>
                    <a:lnTo>
                      <a:pt x="6384" y="654"/>
                    </a:lnTo>
                    <a:lnTo>
                      <a:pt x="6434" y="553"/>
                    </a:lnTo>
                    <a:lnTo>
                      <a:pt x="6485" y="453"/>
                    </a:lnTo>
                    <a:lnTo>
                      <a:pt x="6485" y="352"/>
                    </a:lnTo>
                    <a:lnTo>
                      <a:pt x="6334" y="302"/>
                    </a:lnTo>
                    <a:lnTo>
                      <a:pt x="6233" y="402"/>
                    </a:lnTo>
                    <a:lnTo>
                      <a:pt x="6083" y="453"/>
                    </a:lnTo>
                    <a:lnTo>
                      <a:pt x="5932" y="503"/>
                    </a:lnTo>
                    <a:lnTo>
                      <a:pt x="5831" y="603"/>
                    </a:lnTo>
                    <a:lnTo>
                      <a:pt x="5731" y="654"/>
                    </a:lnTo>
                    <a:lnTo>
                      <a:pt x="5580" y="704"/>
                    </a:lnTo>
                    <a:lnTo>
                      <a:pt x="5329" y="654"/>
                    </a:lnTo>
                    <a:lnTo>
                      <a:pt x="5278" y="603"/>
                    </a:lnTo>
                    <a:lnTo>
                      <a:pt x="5228" y="553"/>
                    </a:lnTo>
                    <a:lnTo>
                      <a:pt x="5530" y="252"/>
                    </a:lnTo>
                    <a:lnTo>
                      <a:pt x="5580" y="101"/>
                    </a:lnTo>
                    <a:lnTo>
                      <a:pt x="5530" y="50"/>
                    </a:lnTo>
                    <a:lnTo>
                      <a:pt x="3368" y="50"/>
                    </a:lnTo>
                    <a:lnTo>
                      <a:pt x="3167" y="101"/>
                    </a:lnTo>
                    <a:lnTo>
                      <a:pt x="2966" y="252"/>
                    </a:lnTo>
                    <a:lnTo>
                      <a:pt x="2614" y="252"/>
                    </a:lnTo>
                    <a:lnTo>
                      <a:pt x="2514" y="151"/>
                    </a:lnTo>
                    <a:lnTo>
                      <a:pt x="2413" y="101"/>
                    </a:lnTo>
                    <a:lnTo>
                      <a:pt x="2263" y="151"/>
                    </a:lnTo>
                    <a:lnTo>
                      <a:pt x="2061" y="252"/>
                    </a:lnTo>
                    <a:lnTo>
                      <a:pt x="1911" y="252"/>
                    </a:lnTo>
                    <a:lnTo>
                      <a:pt x="1710" y="201"/>
                    </a:lnTo>
                    <a:lnTo>
                      <a:pt x="1559" y="50"/>
                    </a:lnTo>
                    <a:lnTo>
                      <a:pt x="1458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5752;p47">
                <a:extLst>
                  <a:ext uri="{FF2B5EF4-FFF2-40B4-BE49-F238E27FC236}">
                    <a16:creationId xmlns:a16="http://schemas.microsoft.com/office/drawing/2014/main" id="{F0551BD3-44F7-4930-BBCB-5FFB4FE01A1D}"/>
                  </a:ext>
                </a:extLst>
              </p:cNvPr>
              <p:cNvSpPr/>
              <p:nvPr/>
            </p:nvSpPr>
            <p:spPr>
              <a:xfrm>
                <a:off x="1492200" y="3752800"/>
                <a:ext cx="111850" cy="89250"/>
              </a:xfrm>
              <a:custGeom>
                <a:avLst/>
                <a:gdLst/>
                <a:ahLst/>
                <a:cxnLst/>
                <a:rect l="l" t="t" r="r" b="b"/>
                <a:pathLst>
                  <a:path w="4474" h="3570" extrusionOk="0">
                    <a:moveTo>
                      <a:pt x="2463" y="855"/>
                    </a:moveTo>
                    <a:lnTo>
                      <a:pt x="2514" y="1006"/>
                    </a:lnTo>
                    <a:lnTo>
                      <a:pt x="2514" y="1156"/>
                    </a:lnTo>
                    <a:lnTo>
                      <a:pt x="2413" y="1257"/>
                    </a:lnTo>
                    <a:lnTo>
                      <a:pt x="2111" y="905"/>
                    </a:lnTo>
                    <a:lnTo>
                      <a:pt x="2212" y="855"/>
                    </a:lnTo>
                    <a:close/>
                    <a:moveTo>
                      <a:pt x="2011" y="2715"/>
                    </a:moveTo>
                    <a:lnTo>
                      <a:pt x="2111" y="2815"/>
                    </a:lnTo>
                    <a:lnTo>
                      <a:pt x="2011" y="2916"/>
                    </a:lnTo>
                    <a:lnTo>
                      <a:pt x="1961" y="2865"/>
                    </a:lnTo>
                    <a:lnTo>
                      <a:pt x="2011" y="2715"/>
                    </a:lnTo>
                    <a:close/>
                    <a:moveTo>
                      <a:pt x="1760" y="0"/>
                    </a:moveTo>
                    <a:lnTo>
                      <a:pt x="1709" y="101"/>
                    </a:lnTo>
                    <a:lnTo>
                      <a:pt x="1659" y="302"/>
                    </a:lnTo>
                    <a:lnTo>
                      <a:pt x="1508" y="503"/>
                    </a:lnTo>
                    <a:lnTo>
                      <a:pt x="1357" y="604"/>
                    </a:lnTo>
                    <a:lnTo>
                      <a:pt x="1106" y="654"/>
                    </a:lnTo>
                    <a:lnTo>
                      <a:pt x="1106" y="805"/>
                    </a:lnTo>
                    <a:lnTo>
                      <a:pt x="1106" y="955"/>
                    </a:lnTo>
                    <a:lnTo>
                      <a:pt x="1207" y="1006"/>
                    </a:lnTo>
                    <a:lnTo>
                      <a:pt x="1357" y="1056"/>
                    </a:lnTo>
                    <a:lnTo>
                      <a:pt x="1458" y="1006"/>
                    </a:lnTo>
                    <a:lnTo>
                      <a:pt x="1508" y="905"/>
                    </a:lnTo>
                    <a:lnTo>
                      <a:pt x="1609" y="855"/>
                    </a:lnTo>
                    <a:lnTo>
                      <a:pt x="1860" y="1408"/>
                    </a:lnTo>
                    <a:lnTo>
                      <a:pt x="1760" y="1508"/>
                    </a:lnTo>
                    <a:lnTo>
                      <a:pt x="1709" y="1609"/>
                    </a:lnTo>
                    <a:lnTo>
                      <a:pt x="1659" y="1810"/>
                    </a:lnTo>
                    <a:lnTo>
                      <a:pt x="1709" y="2061"/>
                    </a:lnTo>
                    <a:lnTo>
                      <a:pt x="1709" y="2312"/>
                    </a:lnTo>
                    <a:lnTo>
                      <a:pt x="1659" y="2463"/>
                    </a:lnTo>
                    <a:lnTo>
                      <a:pt x="1609" y="2514"/>
                    </a:lnTo>
                    <a:lnTo>
                      <a:pt x="1408" y="2514"/>
                    </a:lnTo>
                    <a:lnTo>
                      <a:pt x="1307" y="2614"/>
                    </a:lnTo>
                    <a:lnTo>
                      <a:pt x="1106" y="2765"/>
                    </a:lnTo>
                    <a:lnTo>
                      <a:pt x="955" y="2916"/>
                    </a:lnTo>
                    <a:lnTo>
                      <a:pt x="252" y="2916"/>
                    </a:lnTo>
                    <a:lnTo>
                      <a:pt x="101" y="2966"/>
                    </a:lnTo>
                    <a:lnTo>
                      <a:pt x="51" y="3016"/>
                    </a:lnTo>
                    <a:lnTo>
                      <a:pt x="0" y="3117"/>
                    </a:lnTo>
                    <a:lnTo>
                      <a:pt x="0" y="3267"/>
                    </a:lnTo>
                    <a:lnTo>
                      <a:pt x="51" y="3418"/>
                    </a:lnTo>
                    <a:lnTo>
                      <a:pt x="51" y="3519"/>
                    </a:lnTo>
                    <a:lnTo>
                      <a:pt x="151" y="3569"/>
                    </a:lnTo>
                    <a:lnTo>
                      <a:pt x="302" y="3569"/>
                    </a:lnTo>
                    <a:lnTo>
                      <a:pt x="503" y="3519"/>
                    </a:lnTo>
                    <a:lnTo>
                      <a:pt x="704" y="3418"/>
                    </a:lnTo>
                    <a:lnTo>
                      <a:pt x="754" y="3368"/>
                    </a:lnTo>
                    <a:lnTo>
                      <a:pt x="1006" y="3368"/>
                    </a:lnTo>
                    <a:lnTo>
                      <a:pt x="1106" y="3469"/>
                    </a:lnTo>
                    <a:lnTo>
                      <a:pt x="1156" y="3519"/>
                    </a:lnTo>
                    <a:lnTo>
                      <a:pt x="1207" y="3519"/>
                    </a:lnTo>
                    <a:lnTo>
                      <a:pt x="1257" y="3469"/>
                    </a:lnTo>
                    <a:lnTo>
                      <a:pt x="1357" y="3418"/>
                    </a:lnTo>
                    <a:lnTo>
                      <a:pt x="1961" y="3368"/>
                    </a:lnTo>
                    <a:lnTo>
                      <a:pt x="2463" y="3368"/>
                    </a:lnTo>
                    <a:lnTo>
                      <a:pt x="2614" y="3318"/>
                    </a:lnTo>
                    <a:lnTo>
                      <a:pt x="2715" y="3267"/>
                    </a:lnTo>
                    <a:lnTo>
                      <a:pt x="2916" y="3117"/>
                    </a:lnTo>
                    <a:lnTo>
                      <a:pt x="2966" y="3016"/>
                    </a:lnTo>
                    <a:lnTo>
                      <a:pt x="2916" y="2966"/>
                    </a:lnTo>
                    <a:lnTo>
                      <a:pt x="2765" y="2966"/>
                    </a:lnTo>
                    <a:lnTo>
                      <a:pt x="2664" y="2916"/>
                    </a:lnTo>
                    <a:lnTo>
                      <a:pt x="2614" y="2865"/>
                    </a:lnTo>
                    <a:lnTo>
                      <a:pt x="2564" y="2765"/>
                    </a:lnTo>
                    <a:lnTo>
                      <a:pt x="2463" y="2564"/>
                    </a:lnTo>
                    <a:lnTo>
                      <a:pt x="2463" y="2514"/>
                    </a:lnTo>
                    <a:lnTo>
                      <a:pt x="2363" y="2463"/>
                    </a:lnTo>
                    <a:lnTo>
                      <a:pt x="2413" y="2363"/>
                    </a:lnTo>
                    <a:lnTo>
                      <a:pt x="2463" y="2312"/>
                    </a:lnTo>
                    <a:lnTo>
                      <a:pt x="2664" y="2312"/>
                    </a:lnTo>
                    <a:lnTo>
                      <a:pt x="2715" y="2463"/>
                    </a:lnTo>
                    <a:lnTo>
                      <a:pt x="2765" y="2564"/>
                    </a:lnTo>
                    <a:lnTo>
                      <a:pt x="2815" y="2664"/>
                    </a:lnTo>
                    <a:lnTo>
                      <a:pt x="2865" y="2715"/>
                    </a:lnTo>
                    <a:lnTo>
                      <a:pt x="3016" y="2614"/>
                    </a:lnTo>
                    <a:lnTo>
                      <a:pt x="3117" y="2463"/>
                    </a:lnTo>
                    <a:lnTo>
                      <a:pt x="3167" y="2262"/>
                    </a:lnTo>
                    <a:lnTo>
                      <a:pt x="3167" y="2111"/>
                    </a:lnTo>
                    <a:lnTo>
                      <a:pt x="3066" y="2061"/>
                    </a:lnTo>
                    <a:lnTo>
                      <a:pt x="3016" y="2011"/>
                    </a:lnTo>
                    <a:lnTo>
                      <a:pt x="2966" y="1810"/>
                    </a:lnTo>
                    <a:lnTo>
                      <a:pt x="2916" y="1760"/>
                    </a:lnTo>
                    <a:lnTo>
                      <a:pt x="2865" y="1659"/>
                    </a:lnTo>
                    <a:lnTo>
                      <a:pt x="2765" y="1860"/>
                    </a:lnTo>
                    <a:lnTo>
                      <a:pt x="2664" y="2011"/>
                    </a:lnTo>
                    <a:lnTo>
                      <a:pt x="2564" y="2111"/>
                    </a:lnTo>
                    <a:lnTo>
                      <a:pt x="2463" y="2061"/>
                    </a:lnTo>
                    <a:lnTo>
                      <a:pt x="2312" y="2011"/>
                    </a:lnTo>
                    <a:lnTo>
                      <a:pt x="2212" y="1860"/>
                    </a:lnTo>
                    <a:lnTo>
                      <a:pt x="2111" y="1760"/>
                    </a:lnTo>
                    <a:lnTo>
                      <a:pt x="2111" y="1609"/>
                    </a:lnTo>
                    <a:lnTo>
                      <a:pt x="2212" y="1508"/>
                    </a:lnTo>
                    <a:lnTo>
                      <a:pt x="2363" y="1458"/>
                    </a:lnTo>
                    <a:lnTo>
                      <a:pt x="2514" y="1458"/>
                    </a:lnTo>
                    <a:lnTo>
                      <a:pt x="2815" y="1408"/>
                    </a:lnTo>
                    <a:lnTo>
                      <a:pt x="2865" y="1357"/>
                    </a:lnTo>
                    <a:lnTo>
                      <a:pt x="2966" y="1307"/>
                    </a:lnTo>
                    <a:lnTo>
                      <a:pt x="2966" y="1257"/>
                    </a:lnTo>
                    <a:lnTo>
                      <a:pt x="2966" y="1106"/>
                    </a:lnTo>
                    <a:lnTo>
                      <a:pt x="2865" y="855"/>
                    </a:lnTo>
                    <a:lnTo>
                      <a:pt x="2815" y="754"/>
                    </a:lnTo>
                    <a:lnTo>
                      <a:pt x="2865" y="654"/>
                    </a:lnTo>
                    <a:lnTo>
                      <a:pt x="2916" y="553"/>
                    </a:lnTo>
                    <a:lnTo>
                      <a:pt x="3016" y="453"/>
                    </a:lnTo>
                    <a:lnTo>
                      <a:pt x="3066" y="453"/>
                    </a:lnTo>
                    <a:lnTo>
                      <a:pt x="3167" y="503"/>
                    </a:lnTo>
                    <a:lnTo>
                      <a:pt x="3267" y="604"/>
                    </a:lnTo>
                    <a:lnTo>
                      <a:pt x="4122" y="604"/>
                    </a:lnTo>
                    <a:lnTo>
                      <a:pt x="4222" y="503"/>
                    </a:lnTo>
                    <a:lnTo>
                      <a:pt x="4424" y="302"/>
                    </a:lnTo>
                    <a:lnTo>
                      <a:pt x="4474" y="201"/>
                    </a:lnTo>
                    <a:lnTo>
                      <a:pt x="4424" y="101"/>
                    </a:lnTo>
                    <a:lnTo>
                      <a:pt x="4373" y="51"/>
                    </a:lnTo>
                    <a:lnTo>
                      <a:pt x="4273" y="0"/>
                    </a:lnTo>
                    <a:lnTo>
                      <a:pt x="4172" y="0"/>
                    </a:lnTo>
                    <a:lnTo>
                      <a:pt x="4072" y="51"/>
                    </a:lnTo>
                    <a:lnTo>
                      <a:pt x="3921" y="151"/>
                    </a:lnTo>
                    <a:lnTo>
                      <a:pt x="3871" y="151"/>
                    </a:lnTo>
                    <a:lnTo>
                      <a:pt x="3770" y="51"/>
                    </a:lnTo>
                    <a:lnTo>
                      <a:pt x="3619" y="0"/>
                    </a:lnTo>
                    <a:lnTo>
                      <a:pt x="3469" y="0"/>
                    </a:lnTo>
                    <a:lnTo>
                      <a:pt x="3167" y="101"/>
                    </a:lnTo>
                    <a:lnTo>
                      <a:pt x="2966" y="151"/>
                    </a:lnTo>
                    <a:lnTo>
                      <a:pt x="2765" y="151"/>
                    </a:lnTo>
                    <a:lnTo>
                      <a:pt x="2463" y="51"/>
                    </a:lnTo>
                    <a:lnTo>
                      <a:pt x="216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5753;p47">
                <a:extLst>
                  <a:ext uri="{FF2B5EF4-FFF2-40B4-BE49-F238E27FC236}">
                    <a16:creationId xmlns:a16="http://schemas.microsoft.com/office/drawing/2014/main" id="{62E394D2-DC06-4AE3-9ED7-C8964161CC2C}"/>
                  </a:ext>
                </a:extLst>
              </p:cNvPr>
              <p:cNvSpPr/>
              <p:nvPr/>
            </p:nvSpPr>
            <p:spPr>
              <a:xfrm>
                <a:off x="1477125" y="3847050"/>
                <a:ext cx="120650" cy="31425"/>
              </a:xfrm>
              <a:custGeom>
                <a:avLst/>
                <a:gdLst/>
                <a:ahLst/>
                <a:cxnLst/>
                <a:rect l="l" t="t" r="r" b="b"/>
                <a:pathLst>
                  <a:path w="4826" h="1257" extrusionOk="0">
                    <a:moveTo>
                      <a:pt x="2513" y="452"/>
                    </a:moveTo>
                    <a:lnTo>
                      <a:pt x="2513" y="478"/>
                    </a:lnTo>
                    <a:lnTo>
                      <a:pt x="2513" y="478"/>
                    </a:lnTo>
                    <a:lnTo>
                      <a:pt x="2614" y="503"/>
                    </a:lnTo>
                    <a:lnTo>
                      <a:pt x="2564" y="452"/>
                    </a:lnTo>
                    <a:close/>
                    <a:moveTo>
                      <a:pt x="2011" y="402"/>
                    </a:moveTo>
                    <a:lnTo>
                      <a:pt x="2061" y="503"/>
                    </a:lnTo>
                    <a:lnTo>
                      <a:pt x="2011" y="654"/>
                    </a:lnTo>
                    <a:lnTo>
                      <a:pt x="1910" y="553"/>
                    </a:lnTo>
                    <a:lnTo>
                      <a:pt x="2011" y="402"/>
                    </a:lnTo>
                    <a:close/>
                    <a:moveTo>
                      <a:pt x="2212" y="0"/>
                    </a:moveTo>
                    <a:lnTo>
                      <a:pt x="2111" y="101"/>
                    </a:lnTo>
                    <a:lnTo>
                      <a:pt x="2061" y="151"/>
                    </a:lnTo>
                    <a:lnTo>
                      <a:pt x="1960" y="201"/>
                    </a:lnTo>
                    <a:lnTo>
                      <a:pt x="1257" y="201"/>
                    </a:lnTo>
                    <a:lnTo>
                      <a:pt x="1106" y="251"/>
                    </a:lnTo>
                    <a:lnTo>
                      <a:pt x="1005" y="352"/>
                    </a:lnTo>
                    <a:lnTo>
                      <a:pt x="855" y="452"/>
                    </a:lnTo>
                    <a:lnTo>
                      <a:pt x="654" y="452"/>
                    </a:lnTo>
                    <a:lnTo>
                      <a:pt x="553" y="402"/>
                    </a:lnTo>
                    <a:lnTo>
                      <a:pt x="302" y="251"/>
                    </a:lnTo>
                    <a:lnTo>
                      <a:pt x="201" y="201"/>
                    </a:lnTo>
                    <a:lnTo>
                      <a:pt x="0" y="201"/>
                    </a:lnTo>
                    <a:lnTo>
                      <a:pt x="151" y="503"/>
                    </a:lnTo>
                    <a:lnTo>
                      <a:pt x="402" y="754"/>
                    </a:lnTo>
                    <a:lnTo>
                      <a:pt x="654" y="955"/>
                    </a:lnTo>
                    <a:lnTo>
                      <a:pt x="905" y="1206"/>
                    </a:lnTo>
                    <a:lnTo>
                      <a:pt x="955" y="1257"/>
                    </a:lnTo>
                    <a:lnTo>
                      <a:pt x="1558" y="1257"/>
                    </a:lnTo>
                    <a:lnTo>
                      <a:pt x="1759" y="1106"/>
                    </a:lnTo>
                    <a:lnTo>
                      <a:pt x="1810" y="1056"/>
                    </a:lnTo>
                    <a:lnTo>
                      <a:pt x="1910" y="1056"/>
                    </a:lnTo>
                    <a:lnTo>
                      <a:pt x="2011" y="1106"/>
                    </a:lnTo>
                    <a:lnTo>
                      <a:pt x="2111" y="1156"/>
                    </a:lnTo>
                    <a:lnTo>
                      <a:pt x="2162" y="1257"/>
                    </a:lnTo>
                    <a:lnTo>
                      <a:pt x="2363" y="1257"/>
                    </a:lnTo>
                    <a:lnTo>
                      <a:pt x="2463" y="1206"/>
                    </a:lnTo>
                    <a:lnTo>
                      <a:pt x="2664" y="1106"/>
                    </a:lnTo>
                    <a:lnTo>
                      <a:pt x="2865" y="955"/>
                    </a:lnTo>
                    <a:lnTo>
                      <a:pt x="3318" y="804"/>
                    </a:lnTo>
                    <a:lnTo>
                      <a:pt x="3368" y="704"/>
                    </a:lnTo>
                    <a:lnTo>
                      <a:pt x="3468" y="654"/>
                    </a:lnTo>
                    <a:lnTo>
                      <a:pt x="3569" y="905"/>
                    </a:lnTo>
                    <a:lnTo>
                      <a:pt x="3619" y="1005"/>
                    </a:lnTo>
                    <a:lnTo>
                      <a:pt x="3669" y="1056"/>
                    </a:lnTo>
                    <a:lnTo>
                      <a:pt x="3770" y="955"/>
                    </a:lnTo>
                    <a:lnTo>
                      <a:pt x="3870" y="905"/>
                    </a:lnTo>
                    <a:lnTo>
                      <a:pt x="3921" y="905"/>
                    </a:lnTo>
                    <a:lnTo>
                      <a:pt x="3971" y="955"/>
                    </a:lnTo>
                    <a:lnTo>
                      <a:pt x="4122" y="1005"/>
                    </a:lnTo>
                    <a:lnTo>
                      <a:pt x="4222" y="1056"/>
                    </a:lnTo>
                    <a:lnTo>
                      <a:pt x="4474" y="905"/>
                    </a:lnTo>
                    <a:lnTo>
                      <a:pt x="4775" y="804"/>
                    </a:lnTo>
                    <a:lnTo>
                      <a:pt x="4825" y="754"/>
                    </a:lnTo>
                    <a:lnTo>
                      <a:pt x="4725" y="654"/>
                    </a:lnTo>
                    <a:lnTo>
                      <a:pt x="4574" y="452"/>
                    </a:lnTo>
                    <a:lnTo>
                      <a:pt x="4474" y="352"/>
                    </a:lnTo>
                    <a:lnTo>
                      <a:pt x="4373" y="302"/>
                    </a:lnTo>
                    <a:lnTo>
                      <a:pt x="4122" y="201"/>
                    </a:lnTo>
                    <a:lnTo>
                      <a:pt x="3921" y="50"/>
                    </a:lnTo>
                    <a:lnTo>
                      <a:pt x="3669" y="0"/>
                    </a:lnTo>
                    <a:lnTo>
                      <a:pt x="3418" y="0"/>
                    </a:lnTo>
                    <a:lnTo>
                      <a:pt x="3217" y="50"/>
                    </a:lnTo>
                    <a:lnTo>
                      <a:pt x="3016" y="151"/>
                    </a:lnTo>
                    <a:lnTo>
                      <a:pt x="2815" y="251"/>
                    </a:lnTo>
                    <a:lnTo>
                      <a:pt x="2564" y="251"/>
                    </a:lnTo>
                    <a:lnTo>
                      <a:pt x="2513" y="302"/>
                    </a:lnTo>
                    <a:lnTo>
                      <a:pt x="2513" y="402"/>
                    </a:lnTo>
                    <a:lnTo>
                      <a:pt x="2564" y="452"/>
                    </a:lnTo>
                    <a:lnTo>
                      <a:pt x="2664" y="452"/>
                    </a:lnTo>
                    <a:lnTo>
                      <a:pt x="2614" y="503"/>
                    </a:lnTo>
                    <a:lnTo>
                      <a:pt x="2664" y="603"/>
                    </a:lnTo>
                    <a:lnTo>
                      <a:pt x="2614" y="603"/>
                    </a:lnTo>
                    <a:lnTo>
                      <a:pt x="2513" y="503"/>
                    </a:lnTo>
                    <a:lnTo>
                      <a:pt x="2513" y="478"/>
                    </a:lnTo>
                    <a:lnTo>
                      <a:pt x="2513" y="478"/>
                    </a:lnTo>
                    <a:lnTo>
                      <a:pt x="2413" y="452"/>
                    </a:lnTo>
                    <a:lnTo>
                      <a:pt x="2363" y="352"/>
                    </a:lnTo>
                    <a:lnTo>
                      <a:pt x="2312" y="251"/>
                    </a:lnTo>
                    <a:lnTo>
                      <a:pt x="2312" y="151"/>
                    </a:lnTo>
                    <a:lnTo>
                      <a:pt x="2262" y="50"/>
                    </a:lnTo>
                    <a:lnTo>
                      <a:pt x="221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5754;p47">
                <a:extLst>
                  <a:ext uri="{FF2B5EF4-FFF2-40B4-BE49-F238E27FC236}">
                    <a16:creationId xmlns:a16="http://schemas.microsoft.com/office/drawing/2014/main" id="{11075CF1-1885-4716-856E-AAFC54A50C0C}"/>
                  </a:ext>
                </a:extLst>
              </p:cNvPr>
              <p:cNvSpPr/>
              <p:nvPr/>
            </p:nvSpPr>
            <p:spPr>
              <a:xfrm>
                <a:off x="361250" y="3894800"/>
                <a:ext cx="74175" cy="36450"/>
              </a:xfrm>
              <a:custGeom>
                <a:avLst/>
                <a:gdLst/>
                <a:ahLst/>
                <a:cxnLst/>
                <a:rect l="l" t="t" r="r" b="b"/>
                <a:pathLst>
                  <a:path w="2967" h="1458" extrusionOk="0">
                    <a:moveTo>
                      <a:pt x="1559" y="0"/>
                    </a:moveTo>
                    <a:lnTo>
                      <a:pt x="1308" y="302"/>
                    </a:lnTo>
                    <a:lnTo>
                      <a:pt x="1207" y="352"/>
                    </a:lnTo>
                    <a:lnTo>
                      <a:pt x="1056" y="302"/>
                    </a:lnTo>
                    <a:lnTo>
                      <a:pt x="906" y="201"/>
                    </a:lnTo>
                    <a:lnTo>
                      <a:pt x="805" y="151"/>
                    </a:lnTo>
                    <a:lnTo>
                      <a:pt x="705" y="201"/>
                    </a:lnTo>
                    <a:lnTo>
                      <a:pt x="554" y="402"/>
                    </a:lnTo>
                    <a:lnTo>
                      <a:pt x="453" y="553"/>
                    </a:lnTo>
                    <a:lnTo>
                      <a:pt x="403" y="603"/>
                    </a:lnTo>
                    <a:lnTo>
                      <a:pt x="202" y="603"/>
                    </a:lnTo>
                    <a:lnTo>
                      <a:pt x="101" y="654"/>
                    </a:lnTo>
                    <a:lnTo>
                      <a:pt x="51" y="704"/>
                    </a:lnTo>
                    <a:lnTo>
                      <a:pt x="1" y="754"/>
                    </a:lnTo>
                    <a:lnTo>
                      <a:pt x="1" y="905"/>
                    </a:lnTo>
                    <a:lnTo>
                      <a:pt x="1" y="1106"/>
                    </a:lnTo>
                    <a:lnTo>
                      <a:pt x="101" y="1307"/>
                    </a:lnTo>
                    <a:lnTo>
                      <a:pt x="252" y="1408"/>
                    </a:lnTo>
                    <a:lnTo>
                      <a:pt x="453" y="1458"/>
                    </a:lnTo>
                    <a:lnTo>
                      <a:pt x="554" y="1408"/>
                    </a:lnTo>
                    <a:lnTo>
                      <a:pt x="604" y="1357"/>
                    </a:lnTo>
                    <a:lnTo>
                      <a:pt x="705" y="1307"/>
                    </a:lnTo>
                    <a:lnTo>
                      <a:pt x="855" y="1257"/>
                    </a:lnTo>
                    <a:lnTo>
                      <a:pt x="1358" y="1257"/>
                    </a:lnTo>
                    <a:lnTo>
                      <a:pt x="1459" y="1206"/>
                    </a:lnTo>
                    <a:lnTo>
                      <a:pt x="1559" y="1106"/>
                    </a:lnTo>
                    <a:lnTo>
                      <a:pt x="1609" y="1056"/>
                    </a:lnTo>
                    <a:lnTo>
                      <a:pt x="1760" y="1206"/>
                    </a:lnTo>
                    <a:lnTo>
                      <a:pt x="1911" y="1257"/>
                    </a:lnTo>
                    <a:lnTo>
                      <a:pt x="2816" y="1257"/>
                    </a:lnTo>
                    <a:lnTo>
                      <a:pt x="2916" y="1206"/>
                    </a:lnTo>
                    <a:lnTo>
                      <a:pt x="2966" y="1106"/>
                    </a:lnTo>
                    <a:lnTo>
                      <a:pt x="2966" y="1056"/>
                    </a:lnTo>
                    <a:lnTo>
                      <a:pt x="2966" y="754"/>
                    </a:lnTo>
                    <a:lnTo>
                      <a:pt x="2866" y="704"/>
                    </a:lnTo>
                    <a:lnTo>
                      <a:pt x="2816" y="654"/>
                    </a:lnTo>
                    <a:lnTo>
                      <a:pt x="2715" y="754"/>
                    </a:lnTo>
                    <a:lnTo>
                      <a:pt x="2665" y="804"/>
                    </a:lnTo>
                    <a:lnTo>
                      <a:pt x="2564" y="754"/>
                    </a:lnTo>
                    <a:lnTo>
                      <a:pt x="2514" y="603"/>
                    </a:lnTo>
                    <a:lnTo>
                      <a:pt x="2514" y="503"/>
                    </a:lnTo>
                    <a:lnTo>
                      <a:pt x="2414" y="453"/>
                    </a:lnTo>
                    <a:lnTo>
                      <a:pt x="2313" y="302"/>
                    </a:lnTo>
                    <a:lnTo>
                      <a:pt x="2212" y="201"/>
                    </a:lnTo>
                    <a:lnTo>
                      <a:pt x="2162" y="251"/>
                    </a:lnTo>
                    <a:lnTo>
                      <a:pt x="2011" y="402"/>
                    </a:lnTo>
                    <a:lnTo>
                      <a:pt x="1961" y="402"/>
                    </a:lnTo>
                    <a:lnTo>
                      <a:pt x="1961" y="352"/>
                    </a:lnTo>
                    <a:lnTo>
                      <a:pt x="1911" y="151"/>
                    </a:lnTo>
                    <a:lnTo>
                      <a:pt x="1861" y="50"/>
                    </a:lnTo>
                    <a:lnTo>
                      <a:pt x="176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5755;p47">
                <a:extLst>
                  <a:ext uri="{FF2B5EF4-FFF2-40B4-BE49-F238E27FC236}">
                    <a16:creationId xmlns:a16="http://schemas.microsoft.com/office/drawing/2014/main" id="{71A3D4CB-3A4B-4F02-BDE2-9E29B8139A6F}"/>
                  </a:ext>
                </a:extLst>
              </p:cNvPr>
              <p:cNvSpPr/>
              <p:nvPr/>
            </p:nvSpPr>
            <p:spPr>
              <a:xfrm>
                <a:off x="1782475" y="3731425"/>
                <a:ext cx="56575" cy="51550"/>
              </a:xfrm>
              <a:custGeom>
                <a:avLst/>
                <a:gdLst/>
                <a:ahLst/>
                <a:cxnLst/>
                <a:rect l="l" t="t" r="r" b="b"/>
                <a:pathLst>
                  <a:path w="2263" h="2062" extrusionOk="0">
                    <a:moveTo>
                      <a:pt x="1106" y="1"/>
                    </a:moveTo>
                    <a:lnTo>
                      <a:pt x="754" y="51"/>
                    </a:lnTo>
                    <a:lnTo>
                      <a:pt x="402" y="202"/>
                    </a:lnTo>
                    <a:lnTo>
                      <a:pt x="402" y="302"/>
                    </a:lnTo>
                    <a:lnTo>
                      <a:pt x="453" y="403"/>
                    </a:lnTo>
                    <a:lnTo>
                      <a:pt x="654" y="403"/>
                    </a:lnTo>
                    <a:lnTo>
                      <a:pt x="754" y="453"/>
                    </a:lnTo>
                    <a:lnTo>
                      <a:pt x="804" y="503"/>
                    </a:lnTo>
                    <a:lnTo>
                      <a:pt x="754" y="604"/>
                    </a:lnTo>
                    <a:lnTo>
                      <a:pt x="654" y="654"/>
                    </a:lnTo>
                    <a:lnTo>
                      <a:pt x="603" y="705"/>
                    </a:lnTo>
                    <a:lnTo>
                      <a:pt x="603" y="956"/>
                    </a:lnTo>
                    <a:lnTo>
                      <a:pt x="553" y="1006"/>
                    </a:lnTo>
                    <a:lnTo>
                      <a:pt x="503" y="1056"/>
                    </a:lnTo>
                    <a:lnTo>
                      <a:pt x="0" y="1056"/>
                    </a:lnTo>
                    <a:lnTo>
                      <a:pt x="51" y="1408"/>
                    </a:lnTo>
                    <a:lnTo>
                      <a:pt x="252" y="1459"/>
                    </a:lnTo>
                    <a:lnTo>
                      <a:pt x="453" y="1609"/>
                    </a:lnTo>
                    <a:lnTo>
                      <a:pt x="603" y="1660"/>
                    </a:lnTo>
                    <a:lnTo>
                      <a:pt x="704" y="1710"/>
                    </a:lnTo>
                    <a:lnTo>
                      <a:pt x="855" y="1710"/>
                    </a:lnTo>
                    <a:lnTo>
                      <a:pt x="1156" y="1660"/>
                    </a:lnTo>
                    <a:lnTo>
                      <a:pt x="1458" y="1660"/>
                    </a:lnTo>
                    <a:lnTo>
                      <a:pt x="1408" y="1559"/>
                    </a:lnTo>
                    <a:lnTo>
                      <a:pt x="1307" y="1459"/>
                    </a:lnTo>
                    <a:lnTo>
                      <a:pt x="955" y="1459"/>
                    </a:lnTo>
                    <a:lnTo>
                      <a:pt x="855" y="1358"/>
                    </a:lnTo>
                    <a:lnTo>
                      <a:pt x="804" y="1207"/>
                    </a:lnTo>
                    <a:lnTo>
                      <a:pt x="955" y="1006"/>
                    </a:lnTo>
                    <a:lnTo>
                      <a:pt x="1156" y="855"/>
                    </a:lnTo>
                    <a:lnTo>
                      <a:pt x="1257" y="805"/>
                    </a:lnTo>
                    <a:lnTo>
                      <a:pt x="1357" y="855"/>
                    </a:lnTo>
                    <a:lnTo>
                      <a:pt x="1408" y="906"/>
                    </a:lnTo>
                    <a:lnTo>
                      <a:pt x="1408" y="956"/>
                    </a:lnTo>
                    <a:lnTo>
                      <a:pt x="1307" y="1056"/>
                    </a:lnTo>
                    <a:lnTo>
                      <a:pt x="1257" y="1157"/>
                    </a:lnTo>
                    <a:lnTo>
                      <a:pt x="1257" y="1207"/>
                    </a:lnTo>
                    <a:lnTo>
                      <a:pt x="1357" y="1308"/>
                    </a:lnTo>
                    <a:lnTo>
                      <a:pt x="1458" y="1358"/>
                    </a:lnTo>
                    <a:lnTo>
                      <a:pt x="1458" y="1459"/>
                    </a:lnTo>
                    <a:lnTo>
                      <a:pt x="1307" y="1459"/>
                    </a:lnTo>
                    <a:lnTo>
                      <a:pt x="1558" y="1509"/>
                    </a:lnTo>
                    <a:lnTo>
                      <a:pt x="1609" y="1559"/>
                    </a:lnTo>
                    <a:lnTo>
                      <a:pt x="1609" y="1609"/>
                    </a:lnTo>
                    <a:lnTo>
                      <a:pt x="1558" y="1660"/>
                    </a:lnTo>
                    <a:lnTo>
                      <a:pt x="1458" y="1660"/>
                    </a:lnTo>
                    <a:lnTo>
                      <a:pt x="1458" y="1810"/>
                    </a:lnTo>
                    <a:lnTo>
                      <a:pt x="1508" y="1861"/>
                    </a:lnTo>
                    <a:lnTo>
                      <a:pt x="1659" y="2011"/>
                    </a:lnTo>
                    <a:lnTo>
                      <a:pt x="1760" y="2062"/>
                    </a:lnTo>
                    <a:lnTo>
                      <a:pt x="1810" y="2062"/>
                    </a:lnTo>
                    <a:lnTo>
                      <a:pt x="1961" y="1911"/>
                    </a:lnTo>
                    <a:lnTo>
                      <a:pt x="2061" y="1710"/>
                    </a:lnTo>
                    <a:lnTo>
                      <a:pt x="2162" y="1559"/>
                    </a:lnTo>
                    <a:lnTo>
                      <a:pt x="2262" y="1408"/>
                    </a:lnTo>
                    <a:lnTo>
                      <a:pt x="2011" y="1107"/>
                    </a:lnTo>
                    <a:lnTo>
                      <a:pt x="1910" y="1006"/>
                    </a:lnTo>
                    <a:lnTo>
                      <a:pt x="1860" y="956"/>
                    </a:lnTo>
                    <a:lnTo>
                      <a:pt x="1961" y="855"/>
                    </a:lnTo>
                    <a:lnTo>
                      <a:pt x="2061" y="755"/>
                    </a:lnTo>
                    <a:lnTo>
                      <a:pt x="2061" y="654"/>
                    </a:lnTo>
                    <a:lnTo>
                      <a:pt x="2061" y="403"/>
                    </a:lnTo>
                    <a:lnTo>
                      <a:pt x="2061" y="252"/>
                    </a:lnTo>
                    <a:lnTo>
                      <a:pt x="1961" y="202"/>
                    </a:lnTo>
                    <a:lnTo>
                      <a:pt x="1810" y="202"/>
                    </a:lnTo>
                    <a:lnTo>
                      <a:pt x="1709" y="152"/>
                    </a:lnTo>
                    <a:lnTo>
                      <a:pt x="1408" y="51"/>
                    </a:lnTo>
                    <a:lnTo>
                      <a:pt x="1106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5756;p47">
                <a:extLst>
                  <a:ext uri="{FF2B5EF4-FFF2-40B4-BE49-F238E27FC236}">
                    <a16:creationId xmlns:a16="http://schemas.microsoft.com/office/drawing/2014/main" id="{77BA94EB-102F-4CDA-BACB-F77220D9DE82}"/>
                  </a:ext>
                </a:extLst>
              </p:cNvPr>
              <p:cNvSpPr/>
              <p:nvPr/>
            </p:nvSpPr>
            <p:spPr>
              <a:xfrm>
                <a:off x="493200" y="3899825"/>
                <a:ext cx="62850" cy="32700"/>
              </a:xfrm>
              <a:custGeom>
                <a:avLst/>
                <a:gdLst/>
                <a:ahLst/>
                <a:cxnLst/>
                <a:rect l="l" t="t" r="r" b="b"/>
                <a:pathLst>
                  <a:path w="2514" h="1308" extrusionOk="0">
                    <a:moveTo>
                      <a:pt x="2011" y="0"/>
                    </a:moveTo>
                    <a:lnTo>
                      <a:pt x="1911" y="101"/>
                    </a:lnTo>
                    <a:lnTo>
                      <a:pt x="1710" y="201"/>
                    </a:lnTo>
                    <a:lnTo>
                      <a:pt x="1559" y="252"/>
                    </a:lnTo>
                    <a:lnTo>
                      <a:pt x="1408" y="201"/>
                    </a:lnTo>
                    <a:lnTo>
                      <a:pt x="1257" y="101"/>
                    </a:lnTo>
                    <a:lnTo>
                      <a:pt x="1106" y="50"/>
                    </a:lnTo>
                    <a:lnTo>
                      <a:pt x="1006" y="151"/>
                    </a:lnTo>
                    <a:lnTo>
                      <a:pt x="855" y="201"/>
                    </a:lnTo>
                    <a:lnTo>
                      <a:pt x="553" y="201"/>
                    </a:lnTo>
                    <a:lnTo>
                      <a:pt x="302" y="252"/>
                    </a:lnTo>
                    <a:lnTo>
                      <a:pt x="101" y="402"/>
                    </a:lnTo>
                    <a:lnTo>
                      <a:pt x="1" y="603"/>
                    </a:lnTo>
                    <a:lnTo>
                      <a:pt x="1" y="905"/>
                    </a:lnTo>
                    <a:lnTo>
                      <a:pt x="51" y="1005"/>
                    </a:lnTo>
                    <a:lnTo>
                      <a:pt x="101" y="1056"/>
                    </a:lnTo>
                    <a:lnTo>
                      <a:pt x="704" y="1056"/>
                    </a:lnTo>
                    <a:lnTo>
                      <a:pt x="805" y="1005"/>
                    </a:lnTo>
                    <a:lnTo>
                      <a:pt x="905" y="1056"/>
                    </a:lnTo>
                    <a:lnTo>
                      <a:pt x="1056" y="1156"/>
                    </a:lnTo>
                    <a:lnTo>
                      <a:pt x="1207" y="1257"/>
                    </a:lnTo>
                    <a:lnTo>
                      <a:pt x="1257" y="1307"/>
                    </a:lnTo>
                    <a:lnTo>
                      <a:pt x="1358" y="1257"/>
                    </a:lnTo>
                    <a:lnTo>
                      <a:pt x="1609" y="1257"/>
                    </a:lnTo>
                    <a:lnTo>
                      <a:pt x="1810" y="1207"/>
                    </a:lnTo>
                    <a:lnTo>
                      <a:pt x="1961" y="1106"/>
                    </a:lnTo>
                    <a:lnTo>
                      <a:pt x="2112" y="855"/>
                    </a:lnTo>
                    <a:lnTo>
                      <a:pt x="2162" y="754"/>
                    </a:lnTo>
                    <a:lnTo>
                      <a:pt x="2212" y="654"/>
                    </a:lnTo>
                    <a:lnTo>
                      <a:pt x="2363" y="453"/>
                    </a:lnTo>
                    <a:lnTo>
                      <a:pt x="2463" y="402"/>
                    </a:lnTo>
                    <a:lnTo>
                      <a:pt x="2514" y="302"/>
                    </a:lnTo>
                    <a:lnTo>
                      <a:pt x="2514" y="201"/>
                    </a:lnTo>
                    <a:lnTo>
                      <a:pt x="2514" y="101"/>
                    </a:lnTo>
                    <a:lnTo>
                      <a:pt x="2463" y="50"/>
                    </a:lnTo>
                    <a:lnTo>
                      <a:pt x="236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5757;p47">
                <a:extLst>
                  <a:ext uri="{FF2B5EF4-FFF2-40B4-BE49-F238E27FC236}">
                    <a16:creationId xmlns:a16="http://schemas.microsoft.com/office/drawing/2014/main" id="{EB051499-7F04-4424-A27C-67D7C68D9601}"/>
                  </a:ext>
                </a:extLst>
              </p:cNvPr>
              <p:cNvSpPr/>
              <p:nvPr/>
            </p:nvSpPr>
            <p:spPr>
              <a:xfrm>
                <a:off x="1823925" y="3089325"/>
                <a:ext cx="62875" cy="32675"/>
              </a:xfrm>
              <a:custGeom>
                <a:avLst/>
                <a:gdLst/>
                <a:ahLst/>
                <a:cxnLst/>
                <a:rect l="l" t="t" r="r" b="b"/>
                <a:pathLst>
                  <a:path w="2515" h="1307" extrusionOk="0">
                    <a:moveTo>
                      <a:pt x="1107" y="0"/>
                    </a:moveTo>
                    <a:lnTo>
                      <a:pt x="1107" y="50"/>
                    </a:lnTo>
                    <a:lnTo>
                      <a:pt x="51" y="50"/>
                    </a:lnTo>
                    <a:lnTo>
                      <a:pt x="51" y="101"/>
                    </a:lnTo>
                    <a:lnTo>
                      <a:pt x="1" y="201"/>
                    </a:lnTo>
                    <a:lnTo>
                      <a:pt x="102" y="251"/>
                    </a:lnTo>
                    <a:lnTo>
                      <a:pt x="152" y="302"/>
                    </a:lnTo>
                    <a:lnTo>
                      <a:pt x="202" y="402"/>
                    </a:lnTo>
                    <a:lnTo>
                      <a:pt x="202" y="553"/>
                    </a:lnTo>
                    <a:lnTo>
                      <a:pt x="202" y="704"/>
                    </a:lnTo>
                    <a:lnTo>
                      <a:pt x="353" y="855"/>
                    </a:lnTo>
                    <a:lnTo>
                      <a:pt x="403" y="754"/>
                    </a:lnTo>
                    <a:lnTo>
                      <a:pt x="554" y="603"/>
                    </a:lnTo>
                    <a:lnTo>
                      <a:pt x="654" y="503"/>
                    </a:lnTo>
                    <a:lnTo>
                      <a:pt x="805" y="503"/>
                    </a:lnTo>
                    <a:lnTo>
                      <a:pt x="906" y="603"/>
                    </a:lnTo>
                    <a:lnTo>
                      <a:pt x="1107" y="654"/>
                    </a:lnTo>
                    <a:lnTo>
                      <a:pt x="1207" y="704"/>
                    </a:lnTo>
                    <a:lnTo>
                      <a:pt x="1258" y="754"/>
                    </a:lnTo>
                    <a:lnTo>
                      <a:pt x="1258" y="905"/>
                    </a:lnTo>
                    <a:lnTo>
                      <a:pt x="1258" y="1106"/>
                    </a:lnTo>
                    <a:lnTo>
                      <a:pt x="1308" y="1206"/>
                    </a:lnTo>
                    <a:lnTo>
                      <a:pt x="1358" y="1257"/>
                    </a:lnTo>
                    <a:lnTo>
                      <a:pt x="1710" y="1307"/>
                    </a:lnTo>
                    <a:lnTo>
                      <a:pt x="1911" y="1257"/>
                    </a:lnTo>
                    <a:lnTo>
                      <a:pt x="2062" y="1206"/>
                    </a:lnTo>
                    <a:lnTo>
                      <a:pt x="2313" y="1005"/>
                    </a:lnTo>
                    <a:lnTo>
                      <a:pt x="2514" y="754"/>
                    </a:lnTo>
                    <a:lnTo>
                      <a:pt x="2514" y="654"/>
                    </a:lnTo>
                    <a:lnTo>
                      <a:pt x="2514" y="553"/>
                    </a:lnTo>
                    <a:lnTo>
                      <a:pt x="2414" y="352"/>
                    </a:lnTo>
                    <a:lnTo>
                      <a:pt x="2313" y="251"/>
                    </a:lnTo>
                    <a:lnTo>
                      <a:pt x="2313" y="151"/>
                    </a:lnTo>
                    <a:lnTo>
                      <a:pt x="2213" y="50"/>
                    </a:lnTo>
                    <a:lnTo>
                      <a:pt x="211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5758;p47">
                <a:extLst>
                  <a:ext uri="{FF2B5EF4-FFF2-40B4-BE49-F238E27FC236}">
                    <a16:creationId xmlns:a16="http://schemas.microsoft.com/office/drawing/2014/main" id="{6B2423E2-775C-43A9-92A4-69A338A140C0}"/>
                  </a:ext>
                </a:extLst>
              </p:cNvPr>
              <p:cNvSpPr/>
              <p:nvPr/>
            </p:nvSpPr>
            <p:spPr>
              <a:xfrm>
                <a:off x="554775" y="3899825"/>
                <a:ext cx="54050" cy="42750"/>
              </a:xfrm>
              <a:custGeom>
                <a:avLst/>
                <a:gdLst/>
                <a:ahLst/>
                <a:cxnLst/>
                <a:rect l="l" t="t" r="r" b="b"/>
                <a:pathLst>
                  <a:path w="2162" h="1710" extrusionOk="0">
                    <a:moveTo>
                      <a:pt x="1508" y="0"/>
                    </a:moveTo>
                    <a:lnTo>
                      <a:pt x="1358" y="50"/>
                    </a:lnTo>
                    <a:lnTo>
                      <a:pt x="1257" y="151"/>
                    </a:lnTo>
                    <a:lnTo>
                      <a:pt x="1056" y="352"/>
                    </a:lnTo>
                    <a:lnTo>
                      <a:pt x="905" y="402"/>
                    </a:lnTo>
                    <a:lnTo>
                      <a:pt x="754" y="402"/>
                    </a:lnTo>
                    <a:lnTo>
                      <a:pt x="604" y="453"/>
                    </a:lnTo>
                    <a:lnTo>
                      <a:pt x="503" y="503"/>
                    </a:lnTo>
                    <a:lnTo>
                      <a:pt x="0" y="905"/>
                    </a:lnTo>
                    <a:lnTo>
                      <a:pt x="151" y="1005"/>
                    </a:lnTo>
                    <a:lnTo>
                      <a:pt x="302" y="1056"/>
                    </a:lnTo>
                    <a:lnTo>
                      <a:pt x="704" y="1056"/>
                    </a:lnTo>
                    <a:lnTo>
                      <a:pt x="855" y="1156"/>
                    </a:lnTo>
                    <a:lnTo>
                      <a:pt x="956" y="1207"/>
                    </a:lnTo>
                    <a:lnTo>
                      <a:pt x="1106" y="1257"/>
                    </a:lnTo>
                    <a:lnTo>
                      <a:pt x="1307" y="1257"/>
                    </a:lnTo>
                    <a:lnTo>
                      <a:pt x="1408" y="1307"/>
                    </a:lnTo>
                    <a:lnTo>
                      <a:pt x="1508" y="1408"/>
                    </a:lnTo>
                    <a:lnTo>
                      <a:pt x="1559" y="1609"/>
                    </a:lnTo>
                    <a:lnTo>
                      <a:pt x="1609" y="1659"/>
                    </a:lnTo>
                    <a:lnTo>
                      <a:pt x="1659" y="1709"/>
                    </a:lnTo>
                    <a:lnTo>
                      <a:pt x="1860" y="1659"/>
                    </a:lnTo>
                    <a:lnTo>
                      <a:pt x="1911" y="1609"/>
                    </a:lnTo>
                    <a:lnTo>
                      <a:pt x="1911" y="1558"/>
                    </a:lnTo>
                    <a:lnTo>
                      <a:pt x="1860" y="1458"/>
                    </a:lnTo>
                    <a:lnTo>
                      <a:pt x="1810" y="1408"/>
                    </a:lnTo>
                    <a:lnTo>
                      <a:pt x="1810" y="1307"/>
                    </a:lnTo>
                    <a:lnTo>
                      <a:pt x="2112" y="1005"/>
                    </a:lnTo>
                    <a:lnTo>
                      <a:pt x="2162" y="855"/>
                    </a:lnTo>
                    <a:lnTo>
                      <a:pt x="2061" y="855"/>
                    </a:lnTo>
                    <a:lnTo>
                      <a:pt x="1961" y="704"/>
                    </a:lnTo>
                    <a:lnTo>
                      <a:pt x="1961" y="503"/>
                    </a:lnTo>
                    <a:lnTo>
                      <a:pt x="1961" y="352"/>
                    </a:lnTo>
                    <a:lnTo>
                      <a:pt x="1961" y="151"/>
                    </a:lnTo>
                    <a:lnTo>
                      <a:pt x="1911" y="50"/>
                    </a:lnTo>
                    <a:lnTo>
                      <a:pt x="1709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5759;p47">
                <a:extLst>
                  <a:ext uri="{FF2B5EF4-FFF2-40B4-BE49-F238E27FC236}">
                    <a16:creationId xmlns:a16="http://schemas.microsoft.com/office/drawing/2014/main" id="{1A422984-07AD-4CFD-A729-EA5F5F0905E3}"/>
                  </a:ext>
                </a:extLst>
              </p:cNvPr>
              <p:cNvSpPr/>
              <p:nvPr/>
            </p:nvSpPr>
            <p:spPr>
              <a:xfrm>
                <a:off x="1975975" y="3642225"/>
                <a:ext cx="52800" cy="21375"/>
              </a:xfrm>
              <a:custGeom>
                <a:avLst/>
                <a:gdLst/>
                <a:ahLst/>
                <a:cxnLst/>
                <a:rect l="l" t="t" r="r" b="b"/>
                <a:pathLst>
                  <a:path w="2112" h="855" extrusionOk="0">
                    <a:moveTo>
                      <a:pt x="152" y="0"/>
                    </a:moveTo>
                    <a:lnTo>
                      <a:pt x="51" y="50"/>
                    </a:lnTo>
                    <a:lnTo>
                      <a:pt x="1" y="201"/>
                    </a:lnTo>
                    <a:lnTo>
                      <a:pt x="1" y="402"/>
                    </a:lnTo>
                    <a:lnTo>
                      <a:pt x="1" y="553"/>
                    </a:lnTo>
                    <a:lnTo>
                      <a:pt x="51" y="704"/>
                    </a:lnTo>
                    <a:lnTo>
                      <a:pt x="51" y="754"/>
                    </a:lnTo>
                    <a:lnTo>
                      <a:pt x="101" y="804"/>
                    </a:lnTo>
                    <a:lnTo>
                      <a:pt x="252" y="754"/>
                    </a:lnTo>
                    <a:lnTo>
                      <a:pt x="453" y="654"/>
                    </a:lnTo>
                    <a:lnTo>
                      <a:pt x="654" y="603"/>
                    </a:lnTo>
                    <a:lnTo>
                      <a:pt x="855" y="654"/>
                    </a:lnTo>
                    <a:lnTo>
                      <a:pt x="1056" y="754"/>
                    </a:lnTo>
                    <a:lnTo>
                      <a:pt x="1207" y="804"/>
                    </a:lnTo>
                    <a:lnTo>
                      <a:pt x="1308" y="855"/>
                    </a:lnTo>
                    <a:lnTo>
                      <a:pt x="1408" y="804"/>
                    </a:lnTo>
                    <a:lnTo>
                      <a:pt x="1509" y="704"/>
                    </a:lnTo>
                    <a:lnTo>
                      <a:pt x="1609" y="654"/>
                    </a:lnTo>
                    <a:lnTo>
                      <a:pt x="1710" y="603"/>
                    </a:lnTo>
                    <a:lnTo>
                      <a:pt x="2011" y="603"/>
                    </a:lnTo>
                    <a:lnTo>
                      <a:pt x="2112" y="553"/>
                    </a:lnTo>
                    <a:lnTo>
                      <a:pt x="2112" y="453"/>
                    </a:lnTo>
                    <a:lnTo>
                      <a:pt x="2112" y="352"/>
                    </a:lnTo>
                    <a:lnTo>
                      <a:pt x="2062" y="251"/>
                    </a:lnTo>
                    <a:lnTo>
                      <a:pt x="1911" y="201"/>
                    </a:lnTo>
                    <a:lnTo>
                      <a:pt x="1006" y="201"/>
                    </a:lnTo>
                    <a:lnTo>
                      <a:pt x="906" y="101"/>
                    </a:lnTo>
                    <a:lnTo>
                      <a:pt x="755" y="0"/>
                    </a:lnTo>
                    <a:lnTo>
                      <a:pt x="705" y="50"/>
                    </a:lnTo>
                    <a:lnTo>
                      <a:pt x="604" y="151"/>
                    </a:lnTo>
                    <a:lnTo>
                      <a:pt x="554" y="151"/>
                    </a:lnTo>
                    <a:lnTo>
                      <a:pt x="403" y="50"/>
                    </a:lnTo>
                    <a:lnTo>
                      <a:pt x="25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5760;p47">
                <a:extLst>
                  <a:ext uri="{FF2B5EF4-FFF2-40B4-BE49-F238E27FC236}">
                    <a16:creationId xmlns:a16="http://schemas.microsoft.com/office/drawing/2014/main" id="{D35A5EF7-D1DF-43CC-9390-AC73AFDF8106}"/>
                  </a:ext>
                </a:extLst>
              </p:cNvPr>
              <p:cNvSpPr/>
              <p:nvPr/>
            </p:nvSpPr>
            <p:spPr>
              <a:xfrm>
                <a:off x="1724675" y="3363250"/>
                <a:ext cx="62850" cy="18875"/>
              </a:xfrm>
              <a:custGeom>
                <a:avLst/>
                <a:gdLst/>
                <a:ahLst/>
                <a:cxnLst/>
                <a:rect l="l" t="t" r="r" b="b"/>
                <a:pathLst>
                  <a:path w="2514" h="755" extrusionOk="0">
                    <a:moveTo>
                      <a:pt x="955" y="1"/>
                    </a:moveTo>
                    <a:lnTo>
                      <a:pt x="855" y="51"/>
                    </a:lnTo>
                    <a:lnTo>
                      <a:pt x="704" y="151"/>
                    </a:lnTo>
                    <a:lnTo>
                      <a:pt x="503" y="202"/>
                    </a:lnTo>
                    <a:lnTo>
                      <a:pt x="402" y="302"/>
                    </a:lnTo>
                    <a:lnTo>
                      <a:pt x="302" y="352"/>
                    </a:lnTo>
                    <a:lnTo>
                      <a:pt x="201" y="403"/>
                    </a:lnTo>
                    <a:lnTo>
                      <a:pt x="101" y="403"/>
                    </a:lnTo>
                    <a:lnTo>
                      <a:pt x="50" y="453"/>
                    </a:lnTo>
                    <a:lnTo>
                      <a:pt x="0" y="554"/>
                    </a:lnTo>
                    <a:lnTo>
                      <a:pt x="50" y="654"/>
                    </a:lnTo>
                    <a:lnTo>
                      <a:pt x="201" y="704"/>
                    </a:lnTo>
                    <a:lnTo>
                      <a:pt x="302" y="755"/>
                    </a:lnTo>
                    <a:lnTo>
                      <a:pt x="352" y="755"/>
                    </a:lnTo>
                    <a:lnTo>
                      <a:pt x="503" y="654"/>
                    </a:lnTo>
                    <a:lnTo>
                      <a:pt x="654" y="604"/>
                    </a:lnTo>
                    <a:lnTo>
                      <a:pt x="754" y="554"/>
                    </a:lnTo>
                    <a:lnTo>
                      <a:pt x="905" y="453"/>
                    </a:lnTo>
                    <a:lnTo>
                      <a:pt x="1156" y="453"/>
                    </a:lnTo>
                    <a:lnTo>
                      <a:pt x="1257" y="554"/>
                    </a:lnTo>
                    <a:lnTo>
                      <a:pt x="1307" y="604"/>
                    </a:lnTo>
                    <a:lnTo>
                      <a:pt x="1508" y="654"/>
                    </a:lnTo>
                    <a:lnTo>
                      <a:pt x="1910" y="654"/>
                    </a:lnTo>
                    <a:lnTo>
                      <a:pt x="2312" y="604"/>
                    </a:lnTo>
                    <a:lnTo>
                      <a:pt x="2413" y="604"/>
                    </a:lnTo>
                    <a:lnTo>
                      <a:pt x="2513" y="403"/>
                    </a:lnTo>
                    <a:lnTo>
                      <a:pt x="2463" y="302"/>
                    </a:lnTo>
                    <a:lnTo>
                      <a:pt x="2413" y="202"/>
                    </a:lnTo>
                    <a:lnTo>
                      <a:pt x="2212" y="51"/>
                    </a:lnTo>
                    <a:lnTo>
                      <a:pt x="2111" y="1"/>
                    </a:lnTo>
                    <a:lnTo>
                      <a:pt x="2011" y="1"/>
                    </a:lnTo>
                    <a:lnTo>
                      <a:pt x="1860" y="101"/>
                    </a:lnTo>
                    <a:lnTo>
                      <a:pt x="1709" y="202"/>
                    </a:lnTo>
                    <a:lnTo>
                      <a:pt x="1558" y="252"/>
                    </a:lnTo>
                    <a:lnTo>
                      <a:pt x="1357" y="202"/>
                    </a:lnTo>
                    <a:lnTo>
                      <a:pt x="1206" y="101"/>
                    </a:lnTo>
                    <a:lnTo>
                      <a:pt x="1156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5761;p47">
                <a:extLst>
                  <a:ext uri="{FF2B5EF4-FFF2-40B4-BE49-F238E27FC236}">
                    <a16:creationId xmlns:a16="http://schemas.microsoft.com/office/drawing/2014/main" id="{9CF31BD8-0183-45EB-95E3-7129D1B847A3}"/>
                  </a:ext>
                </a:extLst>
              </p:cNvPr>
              <p:cNvSpPr/>
              <p:nvPr/>
            </p:nvSpPr>
            <p:spPr>
              <a:xfrm>
                <a:off x="1392925" y="3115700"/>
                <a:ext cx="41500" cy="32700"/>
              </a:xfrm>
              <a:custGeom>
                <a:avLst/>
                <a:gdLst/>
                <a:ahLst/>
                <a:cxnLst/>
                <a:rect l="l" t="t" r="r" b="b"/>
                <a:pathLst>
                  <a:path w="1660" h="1308" extrusionOk="0">
                    <a:moveTo>
                      <a:pt x="101" y="1"/>
                    </a:moveTo>
                    <a:lnTo>
                      <a:pt x="51" y="51"/>
                    </a:lnTo>
                    <a:lnTo>
                      <a:pt x="0" y="151"/>
                    </a:lnTo>
                    <a:lnTo>
                      <a:pt x="0" y="252"/>
                    </a:lnTo>
                    <a:lnTo>
                      <a:pt x="51" y="353"/>
                    </a:lnTo>
                    <a:lnTo>
                      <a:pt x="101" y="453"/>
                    </a:lnTo>
                    <a:lnTo>
                      <a:pt x="151" y="554"/>
                    </a:lnTo>
                    <a:lnTo>
                      <a:pt x="252" y="805"/>
                    </a:lnTo>
                    <a:lnTo>
                      <a:pt x="352" y="855"/>
                    </a:lnTo>
                    <a:lnTo>
                      <a:pt x="855" y="855"/>
                    </a:lnTo>
                    <a:lnTo>
                      <a:pt x="955" y="905"/>
                    </a:lnTo>
                    <a:lnTo>
                      <a:pt x="1006" y="1006"/>
                    </a:lnTo>
                    <a:lnTo>
                      <a:pt x="1056" y="1157"/>
                    </a:lnTo>
                    <a:lnTo>
                      <a:pt x="1106" y="1207"/>
                    </a:lnTo>
                    <a:lnTo>
                      <a:pt x="1207" y="1257"/>
                    </a:lnTo>
                    <a:lnTo>
                      <a:pt x="1307" y="1308"/>
                    </a:lnTo>
                    <a:lnTo>
                      <a:pt x="1358" y="1257"/>
                    </a:lnTo>
                    <a:lnTo>
                      <a:pt x="1609" y="1056"/>
                    </a:lnTo>
                    <a:lnTo>
                      <a:pt x="1659" y="905"/>
                    </a:lnTo>
                    <a:lnTo>
                      <a:pt x="1659" y="755"/>
                    </a:lnTo>
                    <a:lnTo>
                      <a:pt x="1659" y="604"/>
                    </a:lnTo>
                    <a:lnTo>
                      <a:pt x="1609" y="503"/>
                    </a:lnTo>
                    <a:lnTo>
                      <a:pt x="1559" y="453"/>
                    </a:lnTo>
                    <a:lnTo>
                      <a:pt x="1408" y="453"/>
                    </a:lnTo>
                    <a:lnTo>
                      <a:pt x="1207" y="403"/>
                    </a:lnTo>
                    <a:lnTo>
                      <a:pt x="1006" y="453"/>
                    </a:lnTo>
                    <a:lnTo>
                      <a:pt x="855" y="503"/>
                    </a:lnTo>
                    <a:lnTo>
                      <a:pt x="704" y="604"/>
                    </a:lnTo>
                    <a:lnTo>
                      <a:pt x="553" y="252"/>
                    </a:lnTo>
                    <a:lnTo>
                      <a:pt x="453" y="151"/>
                    </a:lnTo>
                    <a:lnTo>
                      <a:pt x="403" y="101"/>
                    </a:lnTo>
                    <a:lnTo>
                      <a:pt x="252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5762;p47">
                <a:extLst>
                  <a:ext uri="{FF2B5EF4-FFF2-40B4-BE49-F238E27FC236}">
                    <a16:creationId xmlns:a16="http://schemas.microsoft.com/office/drawing/2014/main" id="{EB0F5F37-026E-4953-B175-1412B527A140}"/>
                  </a:ext>
                </a:extLst>
              </p:cNvPr>
              <p:cNvSpPr/>
              <p:nvPr/>
            </p:nvSpPr>
            <p:spPr>
              <a:xfrm>
                <a:off x="403975" y="3169750"/>
                <a:ext cx="36475" cy="26400"/>
              </a:xfrm>
              <a:custGeom>
                <a:avLst/>
                <a:gdLst/>
                <a:ahLst/>
                <a:cxnLst/>
                <a:rect l="l" t="t" r="r" b="b"/>
                <a:pathLst>
                  <a:path w="1459" h="1056" extrusionOk="0">
                    <a:moveTo>
                      <a:pt x="1107" y="0"/>
                    </a:moveTo>
                    <a:lnTo>
                      <a:pt x="1006" y="50"/>
                    </a:lnTo>
                    <a:lnTo>
                      <a:pt x="604" y="503"/>
                    </a:lnTo>
                    <a:lnTo>
                      <a:pt x="503" y="553"/>
                    </a:lnTo>
                    <a:lnTo>
                      <a:pt x="453" y="503"/>
                    </a:lnTo>
                    <a:lnTo>
                      <a:pt x="302" y="402"/>
                    </a:lnTo>
                    <a:lnTo>
                      <a:pt x="202" y="452"/>
                    </a:lnTo>
                    <a:lnTo>
                      <a:pt x="152" y="553"/>
                    </a:lnTo>
                    <a:lnTo>
                      <a:pt x="51" y="603"/>
                    </a:lnTo>
                    <a:lnTo>
                      <a:pt x="1" y="653"/>
                    </a:lnTo>
                    <a:lnTo>
                      <a:pt x="1" y="704"/>
                    </a:lnTo>
                    <a:lnTo>
                      <a:pt x="1" y="754"/>
                    </a:lnTo>
                    <a:lnTo>
                      <a:pt x="51" y="754"/>
                    </a:lnTo>
                    <a:lnTo>
                      <a:pt x="252" y="804"/>
                    </a:lnTo>
                    <a:lnTo>
                      <a:pt x="453" y="955"/>
                    </a:lnTo>
                    <a:lnTo>
                      <a:pt x="654" y="1056"/>
                    </a:lnTo>
                    <a:lnTo>
                      <a:pt x="805" y="1056"/>
                    </a:lnTo>
                    <a:lnTo>
                      <a:pt x="906" y="1005"/>
                    </a:lnTo>
                    <a:lnTo>
                      <a:pt x="1056" y="1005"/>
                    </a:lnTo>
                    <a:lnTo>
                      <a:pt x="1207" y="955"/>
                    </a:lnTo>
                    <a:lnTo>
                      <a:pt x="1408" y="704"/>
                    </a:lnTo>
                    <a:lnTo>
                      <a:pt x="1408" y="653"/>
                    </a:lnTo>
                    <a:lnTo>
                      <a:pt x="1358" y="603"/>
                    </a:lnTo>
                    <a:lnTo>
                      <a:pt x="1157" y="553"/>
                    </a:lnTo>
                    <a:lnTo>
                      <a:pt x="1056" y="503"/>
                    </a:lnTo>
                    <a:lnTo>
                      <a:pt x="1107" y="452"/>
                    </a:lnTo>
                    <a:lnTo>
                      <a:pt x="1157" y="402"/>
                    </a:lnTo>
                    <a:lnTo>
                      <a:pt x="1257" y="352"/>
                    </a:lnTo>
                    <a:lnTo>
                      <a:pt x="1408" y="352"/>
                    </a:lnTo>
                    <a:lnTo>
                      <a:pt x="1458" y="302"/>
                    </a:lnTo>
                    <a:lnTo>
                      <a:pt x="1408" y="251"/>
                    </a:lnTo>
                    <a:lnTo>
                      <a:pt x="1308" y="151"/>
                    </a:lnTo>
                    <a:lnTo>
                      <a:pt x="120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763;p47">
                <a:extLst>
                  <a:ext uri="{FF2B5EF4-FFF2-40B4-BE49-F238E27FC236}">
                    <a16:creationId xmlns:a16="http://schemas.microsoft.com/office/drawing/2014/main" id="{270FF8F9-B83D-41BA-B25F-D2CA028EC9B7}"/>
                  </a:ext>
                </a:extLst>
              </p:cNvPr>
              <p:cNvSpPr/>
              <p:nvPr/>
            </p:nvSpPr>
            <p:spPr>
              <a:xfrm>
                <a:off x="377600" y="3184825"/>
                <a:ext cx="26400" cy="31425"/>
              </a:xfrm>
              <a:custGeom>
                <a:avLst/>
                <a:gdLst/>
                <a:ahLst/>
                <a:cxnLst/>
                <a:rect l="l" t="t" r="r" b="b"/>
                <a:pathLst>
                  <a:path w="1056" h="1257" extrusionOk="0">
                    <a:moveTo>
                      <a:pt x="553" y="0"/>
                    </a:moveTo>
                    <a:lnTo>
                      <a:pt x="453" y="50"/>
                    </a:lnTo>
                    <a:lnTo>
                      <a:pt x="402" y="101"/>
                    </a:lnTo>
                    <a:lnTo>
                      <a:pt x="252" y="201"/>
                    </a:lnTo>
                    <a:lnTo>
                      <a:pt x="252" y="302"/>
                    </a:lnTo>
                    <a:lnTo>
                      <a:pt x="302" y="402"/>
                    </a:lnTo>
                    <a:lnTo>
                      <a:pt x="352" y="503"/>
                    </a:lnTo>
                    <a:lnTo>
                      <a:pt x="402" y="553"/>
                    </a:lnTo>
                    <a:lnTo>
                      <a:pt x="302" y="603"/>
                    </a:lnTo>
                    <a:lnTo>
                      <a:pt x="201" y="603"/>
                    </a:lnTo>
                    <a:lnTo>
                      <a:pt x="51" y="654"/>
                    </a:lnTo>
                    <a:lnTo>
                      <a:pt x="0" y="704"/>
                    </a:lnTo>
                    <a:lnTo>
                      <a:pt x="0" y="754"/>
                    </a:lnTo>
                    <a:lnTo>
                      <a:pt x="51" y="905"/>
                    </a:lnTo>
                    <a:lnTo>
                      <a:pt x="101" y="1005"/>
                    </a:lnTo>
                    <a:lnTo>
                      <a:pt x="252" y="1005"/>
                    </a:lnTo>
                    <a:lnTo>
                      <a:pt x="352" y="1056"/>
                    </a:lnTo>
                    <a:lnTo>
                      <a:pt x="503" y="1257"/>
                    </a:lnTo>
                    <a:lnTo>
                      <a:pt x="603" y="1207"/>
                    </a:lnTo>
                    <a:lnTo>
                      <a:pt x="654" y="1156"/>
                    </a:lnTo>
                    <a:lnTo>
                      <a:pt x="704" y="1056"/>
                    </a:lnTo>
                    <a:lnTo>
                      <a:pt x="805" y="1005"/>
                    </a:lnTo>
                    <a:lnTo>
                      <a:pt x="955" y="1005"/>
                    </a:lnTo>
                    <a:lnTo>
                      <a:pt x="1056" y="905"/>
                    </a:lnTo>
                    <a:lnTo>
                      <a:pt x="1056" y="704"/>
                    </a:lnTo>
                    <a:lnTo>
                      <a:pt x="1056" y="603"/>
                    </a:lnTo>
                    <a:lnTo>
                      <a:pt x="1056" y="503"/>
                    </a:lnTo>
                    <a:lnTo>
                      <a:pt x="805" y="251"/>
                    </a:lnTo>
                    <a:lnTo>
                      <a:pt x="55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764;p47">
                <a:extLst>
                  <a:ext uri="{FF2B5EF4-FFF2-40B4-BE49-F238E27FC236}">
                    <a16:creationId xmlns:a16="http://schemas.microsoft.com/office/drawing/2014/main" id="{FDD50152-871B-4FA7-8201-CCE4BBC5DF80}"/>
                  </a:ext>
                </a:extLst>
              </p:cNvPr>
              <p:cNvSpPr/>
              <p:nvPr/>
            </p:nvSpPr>
            <p:spPr>
              <a:xfrm>
                <a:off x="1913150" y="3341900"/>
                <a:ext cx="41500" cy="21375"/>
              </a:xfrm>
              <a:custGeom>
                <a:avLst/>
                <a:gdLst/>
                <a:ahLst/>
                <a:cxnLst/>
                <a:rect l="l" t="t" r="r" b="b"/>
                <a:pathLst>
                  <a:path w="1660" h="855" extrusionOk="0">
                    <a:moveTo>
                      <a:pt x="654" y="0"/>
                    </a:moveTo>
                    <a:lnTo>
                      <a:pt x="503" y="50"/>
                    </a:lnTo>
                    <a:lnTo>
                      <a:pt x="353" y="201"/>
                    </a:lnTo>
                    <a:lnTo>
                      <a:pt x="252" y="201"/>
                    </a:lnTo>
                    <a:lnTo>
                      <a:pt x="152" y="251"/>
                    </a:lnTo>
                    <a:lnTo>
                      <a:pt x="101" y="251"/>
                    </a:lnTo>
                    <a:lnTo>
                      <a:pt x="1" y="352"/>
                    </a:lnTo>
                    <a:lnTo>
                      <a:pt x="101" y="402"/>
                    </a:lnTo>
                    <a:lnTo>
                      <a:pt x="302" y="603"/>
                    </a:lnTo>
                    <a:lnTo>
                      <a:pt x="403" y="654"/>
                    </a:lnTo>
                    <a:lnTo>
                      <a:pt x="554" y="654"/>
                    </a:lnTo>
                    <a:lnTo>
                      <a:pt x="1006" y="603"/>
                    </a:lnTo>
                    <a:lnTo>
                      <a:pt x="1207" y="704"/>
                    </a:lnTo>
                    <a:lnTo>
                      <a:pt x="1308" y="754"/>
                    </a:lnTo>
                    <a:lnTo>
                      <a:pt x="1408" y="855"/>
                    </a:lnTo>
                    <a:lnTo>
                      <a:pt x="1509" y="855"/>
                    </a:lnTo>
                    <a:lnTo>
                      <a:pt x="1659" y="754"/>
                    </a:lnTo>
                    <a:lnTo>
                      <a:pt x="1659" y="603"/>
                    </a:lnTo>
                    <a:lnTo>
                      <a:pt x="1659" y="503"/>
                    </a:lnTo>
                    <a:lnTo>
                      <a:pt x="1458" y="302"/>
                    </a:lnTo>
                    <a:lnTo>
                      <a:pt x="1358" y="251"/>
                    </a:lnTo>
                    <a:lnTo>
                      <a:pt x="1207" y="201"/>
                    </a:lnTo>
                    <a:lnTo>
                      <a:pt x="956" y="201"/>
                    </a:lnTo>
                    <a:lnTo>
                      <a:pt x="755" y="50"/>
                    </a:lnTo>
                    <a:lnTo>
                      <a:pt x="65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765;p47">
                <a:extLst>
                  <a:ext uri="{FF2B5EF4-FFF2-40B4-BE49-F238E27FC236}">
                    <a16:creationId xmlns:a16="http://schemas.microsoft.com/office/drawing/2014/main" id="{F00D5870-036A-4023-A45A-D55CA708E30E}"/>
                  </a:ext>
                </a:extLst>
              </p:cNvPr>
              <p:cNvSpPr/>
              <p:nvPr/>
            </p:nvSpPr>
            <p:spPr>
              <a:xfrm>
                <a:off x="2081550" y="3647250"/>
                <a:ext cx="41475" cy="16350"/>
              </a:xfrm>
              <a:custGeom>
                <a:avLst/>
                <a:gdLst/>
                <a:ahLst/>
                <a:cxnLst/>
                <a:rect l="l" t="t" r="r" b="b"/>
                <a:pathLst>
                  <a:path w="1659" h="654" extrusionOk="0">
                    <a:moveTo>
                      <a:pt x="151" y="0"/>
                    </a:moveTo>
                    <a:lnTo>
                      <a:pt x="50" y="101"/>
                    </a:lnTo>
                    <a:lnTo>
                      <a:pt x="0" y="201"/>
                    </a:lnTo>
                    <a:lnTo>
                      <a:pt x="50" y="302"/>
                    </a:lnTo>
                    <a:lnTo>
                      <a:pt x="101" y="402"/>
                    </a:lnTo>
                    <a:lnTo>
                      <a:pt x="302" y="453"/>
                    </a:lnTo>
                    <a:lnTo>
                      <a:pt x="452" y="553"/>
                    </a:lnTo>
                    <a:lnTo>
                      <a:pt x="603" y="654"/>
                    </a:lnTo>
                    <a:lnTo>
                      <a:pt x="704" y="654"/>
                    </a:lnTo>
                    <a:lnTo>
                      <a:pt x="955" y="603"/>
                    </a:lnTo>
                    <a:lnTo>
                      <a:pt x="1106" y="503"/>
                    </a:lnTo>
                    <a:lnTo>
                      <a:pt x="1257" y="453"/>
                    </a:lnTo>
                    <a:lnTo>
                      <a:pt x="1609" y="402"/>
                    </a:lnTo>
                    <a:lnTo>
                      <a:pt x="1659" y="352"/>
                    </a:lnTo>
                    <a:lnTo>
                      <a:pt x="1609" y="252"/>
                    </a:lnTo>
                    <a:lnTo>
                      <a:pt x="1458" y="101"/>
                    </a:lnTo>
                    <a:lnTo>
                      <a:pt x="1257" y="0"/>
                    </a:lnTo>
                    <a:lnTo>
                      <a:pt x="1106" y="0"/>
                    </a:lnTo>
                    <a:lnTo>
                      <a:pt x="905" y="50"/>
                    </a:lnTo>
                    <a:lnTo>
                      <a:pt x="754" y="151"/>
                    </a:lnTo>
                    <a:lnTo>
                      <a:pt x="603" y="201"/>
                    </a:lnTo>
                    <a:lnTo>
                      <a:pt x="452" y="151"/>
                    </a:lnTo>
                    <a:lnTo>
                      <a:pt x="3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766;p47">
                <a:extLst>
                  <a:ext uri="{FF2B5EF4-FFF2-40B4-BE49-F238E27FC236}">
                    <a16:creationId xmlns:a16="http://schemas.microsoft.com/office/drawing/2014/main" id="{8036F150-3385-4FA4-B5FB-220C0D0C6093}"/>
                  </a:ext>
                </a:extLst>
              </p:cNvPr>
              <p:cNvSpPr/>
              <p:nvPr/>
            </p:nvSpPr>
            <p:spPr>
              <a:xfrm>
                <a:off x="2012425" y="3184825"/>
                <a:ext cx="21400" cy="30175"/>
              </a:xfrm>
              <a:custGeom>
                <a:avLst/>
                <a:gdLst/>
                <a:ahLst/>
                <a:cxnLst/>
                <a:rect l="l" t="t" r="r" b="b"/>
                <a:pathLst>
                  <a:path w="856" h="1207" extrusionOk="0">
                    <a:moveTo>
                      <a:pt x="352" y="0"/>
                    </a:moveTo>
                    <a:lnTo>
                      <a:pt x="252" y="101"/>
                    </a:lnTo>
                    <a:lnTo>
                      <a:pt x="202" y="251"/>
                    </a:lnTo>
                    <a:lnTo>
                      <a:pt x="101" y="453"/>
                    </a:lnTo>
                    <a:lnTo>
                      <a:pt x="51" y="603"/>
                    </a:lnTo>
                    <a:lnTo>
                      <a:pt x="1" y="704"/>
                    </a:lnTo>
                    <a:lnTo>
                      <a:pt x="51" y="804"/>
                    </a:lnTo>
                    <a:lnTo>
                      <a:pt x="51" y="1056"/>
                    </a:lnTo>
                    <a:lnTo>
                      <a:pt x="51" y="1156"/>
                    </a:lnTo>
                    <a:lnTo>
                      <a:pt x="101" y="1207"/>
                    </a:lnTo>
                    <a:lnTo>
                      <a:pt x="202" y="1207"/>
                    </a:lnTo>
                    <a:lnTo>
                      <a:pt x="654" y="905"/>
                    </a:lnTo>
                    <a:lnTo>
                      <a:pt x="553" y="804"/>
                    </a:lnTo>
                    <a:lnTo>
                      <a:pt x="503" y="704"/>
                    </a:lnTo>
                    <a:lnTo>
                      <a:pt x="503" y="603"/>
                    </a:lnTo>
                    <a:lnTo>
                      <a:pt x="604" y="553"/>
                    </a:lnTo>
                    <a:lnTo>
                      <a:pt x="755" y="453"/>
                    </a:lnTo>
                    <a:lnTo>
                      <a:pt x="805" y="402"/>
                    </a:lnTo>
                    <a:lnTo>
                      <a:pt x="855" y="302"/>
                    </a:lnTo>
                    <a:lnTo>
                      <a:pt x="855" y="201"/>
                    </a:lnTo>
                    <a:lnTo>
                      <a:pt x="855" y="101"/>
                    </a:lnTo>
                    <a:lnTo>
                      <a:pt x="805" y="50"/>
                    </a:lnTo>
                    <a:lnTo>
                      <a:pt x="65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5767;p47">
                <a:extLst>
                  <a:ext uri="{FF2B5EF4-FFF2-40B4-BE49-F238E27FC236}">
                    <a16:creationId xmlns:a16="http://schemas.microsoft.com/office/drawing/2014/main" id="{7165B9FB-CC2A-40D4-A8A4-FFE94CC4A76A}"/>
                  </a:ext>
                </a:extLst>
              </p:cNvPr>
              <p:cNvSpPr/>
              <p:nvPr/>
            </p:nvSpPr>
            <p:spPr>
              <a:xfrm>
                <a:off x="1997350" y="3125750"/>
                <a:ext cx="26400" cy="21400"/>
              </a:xfrm>
              <a:custGeom>
                <a:avLst/>
                <a:gdLst/>
                <a:ahLst/>
                <a:cxnLst/>
                <a:rect l="l" t="t" r="r" b="b"/>
                <a:pathLst>
                  <a:path w="1056" h="856" extrusionOk="0">
                    <a:moveTo>
                      <a:pt x="503" y="1"/>
                    </a:moveTo>
                    <a:lnTo>
                      <a:pt x="352" y="51"/>
                    </a:lnTo>
                    <a:lnTo>
                      <a:pt x="252" y="101"/>
                    </a:lnTo>
                    <a:lnTo>
                      <a:pt x="151" y="202"/>
                    </a:lnTo>
                    <a:lnTo>
                      <a:pt x="51" y="302"/>
                    </a:lnTo>
                    <a:lnTo>
                      <a:pt x="0" y="403"/>
                    </a:lnTo>
                    <a:lnTo>
                      <a:pt x="0" y="554"/>
                    </a:lnTo>
                    <a:lnTo>
                      <a:pt x="0" y="755"/>
                    </a:lnTo>
                    <a:lnTo>
                      <a:pt x="101" y="855"/>
                    </a:lnTo>
                    <a:lnTo>
                      <a:pt x="252" y="855"/>
                    </a:lnTo>
                    <a:lnTo>
                      <a:pt x="604" y="704"/>
                    </a:lnTo>
                    <a:lnTo>
                      <a:pt x="805" y="604"/>
                    </a:lnTo>
                    <a:lnTo>
                      <a:pt x="905" y="453"/>
                    </a:lnTo>
                    <a:lnTo>
                      <a:pt x="1056" y="353"/>
                    </a:lnTo>
                    <a:lnTo>
                      <a:pt x="855" y="152"/>
                    </a:lnTo>
                    <a:lnTo>
                      <a:pt x="654" y="51"/>
                    </a:lnTo>
                    <a:lnTo>
                      <a:pt x="50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768;p47">
                <a:extLst>
                  <a:ext uri="{FF2B5EF4-FFF2-40B4-BE49-F238E27FC236}">
                    <a16:creationId xmlns:a16="http://schemas.microsoft.com/office/drawing/2014/main" id="{8103589C-6550-4614-A379-BB4FCABC0C90}"/>
                  </a:ext>
                </a:extLst>
              </p:cNvPr>
              <p:cNvSpPr/>
              <p:nvPr/>
            </p:nvSpPr>
            <p:spPr>
              <a:xfrm>
                <a:off x="1924475" y="3221250"/>
                <a:ext cx="40225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1609" h="604" extrusionOk="0">
                    <a:moveTo>
                      <a:pt x="101" y="1"/>
                    </a:moveTo>
                    <a:lnTo>
                      <a:pt x="0" y="51"/>
                    </a:lnTo>
                    <a:lnTo>
                      <a:pt x="0" y="152"/>
                    </a:lnTo>
                    <a:lnTo>
                      <a:pt x="0" y="252"/>
                    </a:lnTo>
                    <a:lnTo>
                      <a:pt x="0" y="453"/>
                    </a:lnTo>
                    <a:lnTo>
                      <a:pt x="101" y="604"/>
                    </a:lnTo>
                    <a:lnTo>
                      <a:pt x="151" y="554"/>
                    </a:lnTo>
                    <a:lnTo>
                      <a:pt x="201" y="453"/>
                    </a:lnTo>
                    <a:lnTo>
                      <a:pt x="201" y="353"/>
                    </a:lnTo>
                    <a:lnTo>
                      <a:pt x="251" y="252"/>
                    </a:lnTo>
                    <a:lnTo>
                      <a:pt x="302" y="252"/>
                    </a:lnTo>
                    <a:lnTo>
                      <a:pt x="452" y="353"/>
                    </a:lnTo>
                    <a:lnTo>
                      <a:pt x="603" y="403"/>
                    </a:lnTo>
                    <a:lnTo>
                      <a:pt x="905" y="503"/>
                    </a:lnTo>
                    <a:lnTo>
                      <a:pt x="1056" y="503"/>
                    </a:lnTo>
                    <a:lnTo>
                      <a:pt x="1156" y="353"/>
                    </a:lnTo>
                    <a:lnTo>
                      <a:pt x="1357" y="252"/>
                    </a:lnTo>
                    <a:lnTo>
                      <a:pt x="1458" y="202"/>
                    </a:lnTo>
                    <a:lnTo>
                      <a:pt x="1558" y="202"/>
                    </a:lnTo>
                    <a:lnTo>
                      <a:pt x="1609" y="152"/>
                    </a:lnTo>
                    <a:lnTo>
                      <a:pt x="1609" y="51"/>
                    </a:lnTo>
                    <a:lnTo>
                      <a:pt x="1558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769;p47">
                <a:extLst>
                  <a:ext uri="{FF2B5EF4-FFF2-40B4-BE49-F238E27FC236}">
                    <a16:creationId xmlns:a16="http://schemas.microsoft.com/office/drawing/2014/main" id="{218FA841-70E4-43ED-9371-258B5E345204}"/>
                  </a:ext>
                </a:extLst>
              </p:cNvPr>
              <p:cNvSpPr/>
              <p:nvPr/>
            </p:nvSpPr>
            <p:spPr>
              <a:xfrm>
                <a:off x="1846550" y="3736450"/>
                <a:ext cx="25175" cy="26425"/>
              </a:xfrm>
              <a:custGeom>
                <a:avLst/>
                <a:gdLst/>
                <a:ahLst/>
                <a:cxnLst/>
                <a:rect l="l" t="t" r="r" b="b"/>
                <a:pathLst>
                  <a:path w="1007" h="1057" extrusionOk="0">
                    <a:moveTo>
                      <a:pt x="302" y="1"/>
                    </a:moveTo>
                    <a:lnTo>
                      <a:pt x="202" y="51"/>
                    </a:lnTo>
                    <a:lnTo>
                      <a:pt x="152" y="152"/>
                    </a:lnTo>
                    <a:lnTo>
                      <a:pt x="51" y="453"/>
                    </a:lnTo>
                    <a:lnTo>
                      <a:pt x="1" y="554"/>
                    </a:lnTo>
                    <a:lnTo>
                      <a:pt x="1" y="604"/>
                    </a:lnTo>
                    <a:lnTo>
                      <a:pt x="51" y="604"/>
                    </a:lnTo>
                    <a:lnTo>
                      <a:pt x="152" y="654"/>
                    </a:lnTo>
                    <a:lnTo>
                      <a:pt x="453" y="654"/>
                    </a:lnTo>
                    <a:lnTo>
                      <a:pt x="554" y="755"/>
                    </a:lnTo>
                    <a:lnTo>
                      <a:pt x="554" y="906"/>
                    </a:lnTo>
                    <a:lnTo>
                      <a:pt x="604" y="1006"/>
                    </a:lnTo>
                    <a:lnTo>
                      <a:pt x="704" y="1056"/>
                    </a:lnTo>
                    <a:lnTo>
                      <a:pt x="905" y="1056"/>
                    </a:lnTo>
                    <a:lnTo>
                      <a:pt x="956" y="956"/>
                    </a:lnTo>
                    <a:lnTo>
                      <a:pt x="1006" y="855"/>
                    </a:lnTo>
                    <a:lnTo>
                      <a:pt x="1006" y="755"/>
                    </a:lnTo>
                    <a:lnTo>
                      <a:pt x="855" y="654"/>
                    </a:lnTo>
                    <a:lnTo>
                      <a:pt x="805" y="504"/>
                    </a:lnTo>
                    <a:lnTo>
                      <a:pt x="755" y="302"/>
                    </a:lnTo>
                    <a:lnTo>
                      <a:pt x="654" y="202"/>
                    </a:lnTo>
                    <a:lnTo>
                      <a:pt x="503" y="51"/>
                    </a:lnTo>
                    <a:lnTo>
                      <a:pt x="35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70;p47">
                <a:extLst>
                  <a:ext uri="{FF2B5EF4-FFF2-40B4-BE49-F238E27FC236}">
                    <a16:creationId xmlns:a16="http://schemas.microsoft.com/office/drawing/2014/main" id="{DEF70E35-A88A-49EC-A90A-90EBBFE61E9C}"/>
                  </a:ext>
                </a:extLst>
              </p:cNvPr>
              <p:cNvSpPr/>
              <p:nvPr/>
            </p:nvSpPr>
            <p:spPr>
              <a:xfrm>
                <a:off x="1871700" y="3394675"/>
                <a:ext cx="25150" cy="21375"/>
              </a:xfrm>
              <a:custGeom>
                <a:avLst/>
                <a:gdLst/>
                <a:ahLst/>
                <a:cxnLst/>
                <a:rect l="l" t="t" r="r" b="b"/>
                <a:pathLst>
                  <a:path w="1006" h="855" extrusionOk="0">
                    <a:moveTo>
                      <a:pt x="553" y="0"/>
                    </a:moveTo>
                    <a:lnTo>
                      <a:pt x="302" y="50"/>
                    </a:lnTo>
                    <a:lnTo>
                      <a:pt x="101" y="201"/>
                    </a:lnTo>
                    <a:lnTo>
                      <a:pt x="0" y="402"/>
                    </a:lnTo>
                    <a:lnTo>
                      <a:pt x="0" y="654"/>
                    </a:lnTo>
                    <a:lnTo>
                      <a:pt x="0" y="754"/>
                    </a:lnTo>
                    <a:lnTo>
                      <a:pt x="101" y="804"/>
                    </a:lnTo>
                    <a:lnTo>
                      <a:pt x="201" y="855"/>
                    </a:lnTo>
                    <a:lnTo>
                      <a:pt x="251" y="855"/>
                    </a:lnTo>
                    <a:lnTo>
                      <a:pt x="452" y="704"/>
                    </a:lnTo>
                    <a:lnTo>
                      <a:pt x="553" y="553"/>
                    </a:lnTo>
                    <a:lnTo>
                      <a:pt x="653" y="503"/>
                    </a:lnTo>
                    <a:lnTo>
                      <a:pt x="704" y="453"/>
                    </a:lnTo>
                    <a:lnTo>
                      <a:pt x="804" y="402"/>
                    </a:lnTo>
                    <a:lnTo>
                      <a:pt x="854" y="302"/>
                    </a:lnTo>
                    <a:lnTo>
                      <a:pt x="905" y="252"/>
                    </a:lnTo>
                    <a:lnTo>
                      <a:pt x="955" y="201"/>
                    </a:lnTo>
                    <a:lnTo>
                      <a:pt x="1005" y="101"/>
                    </a:lnTo>
                    <a:lnTo>
                      <a:pt x="955" y="50"/>
                    </a:lnTo>
                    <a:lnTo>
                      <a:pt x="75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771;p47">
                <a:extLst>
                  <a:ext uri="{FF2B5EF4-FFF2-40B4-BE49-F238E27FC236}">
                    <a16:creationId xmlns:a16="http://schemas.microsoft.com/office/drawing/2014/main" id="{8AE5F769-4831-46F5-82DE-AE3CEAE2EE91}"/>
                  </a:ext>
                </a:extLst>
              </p:cNvPr>
              <p:cNvSpPr/>
              <p:nvPr/>
            </p:nvSpPr>
            <p:spPr>
              <a:xfrm>
                <a:off x="1434400" y="3815625"/>
                <a:ext cx="21375" cy="26425"/>
              </a:xfrm>
              <a:custGeom>
                <a:avLst/>
                <a:gdLst/>
                <a:ahLst/>
                <a:cxnLst/>
                <a:rect l="l" t="t" r="r" b="b"/>
                <a:pathLst>
                  <a:path w="855" h="1057" extrusionOk="0">
                    <a:moveTo>
                      <a:pt x="453" y="1"/>
                    </a:moveTo>
                    <a:lnTo>
                      <a:pt x="302" y="51"/>
                    </a:lnTo>
                    <a:lnTo>
                      <a:pt x="201" y="101"/>
                    </a:lnTo>
                    <a:lnTo>
                      <a:pt x="201" y="252"/>
                    </a:lnTo>
                    <a:lnTo>
                      <a:pt x="151" y="403"/>
                    </a:lnTo>
                    <a:lnTo>
                      <a:pt x="50" y="503"/>
                    </a:lnTo>
                    <a:lnTo>
                      <a:pt x="0" y="604"/>
                    </a:lnTo>
                    <a:lnTo>
                      <a:pt x="0" y="855"/>
                    </a:lnTo>
                    <a:lnTo>
                      <a:pt x="0" y="956"/>
                    </a:lnTo>
                    <a:lnTo>
                      <a:pt x="50" y="1006"/>
                    </a:lnTo>
                    <a:lnTo>
                      <a:pt x="201" y="1056"/>
                    </a:lnTo>
                    <a:lnTo>
                      <a:pt x="302" y="1056"/>
                    </a:lnTo>
                    <a:lnTo>
                      <a:pt x="352" y="1006"/>
                    </a:lnTo>
                    <a:lnTo>
                      <a:pt x="453" y="805"/>
                    </a:lnTo>
                    <a:lnTo>
                      <a:pt x="553" y="654"/>
                    </a:lnTo>
                    <a:lnTo>
                      <a:pt x="804" y="352"/>
                    </a:lnTo>
                    <a:lnTo>
                      <a:pt x="855" y="252"/>
                    </a:lnTo>
                    <a:lnTo>
                      <a:pt x="855" y="151"/>
                    </a:lnTo>
                    <a:lnTo>
                      <a:pt x="804" y="51"/>
                    </a:lnTo>
                    <a:lnTo>
                      <a:pt x="754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772;p47">
                <a:extLst>
                  <a:ext uri="{FF2B5EF4-FFF2-40B4-BE49-F238E27FC236}">
                    <a16:creationId xmlns:a16="http://schemas.microsoft.com/office/drawing/2014/main" id="{175DAA14-4E8F-4F78-A94B-53C546E89837}"/>
                  </a:ext>
                </a:extLst>
              </p:cNvPr>
              <p:cNvSpPr/>
              <p:nvPr/>
            </p:nvSpPr>
            <p:spPr>
              <a:xfrm>
                <a:off x="2055150" y="3579375"/>
                <a:ext cx="21400" cy="20150"/>
              </a:xfrm>
              <a:custGeom>
                <a:avLst/>
                <a:gdLst/>
                <a:ahLst/>
                <a:cxnLst/>
                <a:rect l="l" t="t" r="r" b="b"/>
                <a:pathLst>
                  <a:path w="856" h="806" extrusionOk="0">
                    <a:moveTo>
                      <a:pt x="553" y="1"/>
                    </a:moveTo>
                    <a:lnTo>
                      <a:pt x="453" y="51"/>
                    </a:lnTo>
                    <a:lnTo>
                      <a:pt x="352" y="152"/>
                    </a:lnTo>
                    <a:lnTo>
                      <a:pt x="202" y="202"/>
                    </a:lnTo>
                    <a:lnTo>
                      <a:pt x="101" y="252"/>
                    </a:lnTo>
                    <a:lnTo>
                      <a:pt x="1" y="353"/>
                    </a:lnTo>
                    <a:lnTo>
                      <a:pt x="1" y="453"/>
                    </a:lnTo>
                    <a:lnTo>
                      <a:pt x="51" y="504"/>
                    </a:lnTo>
                    <a:lnTo>
                      <a:pt x="101" y="604"/>
                    </a:lnTo>
                    <a:lnTo>
                      <a:pt x="202" y="604"/>
                    </a:lnTo>
                    <a:lnTo>
                      <a:pt x="352" y="654"/>
                    </a:lnTo>
                    <a:lnTo>
                      <a:pt x="453" y="755"/>
                    </a:lnTo>
                    <a:lnTo>
                      <a:pt x="654" y="805"/>
                    </a:lnTo>
                    <a:lnTo>
                      <a:pt x="754" y="805"/>
                    </a:lnTo>
                    <a:lnTo>
                      <a:pt x="805" y="755"/>
                    </a:lnTo>
                    <a:lnTo>
                      <a:pt x="855" y="554"/>
                    </a:lnTo>
                    <a:lnTo>
                      <a:pt x="855" y="403"/>
                    </a:lnTo>
                    <a:lnTo>
                      <a:pt x="805" y="303"/>
                    </a:lnTo>
                    <a:lnTo>
                      <a:pt x="604" y="51"/>
                    </a:lnTo>
                    <a:lnTo>
                      <a:pt x="55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5773;p47">
                <a:extLst>
                  <a:ext uri="{FF2B5EF4-FFF2-40B4-BE49-F238E27FC236}">
                    <a16:creationId xmlns:a16="http://schemas.microsoft.com/office/drawing/2014/main" id="{B235B4B3-2CE2-41FE-9501-8F8E9471C488}"/>
                  </a:ext>
                </a:extLst>
              </p:cNvPr>
              <p:cNvSpPr/>
              <p:nvPr/>
            </p:nvSpPr>
            <p:spPr>
              <a:xfrm>
                <a:off x="2104150" y="3588175"/>
                <a:ext cx="35225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1409" h="454" extrusionOk="0">
                    <a:moveTo>
                      <a:pt x="956" y="1"/>
                    </a:moveTo>
                    <a:lnTo>
                      <a:pt x="805" y="51"/>
                    </a:lnTo>
                    <a:lnTo>
                      <a:pt x="554" y="152"/>
                    </a:lnTo>
                    <a:lnTo>
                      <a:pt x="302" y="252"/>
                    </a:lnTo>
                    <a:lnTo>
                      <a:pt x="202" y="302"/>
                    </a:lnTo>
                    <a:lnTo>
                      <a:pt x="51" y="252"/>
                    </a:lnTo>
                    <a:lnTo>
                      <a:pt x="1" y="353"/>
                    </a:lnTo>
                    <a:lnTo>
                      <a:pt x="1" y="403"/>
                    </a:lnTo>
                    <a:lnTo>
                      <a:pt x="51" y="453"/>
                    </a:lnTo>
                    <a:lnTo>
                      <a:pt x="1308" y="453"/>
                    </a:lnTo>
                    <a:lnTo>
                      <a:pt x="1358" y="403"/>
                    </a:lnTo>
                    <a:lnTo>
                      <a:pt x="1408" y="302"/>
                    </a:lnTo>
                    <a:lnTo>
                      <a:pt x="1358" y="152"/>
                    </a:lnTo>
                    <a:lnTo>
                      <a:pt x="1308" y="51"/>
                    </a:lnTo>
                    <a:lnTo>
                      <a:pt x="1107" y="51"/>
                    </a:lnTo>
                    <a:lnTo>
                      <a:pt x="956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5774;p47">
                <a:extLst>
                  <a:ext uri="{FF2B5EF4-FFF2-40B4-BE49-F238E27FC236}">
                    <a16:creationId xmlns:a16="http://schemas.microsoft.com/office/drawing/2014/main" id="{E1D7B43E-D3A3-4121-8209-CE5053F2EA12}"/>
                  </a:ext>
                </a:extLst>
              </p:cNvPr>
              <p:cNvSpPr/>
              <p:nvPr/>
            </p:nvSpPr>
            <p:spPr>
              <a:xfrm>
                <a:off x="1944575" y="3643475"/>
                <a:ext cx="21375" cy="20125"/>
              </a:xfrm>
              <a:custGeom>
                <a:avLst/>
                <a:gdLst/>
                <a:ahLst/>
                <a:cxnLst/>
                <a:rect l="l" t="t" r="r" b="b"/>
                <a:pathLst>
                  <a:path w="855" h="805" extrusionOk="0">
                    <a:moveTo>
                      <a:pt x="302" y="0"/>
                    </a:moveTo>
                    <a:lnTo>
                      <a:pt x="201" y="51"/>
                    </a:lnTo>
                    <a:lnTo>
                      <a:pt x="101" y="151"/>
                    </a:lnTo>
                    <a:lnTo>
                      <a:pt x="51" y="252"/>
                    </a:lnTo>
                    <a:lnTo>
                      <a:pt x="0" y="352"/>
                    </a:lnTo>
                    <a:lnTo>
                      <a:pt x="51" y="453"/>
                    </a:lnTo>
                    <a:lnTo>
                      <a:pt x="151" y="604"/>
                    </a:lnTo>
                    <a:lnTo>
                      <a:pt x="302" y="754"/>
                    </a:lnTo>
                    <a:lnTo>
                      <a:pt x="453" y="805"/>
                    </a:lnTo>
                    <a:lnTo>
                      <a:pt x="654" y="805"/>
                    </a:lnTo>
                    <a:lnTo>
                      <a:pt x="855" y="704"/>
                    </a:lnTo>
                    <a:lnTo>
                      <a:pt x="704" y="553"/>
                    </a:lnTo>
                    <a:lnTo>
                      <a:pt x="603" y="553"/>
                    </a:lnTo>
                    <a:lnTo>
                      <a:pt x="453" y="453"/>
                    </a:lnTo>
                    <a:lnTo>
                      <a:pt x="603" y="352"/>
                    </a:lnTo>
                    <a:lnTo>
                      <a:pt x="855" y="252"/>
                    </a:lnTo>
                    <a:lnTo>
                      <a:pt x="654" y="151"/>
                    </a:lnTo>
                    <a:lnTo>
                      <a:pt x="553" y="151"/>
                    </a:lnTo>
                    <a:lnTo>
                      <a:pt x="503" y="101"/>
                    </a:lnTo>
                    <a:lnTo>
                      <a:pt x="4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5775;p47">
                <a:extLst>
                  <a:ext uri="{FF2B5EF4-FFF2-40B4-BE49-F238E27FC236}">
                    <a16:creationId xmlns:a16="http://schemas.microsoft.com/office/drawing/2014/main" id="{19995B35-1FE6-4A89-A558-72EC51419746}"/>
                  </a:ext>
                </a:extLst>
              </p:cNvPr>
              <p:cNvSpPr/>
              <p:nvPr/>
            </p:nvSpPr>
            <p:spPr>
              <a:xfrm>
                <a:off x="1886775" y="3441150"/>
                <a:ext cx="21375" cy="21400"/>
              </a:xfrm>
              <a:custGeom>
                <a:avLst/>
                <a:gdLst/>
                <a:ahLst/>
                <a:cxnLst/>
                <a:rect l="l" t="t" r="r" b="b"/>
                <a:pathLst>
                  <a:path w="855" h="856" extrusionOk="0">
                    <a:moveTo>
                      <a:pt x="251" y="1"/>
                    </a:moveTo>
                    <a:lnTo>
                      <a:pt x="101" y="101"/>
                    </a:lnTo>
                    <a:lnTo>
                      <a:pt x="0" y="152"/>
                    </a:lnTo>
                    <a:lnTo>
                      <a:pt x="0" y="353"/>
                    </a:lnTo>
                    <a:lnTo>
                      <a:pt x="0" y="554"/>
                    </a:lnTo>
                    <a:lnTo>
                      <a:pt x="352" y="855"/>
                    </a:lnTo>
                    <a:lnTo>
                      <a:pt x="603" y="805"/>
                    </a:lnTo>
                    <a:lnTo>
                      <a:pt x="754" y="654"/>
                    </a:lnTo>
                    <a:lnTo>
                      <a:pt x="855" y="604"/>
                    </a:lnTo>
                    <a:lnTo>
                      <a:pt x="754" y="504"/>
                    </a:lnTo>
                    <a:lnTo>
                      <a:pt x="704" y="453"/>
                    </a:lnTo>
                    <a:lnTo>
                      <a:pt x="302" y="453"/>
                    </a:lnTo>
                    <a:lnTo>
                      <a:pt x="251" y="403"/>
                    </a:lnTo>
                    <a:lnTo>
                      <a:pt x="302" y="353"/>
                    </a:lnTo>
                    <a:lnTo>
                      <a:pt x="352" y="202"/>
                    </a:lnTo>
                    <a:lnTo>
                      <a:pt x="453" y="152"/>
                    </a:lnTo>
                    <a:lnTo>
                      <a:pt x="2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5776;p47">
                <a:extLst>
                  <a:ext uri="{FF2B5EF4-FFF2-40B4-BE49-F238E27FC236}">
                    <a16:creationId xmlns:a16="http://schemas.microsoft.com/office/drawing/2014/main" id="{0C44FA2C-3A83-4282-A600-0FEB69E0B503}"/>
                  </a:ext>
                </a:extLst>
              </p:cNvPr>
              <p:cNvSpPr/>
              <p:nvPr/>
            </p:nvSpPr>
            <p:spPr>
              <a:xfrm>
                <a:off x="1960900" y="3153400"/>
                <a:ext cx="31450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1258" h="604" extrusionOk="0">
                    <a:moveTo>
                      <a:pt x="755" y="1"/>
                    </a:moveTo>
                    <a:lnTo>
                      <a:pt x="654" y="51"/>
                    </a:lnTo>
                    <a:lnTo>
                      <a:pt x="554" y="151"/>
                    </a:lnTo>
                    <a:lnTo>
                      <a:pt x="403" y="202"/>
                    </a:lnTo>
                    <a:lnTo>
                      <a:pt x="101" y="202"/>
                    </a:lnTo>
                    <a:lnTo>
                      <a:pt x="1" y="252"/>
                    </a:lnTo>
                    <a:lnTo>
                      <a:pt x="51" y="352"/>
                    </a:lnTo>
                    <a:lnTo>
                      <a:pt x="101" y="403"/>
                    </a:lnTo>
                    <a:lnTo>
                      <a:pt x="403" y="403"/>
                    </a:lnTo>
                    <a:lnTo>
                      <a:pt x="554" y="453"/>
                    </a:lnTo>
                    <a:lnTo>
                      <a:pt x="704" y="553"/>
                    </a:lnTo>
                    <a:lnTo>
                      <a:pt x="805" y="604"/>
                    </a:lnTo>
                    <a:lnTo>
                      <a:pt x="1157" y="604"/>
                    </a:lnTo>
                    <a:lnTo>
                      <a:pt x="1257" y="503"/>
                    </a:lnTo>
                    <a:lnTo>
                      <a:pt x="755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5777;p47">
                <a:extLst>
                  <a:ext uri="{FF2B5EF4-FFF2-40B4-BE49-F238E27FC236}">
                    <a16:creationId xmlns:a16="http://schemas.microsoft.com/office/drawing/2014/main" id="{7630620C-35A8-469F-BA4B-B418B3D9636A}"/>
                  </a:ext>
                </a:extLst>
              </p:cNvPr>
              <p:cNvSpPr/>
              <p:nvPr/>
            </p:nvSpPr>
            <p:spPr>
              <a:xfrm>
                <a:off x="1440675" y="3858350"/>
                <a:ext cx="25150" cy="20125"/>
              </a:xfrm>
              <a:custGeom>
                <a:avLst/>
                <a:gdLst/>
                <a:ahLst/>
                <a:cxnLst/>
                <a:rect l="l" t="t" r="r" b="b"/>
                <a:pathLst>
                  <a:path w="1006" h="805" extrusionOk="0">
                    <a:moveTo>
                      <a:pt x="704" y="0"/>
                    </a:moveTo>
                    <a:lnTo>
                      <a:pt x="553" y="101"/>
                    </a:lnTo>
                    <a:lnTo>
                      <a:pt x="352" y="202"/>
                    </a:lnTo>
                    <a:lnTo>
                      <a:pt x="151" y="302"/>
                    </a:lnTo>
                    <a:lnTo>
                      <a:pt x="51" y="453"/>
                    </a:lnTo>
                    <a:lnTo>
                      <a:pt x="1" y="503"/>
                    </a:lnTo>
                    <a:lnTo>
                      <a:pt x="252" y="805"/>
                    </a:lnTo>
                    <a:lnTo>
                      <a:pt x="403" y="553"/>
                    </a:lnTo>
                    <a:lnTo>
                      <a:pt x="453" y="453"/>
                    </a:lnTo>
                    <a:lnTo>
                      <a:pt x="453" y="403"/>
                    </a:lnTo>
                    <a:lnTo>
                      <a:pt x="553" y="453"/>
                    </a:lnTo>
                    <a:lnTo>
                      <a:pt x="704" y="604"/>
                    </a:lnTo>
                    <a:lnTo>
                      <a:pt x="1006" y="302"/>
                    </a:lnTo>
                    <a:lnTo>
                      <a:pt x="70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5778;p47">
                <a:extLst>
                  <a:ext uri="{FF2B5EF4-FFF2-40B4-BE49-F238E27FC236}">
                    <a16:creationId xmlns:a16="http://schemas.microsoft.com/office/drawing/2014/main" id="{3FD208EE-FACF-4C5B-B2BF-FD133651ED53}"/>
                  </a:ext>
                </a:extLst>
              </p:cNvPr>
              <p:cNvSpPr/>
              <p:nvPr/>
            </p:nvSpPr>
            <p:spPr>
              <a:xfrm>
                <a:off x="2018700" y="3500225"/>
                <a:ext cx="20150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806" h="604" extrusionOk="0">
                    <a:moveTo>
                      <a:pt x="1" y="0"/>
                    </a:moveTo>
                    <a:lnTo>
                      <a:pt x="1" y="51"/>
                    </a:lnTo>
                    <a:lnTo>
                      <a:pt x="1" y="201"/>
                    </a:lnTo>
                    <a:lnTo>
                      <a:pt x="1" y="402"/>
                    </a:lnTo>
                    <a:lnTo>
                      <a:pt x="1" y="553"/>
                    </a:lnTo>
                    <a:lnTo>
                      <a:pt x="152" y="604"/>
                    </a:lnTo>
                    <a:lnTo>
                      <a:pt x="755" y="604"/>
                    </a:lnTo>
                    <a:lnTo>
                      <a:pt x="805" y="553"/>
                    </a:lnTo>
                    <a:lnTo>
                      <a:pt x="755" y="453"/>
                    </a:lnTo>
                    <a:lnTo>
                      <a:pt x="705" y="402"/>
                    </a:lnTo>
                    <a:lnTo>
                      <a:pt x="604" y="402"/>
                    </a:lnTo>
                    <a:lnTo>
                      <a:pt x="504" y="352"/>
                    </a:lnTo>
                    <a:lnTo>
                      <a:pt x="453" y="302"/>
                    </a:lnTo>
                    <a:lnTo>
                      <a:pt x="403" y="151"/>
                    </a:lnTo>
                    <a:lnTo>
                      <a:pt x="353" y="51"/>
                    </a:lnTo>
                    <a:lnTo>
                      <a:pt x="3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5779;p47">
                <a:extLst>
                  <a:ext uri="{FF2B5EF4-FFF2-40B4-BE49-F238E27FC236}">
                    <a16:creationId xmlns:a16="http://schemas.microsoft.com/office/drawing/2014/main" id="{C8DB5755-07A8-434E-9DB6-4BF0FA8FBB9E}"/>
                  </a:ext>
                </a:extLst>
              </p:cNvPr>
              <p:cNvSpPr/>
              <p:nvPr/>
            </p:nvSpPr>
            <p:spPr>
              <a:xfrm>
                <a:off x="2023725" y="3132050"/>
                <a:ext cx="21400" cy="16350"/>
              </a:xfrm>
              <a:custGeom>
                <a:avLst/>
                <a:gdLst/>
                <a:ahLst/>
                <a:cxnLst/>
                <a:rect l="l" t="t" r="r" b="b"/>
                <a:pathLst>
                  <a:path w="856" h="654" extrusionOk="0">
                    <a:moveTo>
                      <a:pt x="504" y="0"/>
                    </a:moveTo>
                    <a:lnTo>
                      <a:pt x="303" y="251"/>
                    </a:lnTo>
                    <a:lnTo>
                      <a:pt x="51" y="452"/>
                    </a:lnTo>
                    <a:lnTo>
                      <a:pt x="1" y="503"/>
                    </a:lnTo>
                    <a:lnTo>
                      <a:pt x="101" y="603"/>
                    </a:lnTo>
                    <a:lnTo>
                      <a:pt x="152" y="603"/>
                    </a:lnTo>
                    <a:lnTo>
                      <a:pt x="303" y="654"/>
                    </a:lnTo>
                    <a:lnTo>
                      <a:pt x="403" y="654"/>
                    </a:lnTo>
                    <a:lnTo>
                      <a:pt x="554" y="603"/>
                    </a:lnTo>
                    <a:lnTo>
                      <a:pt x="705" y="452"/>
                    </a:lnTo>
                    <a:lnTo>
                      <a:pt x="855" y="302"/>
                    </a:lnTo>
                    <a:lnTo>
                      <a:pt x="855" y="151"/>
                    </a:lnTo>
                    <a:lnTo>
                      <a:pt x="755" y="50"/>
                    </a:lnTo>
                    <a:lnTo>
                      <a:pt x="65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5780;p47">
                <a:extLst>
                  <a:ext uri="{FF2B5EF4-FFF2-40B4-BE49-F238E27FC236}">
                    <a16:creationId xmlns:a16="http://schemas.microsoft.com/office/drawing/2014/main" id="{0E2D1B66-CFCF-4A0B-AE71-46ED58FD468A}"/>
                  </a:ext>
                </a:extLst>
              </p:cNvPr>
              <p:cNvSpPr/>
              <p:nvPr/>
            </p:nvSpPr>
            <p:spPr>
              <a:xfrm>
                <a:off x="1981000" y="3574350"/>
                <a:ext cx="32700" cy="1010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404" extrusionOk="0">
                    <a:moveTo>
                      <a:pt x="101" y="1"/>
                    </a:moveTo>
                    <a:lnTo>
                      <a:pt x="51" y="101"/>
                    </a:lnTo>
                    <a:lnTo>
                      <a:pt x="1" y="202"/>
                    </a:lnTo>
                    <a:lnTo>
                      <a:pt x="51" y="302"/>
                    </a:lnTo>
                    <a:lnTo>
                      <a:pt x="51" y="403"/>
                    </a:lnTo>
                    <a:lnTo>
                      <a:pt x="1207" y="403"/>
                    </a:lnTo>
                    <a:lnTo>
                      <a:pt x="1258" y="353"/>
                    </a:lnTo>
                    <a:lnTo>
                      <a:pt x="1308" y="252"/>
                    </a:lnTo>
                    <a:lnTo>
                      <a:pt x="1308" y="152"/>
                    </a:lnTo>
                    <a:lnTo>
                      <a:pt x="1258" y="51"/>
                    </a:lnTo>
                    <a:lnTo>
                      <a:pt x="1207" y="1"/>
                    </a:lnTo>
                    <a:lnTo>
                      <a:pt x="1107" y="51"/>
                    </a:lnTo>
                    <a:lnTo>
                      <a:pt x="906" y="152"/>
                    </a:lnTo>
                    <a:lnTo>
                      <a:pt x="705" y="202"/>
                    </a:lnTo>
                    <a:lnTo>
                      <a:pt x="453" y="152"/>
                    </a:lnTo>
                    <a:lnTo>
                      <a:pt x="252" y="101"/>
                    </a:lnTo>
                    <a:lnTo>
                      <a:pt x="1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5781;p47">
                <a:extLst>
                  <a:ext uri="{FF2B5EF4-FFF2-40B4-BE49-F238E27FC236}">
                    <a16:creationId xmlns:a16="http://schemas.microsoft.com/office/drawing/2014/main" id="{8CB30761-1AF4-4B26-BE0B-CF3BB28E00E1}"/>
                  </a:ext>
                </a:extLst>
              </p:cNvPr>
              <p:cNvSpPr/>
              <p:nvPr/>
            </p:nvSpPr>
            <p:spPr>
              <a:xfrm>
                <a:off x="1462025" y="3815625"/>
                <a:ext cx="25175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1007" h="604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" y="101"/>
                    </a:lnTo>
                    <a:lnTo>
                      <a:pt x="51" y="151"/>
                    </a:lnTo>
                    <a:lnTo>
                      <a:pt x="152" y="302"/>
                    </a:lnTo>
                    <a:lnTo>
                      <a:pt x="152" y="503"/>
                    </a:lnTo>
                    <a:lnTo>
                      <a:pt x="303" y="604"/>
                    </a:lnTo>
                    <a:lnTo>
                      <a:pt x="353" y="503"/>
                    </a:lnTo>
                    <a:lnTo>
                      <a:pt x="453" y="453"/>
                    </a:lnTo>
                    <a:lnTo>
                      <a:pt x="604" y="403"/>
                    </a:lnTo>
                    <a:lnTo>
                      <a:pt x="956" y="403"/>
                    </a:lnTo>
                    <a:lnTo>
                      <a:pt x="1006" y="302"/>
                    </a:lnTo>
                    <a:lnTo>
                      <a:pt x="956" y="252"/>
                    </a:lnTo>
                    <a:lnTo>
                      <a:pt x="755" y="202"/>
                    </a:lnTo>
                    <a:lnTo>
                      <a:pt x="554" y="101"/>
                    </a:lnTo>
                    <a:lnTo>
                      <a:pt x="35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5782;p47">
                <a:extLst>
                  <a:ext uri="{FF2B5EF4-FFF2-40B4-BE49-F238E27FC236}">
                    <a16:creationId xmlns:a16="http://schemas.microsoft.com/office/drawing/2014/main" id="{C94B528D-A7C8-424D-A302-C16334CDC6FD}"/>
                  </a:ext>
                </a:extLst>
              </p:cNvPr>
              <p:cNvSpPr/>
              <p:nvPr/>
            </p:nvSpPr>
            <p:spPr>
              <a:xfrm>
                <a:off x="1619100" y="3774150"/>
                <a:ext cx="15125" cy="20150"/>
              </a:xfrm>
              <a:custGeom>
                <a:avLst/>
                <a:gdLst/>
                <a:ahLst/>
                <a:cxnLst/>
                <a:rect l="l" t="t" r="r" b="b"/>
                <a:pathLst>
                  <a:path w="605" h="806" extrusionOk="0">
                    <a:moveTo>
                      <a:pt x="102" y="1"/>
                    </a:moveTo>
                    <a:lnTo>
                      <a:pt x="1" y="51"/>
                    </a:lnTo>
                    <a:lnTo>
                      <a:pt x="1" y="353"/>
                    </a:lnTo>
                    <a:lnTo>
                      <a:pt x="1" y="503"/>
                    </a:lnTo>
                    <a:lnTo>
                      <a:pt x="102" y="604"/>
                    </a:lnTo>
                    <a:lnTo>
                      <a:pt x="252" y="755"/>
                    </a:lnTo>
                    <a:lnTo>
                      <a:pt x="303" y="805"/>
                    </a:lnTo>
                    <a:lnTo>
                      <a:pt x="453" y="654"/>
                    </a:lnTo>
                    <a:lnTo>
                      <a:pt x="604" y="503"/>
                    </a:lnTo>
                    <a:lnTo>
                      <a:pt x="554" y="453"/>
                    </a:lnTo>
                    <a:lnTo>
                      <a:pt x="453" y="353"/>
                    </a:lnTo>
                    <a:lnTo>
                      <a:pt x="403" y="252"/>
                    </a:lnTo>
                    <a:lnTo>
                      <a:pt x="403" y="101"/>
                    </a:lnTo>
                    <a:lnTo>
                      <a:pt x="35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5783;p47">
                <a:extLst>
                  <a:ext uri="{FF2B5EF4-FFF2-40B4-BE49-F238E27FC236}">
                    <a16:creationId xmlns:a16="http://schemas.microsoft.com/office/drawing/2014/main" id="{54DC6D55-F7B3-4D0E-A094-5481E41F8C89}"/>
                  </a:ext>
                </a:extLst>
              </p:cNvPr>
              <p:cNvSpPr/>
              <p:nvPr/>
            </p:nvSpPr>
            <p:spPr>
              <a:xfrm>
                <a:off x="1792525" y="3389650"/>
                <a:ext cx="213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855" h="403" extrusionOk="0">
                    <a:moveTo>
                      <a:pt x="654" y="0"/>
                    </a:moveTo>
                    <a:lnTo>
                      <a:pt x="51" y="50"/>
                    </a:lnTo>
                    <a:lnTo>
                      <a:pt x="0" y="101"/>
                    </a:lnTo>
                    <a:lnTo>
                      <a:pt x="0" y="201"/>
                    </a:lnTo>
                    <a:lnTo>
                      <a:pt x="0" y="302"/>
                    </a:lnTo>
                    <a:lnTo>
                      <a:pt x="51" y="352"/>
                    </a:lnTo>
                    <a:lnTo>
                      <a:pt x="201" y="402"/>
                    </a:lnTo>
                    <a:lnTo>
                      <a:pt x="654" y="402"/>
                    </a:lnTo>
                    <a:lnTo>
                      <a:pt x="805" y="352"/>
                    </a:lnTo>
                    <a:lnTo>
                      <a:pt x="855" y="201"/>
                    </a:lnTo>
                    <a:lnTo>
                      <a:pt x="805" y="50"/>
                    </a:lnTo>
                    <a:lnTo>
                      <a:pt x="75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5784;p47">
                <a:extLst>
                  <a:ext uri="{FF2B5EF4-FFF2-40B4-BE49-F238E27FC236}">
                    <a16:creationId xmlns:a16="http://schemas.microsoft.com/office/drawing/2014/main" id="{B49B0BDC-A3B0-4B41-BFBC-D86B6C4519BF}"/>
                  </a:ext>
                </a:extLst>
              </p:cNvPr>
              <p:cNvSpPr/>
              <p:nvPr/>
            </p:nvSpPr>
            <p:spPr>
              <a:xfrm>
                <a:off x="1998600" y="3153400"/>
                <a:ext cx="20125" cy="20125"/>
              </a:xfrm>
              <a:custGeom>
                <a:avLst/>
                <a:gdLst/>
                <a:ahLst/>
                <a:cxnLst/>
                <a:rect l="l" t="t" r="r" b="b"/>
                <a:pathLst>
                  <a:path w="805" h="805" extrusionOk="0">
                    <a:moveTo>
                      <a:pt x="453" y="1"/>
                    </a:moveTo>
                    <a:lnTo>
                      <a:pt x="353" y="101"/>
                    </a:lnTo>
                    <a:lnTo>
                      <a:pt x="202" y="202"/>
                    </a:lnTo>
                    <a:lnTo>
                      <a:pt x="51" y="202"/>
                    </a:lnTo>
                    <a:lnTo>
                      <a:pt x="1" y="352"/>
                    </a:lnTo>
                    <a:lnTo>
                      <a:pt x="101" y="403"/>
                    </a:lnTo>
                    <a:lnTo>
                      <a:pt x="151" y="553"/>
                    </a:lnTo>
                    <a:lnTo>
                      <a:pt x="202" y="654"/>
                    </a:lnTo>
                    <a:lnTo>
                      <a:pt x="202" y="755"/>
                    </a:lnTo>
                    <a:lnTo>
                      <a:pt x="302" y="805"/>
                    </a:lnTo>
                    <a:lnTo>
                      <a:pt x="353" y="704"/>
                    </a:lnTo>
                    <a:lnTo>
                      <a:pt x="353" y="604"/>
                    </a:lnTo>
                    <a:lnTo>
                      <a:pt x="403" y="503"/>
                    </a:lnTo>
                    <a:lnTo>
                      <a:pt x="503" y="352"/>
                    </a:lnTo>
                    <a:lnTo>
                      <a:pt x="654" y="202"/>
                    </a:lnTo>
                    <a:lnTo>
                      <a:pt x="805" y="51"/>
                    </a:lnTo>
                    <a:lnTo>
                      <a:pt x="704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5785;p47">
                <a:extLst>
                  <a:ext uri="{FF2B5EF4-FFF2-40B4-BE49-F238E27FC236}">
                    <a16:creationId xmlns:a16="http://schemas.microsoft.com/office/drawing/2014/main" id="{DBA73A3A-BE1A-43E0-9D20-CA827CA67D87}"/>
                  </a:ext>
                </a:extLst>
              </p:cNvPr>
              <p:cNvSpPr/>
              <p:nvPr/>
            </p:nvSpPr>
            <p:spPr>
              <a:xfrm>
                <a:off x="1751050" y="3242625"/>
                <a:ext cx="20125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805" h="604" extrusionOk="0">
                    <a:moveTo>
                      <a:pt x="503" y="0"/>
                    </a:moveTo>
                    <a:lnTo>
                      <a:pt x="453" y="51"/>
                    </a:lnTo>
                    <a:lnTo>
                      <a:pt x="403" y="101"/>
                    </a:lnTo>
                    <a:lnTo>
                      <a:pt x="202" y="201"/>
                    </a:lnTo>
                    <a:lnTo>
                      <a:pt x="1" y="302"/>
                    </a:lnTo>
                    <a:lnTo>
                      <a:pt x="101" y="453"/>
                    </a:lnTo>
                    <a:lnTo>
                      <a:pt x="202" y="553"/>
                    </a:lnTo>
                    <a:lnTo>
                      <a:pt x="353" y="603"/>
                    </a:lnTo>
                    <a:lnTo>
                      <a:pt x="503" y="603"/>
                    </a:lnTo>
                    <a:lnTo>
                      <a:pt x="654" y="453"/>
                    </a:lnTo>
                    <a:lnTo>
                      <a:pt x="805" y="302"/>
                    </a:lnTo>
                    <a:lnTo>
                      <a:pt x="604" y="101"/>
                    </a:lnTo>
                    <a:lnTo>
                      <a:pt x="50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5786;p47">
                <a:extLst>
                  <a:ext uri="{FF2B5EF4-FFF2-40B4-BE49-F238E27FC236}">
                    <a16:creationId xmlns:a16="http://schemas.microsoft.com/office/drawing/2014/main" id="{AF9364E8-923F-4A38-B489-41E9DA70AF60}"/>
                  </a:ext>
                </a:extLst>
              </p:cNvPr>
              <p:cNvSpPr/>
              <p:nvPr/>
            </p:nvSpPr>
            <p:spPr>
              <a:xfrm>
                <a:off x="1982275" y="3452475"/>
                <a:ext cx="15100" cy="26400"/>
              </a:xfrm>
              <a:custGeom>
                <a:avLst/>
                <a:gdLst/>
                <a:ahLst/>
                <a:cxnLst/>
                <a:rect l="l" t="t" r="r" b="b"/>
                <a:pathLst>
                  <a:path w="604" h="1056" extrusionOk="0">
                    <a:moveTo>
                      <a:pt x="503" y="0"/>
                    </a:moveTo>
                    <a:lnTo>
                      <a:pt x="402" y="101"/>
                    </a:lnTo>
                    <a:lnTo>
                      <a:pt x="302" y="201"/>
                    </a:lnTo>
                    <a:lnTo>
                      <a:pt x="201" y="453"/>
                    </a:lnTo>
                    <a:lnTo>
                      <a:pt x="151" y="704"/>
                    </a:lnTo>
                    <a:lnTo>
                      <a:pt x="101" y="855"/>
                    </a:lnTo>
                    <a:lnTo>
                      <a:pt x="0" y="955"/>
                    </a:lnTo>
                    <a:lnTo>
                      <a:pt x="50" y="1006"/>
                    </a:lnTo>
                    <a:lnTo>
                      <a:pt x="101" y="1056"/>
                    </a:lnTo>
                    <a:lnTo>
                      <a:pt x="302" y="1006"/>
                    </a:lnTo>
                    <a:lnTo>
                      <a:pt x="402" y="955"/>
                    </a:lnTo>
                    <a:lnTo>
                      <a:pt x="352" y="754"/>
                    </a:lnTo>
                    <a:lnTo>
                      <a:pt x="453" y="553"/>
                    </a:lnTo>
                    <a:lnTo>
                      <a:pt x="603" y="201"/>
                    </a:lnTo>
                    <a:lnTo>
                      <a:pt x="603" y="101"/>
                    </a:lnTo>
                    <a:lnTo>
                      <a:pt x="60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5787;p47">
                <a:extLst>
                  <a:ext uri="{FF2B5EF4-FFF2-40B4-BE49-F238E27FC236}">
                    <a16:creationId xmlns:a16="http://schemas.microsoft.com/office/drawing/2014/main" id="{3F42A06C-05FF-4745-9F93-72D9B7BC2414}"/>
                  </a:ext>
                </a:extLst>
              </p:cNvPr>
              <p:cNvSpPr/>
              <p:nvPr/>
            </p:nvSpPr>
            <p:spPr>
              <a:xfrm>
                <a:off x="1949600" y="3584425"/>
                <a:ext cx="16350" cy="21375"/>
              </a:xfrm>
              <a:custGeom>
                <a:avLst/>
                <a:gdLst/>
                <a:ahLst/>
                <a:cxnLst/>
                <a:rect l="l" t="t" r="r" b="b"/>
                <a:pathLst>
                  <a:path w="654" h="855" extrusionOk="0">
                    <a:moveTo>
                      <a:pt x="553" y="0"/>
                    </a:moveTo>
                    <a:lnTo>
                      <a:pt x="352" y="151"/>
                    </a:lnTo>
                    <a:lnTo>
                      <a:pt x="252" y="201"/>
                    </a:lnTo>
                    <a:lnTo>
                      <a:pt x="151" y="201"/>
                    </a:lnTo>
                    <a:lnTo>
                      <a:pt x="51" y="251"/>
                    </a:lnTo>
                    <a:lnTo>
                      <a:pt x="51" y="352"/>
                    </a:lnTo>
                    <a:lnTo>
                      <a:pt x="0" y="603"/>
                    </a:lnTo>
                    <a:lnTo>
                      <a:pt x="51" y="754"/>
                    </a:lnTo>
                    <a:lnTo>
                      <a:pt x="151" y="854"/>
                    </a:lnTo>
                    <a:lnTo>
                      <a:pt x="604" y="352"/>
                    </a:lnTo>
                    <a:lnTo>
                      <a:pt x="654" y="251"/>
                    </a:lnTo>
                    <a:lnTo>
                      <a:pt x="654" y="151"/>
                    </a:lnTo>
                    <a:lnTo>
                      <a:pt x="604" y="50"/>
                    </a:lnTo>
                    <a:lnTo>
                      <a:pt x="55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5788;p47">
                <a:extLst>
                  <a:ext uri="{FF2B5EF4-FFF2-40B4-BE49-F238E27FC236}">
                    <a16:creationId xmlns:a16="http://schemas.microsoft.com/office/drawing/2014/main" id="{30A3F3E0-339B-4A33-8069-66E5D37684AC}"/>
                  </a:ext>
                </a:extLst>
              </p:cNvPr>
              <p:cNvSpPr/>
              <p:nvPr/>
            </p:nvSpPr>
            <p:spPr>
              <a:xfrm>
                <a:off x="2028750" y="3457500"/>
                <a:ext cx="26425" cy="11325"/>
              </a:xfrm>
              <a:custGeom>
                <a:avLst/>
                <a:gdLst/>
                <a:ahLst/>
                <a:cxnLst/>
                <a:rect l="l" t="t" r="r" b="b"/>
                <a:pathLst>
                  <a:path w="1057" h="453" extrusionOk="0">
                    <a:moveTo>
                      <a:pt x="1" y="0"/>
                    </a:moveTo>
                    <a:lnTo>
                      <a:pt x="1" y="101"/>
                    </a:lnTo>
                    <a:lnTo>
                      <a:pt x="152" y="252"/>
                    </a:lnTo>
                    <a:lnTo>
                      <a:pt x="303" y="402"/>
                    </a:lnTo>
                    <a:lnTo>
                      <a:pt x="504" y="453"/>
                    </a:lnTo>
                    <a:lnTo>
                      <a:pt x="906" y="453"/>
                    </a:lnTo>
                    <a:lnTo>
                      <a:pt x="1006" y="402"/>
                    </a:lnTo>
                    <a:lnTo>
                      <a:pt x="1057" y="302"/>
                    </a:lnTo>
                    <a:lnTo>
                      <a:pt x="956" y="252"/>
                    </a:lnTo>
                    <a:lnTo>
                      <a:pt x="604" y="201"/>
                    </a:lnTo>
                    <a:lnTo>
                      <a:pt x="453" y="151"/>
                    </a:lnTo>
                    <a:lnTo>
                      <a:pt x="30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5789;p47">
                <a:extLst>
                  <a:ext uri="{FF2B5EF4-FFF2-40B4-BE49-F238E27FC236}">
                    <a16:creationId xmlns:a16="http://schemas.microsoft.com/office/drawing/2014/main" id="{B3C80695-C903-4B87-B8B9-EA4C58749339}"/>
                  </a:ext>
                </a:extLst>
              </p:cNvPr>
              <p:cNvSpPr/>
              <p:nvPr/>
            </p:nvSpPr>
            <p:spPr>
              <a:xfrm>
                <a:off x="1960900" y="3610800"/>
                <a:ext cx="15100" cy="13850"/>
              </a:xfrm>
              <a:custGeom>
                <a:avLst/>
                <a:gdLst/>
                <a:ahLst/>
                <a:cxnLst/>
                <a:rect l="l" t="t" r="r" b="b"/>
                <a:pathLst>
                  <a:path w="604" h="554" extrusionOk="0">
                    <a:moveTo>
                      <a:pt x="252" y="1"/>
                    </a:moveTo>
                    <a:lnTo>
                      <a:pt x="152" y="151"/>
                    </a:lnTo>
                    <a:lnTo>
                      <a:pt x="51" y="252"/>
                    </a:lnTo>
                    <a:lnTo>
                      <a:pt x="1" y="302"/>
                    </a:lnTo>
                    <a:lnTo>
                      <a:pt x="51" y="352"/>
                    </a:lnTo>
                    <a:lnTo>
                      <a:pt x="152" y="453"/>
                    </a:lnTo>
                    <a:lnTo>
                      <a:pt x="353" y="553"/>
                    </a:lnTo>
                    <a:lnTo>
                      <a:pt x="503" y="403"/>
                    </a:lnTo>
                    <a:lnTo>
                      <a:pt x="604" y="302"/>
                    </a:lnTo>
                    <a:lnTo>
                      <a:pt x="604" y="151"/>
                    </a:lnTo>
                    <a:lnTo>
                      <a:pt x="554" y="51"/>
                    </a:lnTo>
                    <a:lnTo>
                      <a:pt x="45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5790;p47">
                <a:extLst>
                  <a:ext uri="{FF2B5EF4-FFF2-40B4-BE49-F238E27FC236}">
                    <a16:creationId xmlns:a16="http://schemas.microsoft.com/office/drawing/2014/main" id="{CFBFCA7C-CC62-4463-BF68-8D845DBA4FA0}"/>
                  </a:ext>
                </a:extLst>
              </p:cNvPr>
              <p:cNvSpPr/>
              <p:nvPr/>
            </p:nvSpPr>
            <p:spPr>
              <a:xfrm>
                <a:off x="1888025" y="3336875"/>
                <a:ext cx="20125" cy="11325"/>
              </a:xfrm>
              <a:custGeom>
                <a:avLst/>
                <a:gdLst/>
                <a:ahLst/>
                <a:cxnLst/>
                <a:rect l="l" t="t" r="r" b="b"/>
                <a:pathLst>
                  <a:path w="805" h="453" extrusionOk="0">
                    <a:moveTo>
                      <a:pt x="704" y="0"/>
                    </a:moveTo>
                    <a:lnTo>
                      <a:pt x="654" y="50"/>
                    </a:lnTo>
                    <a:lnTo>
                      <a:pt x="503" y="201"/>
                    </a:lnTo>
                    <a:lnTo>
                      <a:pt x="51" y="201"/>
                    </a:lnTo>
                    <a:lnTo>
                      <a:pt x="0" y="302"/>
                    </a:lnTo>
                    <a:lnTo>
                      <a:pt x="51" y="352"/>
                    </a:lnTo>
                    <a:lnTo>
                      <a:pt x="51" y="402"/>
                    </a:lnTo>
                    <a:lnTo>
                      <a:pt x="151" y="452"/>
                    </a:lnTo>
                    <a:lnTo>
                      <a:pt x="302" y="402"/>
                    </a:lnTo>
                    <a:lnTo>
                      <a:pt x="704" y="402"/>
                    </a:lnTo>
                    <a:lnTo>
                      <a:pt x="754" y="352"/>
                    </a:lnTo>
                    <a:lnTo>
                      <a:pt x="805" y="251"/>
                    </a:lnTo>
                    <a:lnTo>
                      <a:pt x="805" y="151"/>
                    </a:lnTo>
                    <a:lnTo>
                      <a:pt x="754" y="101"/>
                    </a:lnTo>
                    <a:lnTo>
                      <a:pt x="70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5791;p47">
                <a:extLst>
                  <a:ext uri="{FF2B5EF4-FFF2-40B4-BE49-F238E27FC236}">
                    <a16:creationId xmlns:a16="http://schemas.microsoft.com/office/drawing/2014/main" id="{0BE7717C-DEF0-483C-AD45-C1AA2536CD1B}"/>
                  </a:ext>
                </a:extLst>
              </p:cNvPr>
              <p:cNvSpPr/>
              <p:nvPr/>
            </p:nvSpPr>
            <p:spPr>
              <a:xfrm>
                <a:off x="1602775" y="3790500"/>
                <a:ext cx="10075" cy="20125"/>
              </a:xfrm>
              <a:custGeom>
                <a:avLst/>
                <a:gdLst/>
                <a:ahLst/>
                <a:cxnLst/>
                <a:rect l="l" t="t" r="r" b="b"/>
                <a:pathLst>
                  <a:path w="403" h="805" extrusionOk="0">
                    <a:moveTo>
                      <a:pt x="101" y="0"/>
                    </a:moveTo>
                    <a:lnTo>
                      <a:pt x="1" y="51"/>
                    </a:lnTo>
                    <a:lnTo>
                      <a:pt x="1" y="704"/>
                    </a:lnTo>
                    <a:lnTo>
                      <a:pt x="1" y="804"/>
                    </a:lnTo>
                    <a:lnTo>
                      <a:pt x="101" y="804"/>
                    </a:lnTo>
                    <a:lnTo>
                      <a:pt x="202" y="704"/>
                    </a:lnTo>
                    <a:lnTo>
                      <a:pt x="403" y="503"/>
                    </a:lnTo>
                    <a:lnTo>
                      <a:pt x="252" y="252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5792;p47">
                <a:extLst>
                  <a:ext uri="{FF2B5EF4-FFF2-40B4-BE49-F238E27FC236}">
                    <a16:creationId xmlns:a16="http://schemas.microsoft.com/office/drawing/2014/main" id="{10BFA7EC-59F3-4CEE-B4CE-66EED8459AC0}"/>
                  </a:ext>
                </a:extLst>
              </p:cNvPr>
              <p:cNvSpPr/>
              <p:nvPr/>
            </p:nvSpPr>
            <p:spPr>
              <a:xfrm>
                <a:off x="1934525" y="3457500"/>
                <a:ext cx="10075" cy="163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654" extrusionOk="0">
                    <a:moveTo>
                      <a:pt x="302" y="0"/>
                    </a:moveTo>
                    <a:lnTo>
                      <a:pt x="151" y="151"/>
                    </a:lnTo>
                    <a:lnTo>
                      <a:pt x="101" y="252"/>
                    </a:lnTo>
                    <a:lnTo>
                      <a:pt x="0" y="402"/>
                    </a:lnTo>
                    <a:lnTo>
                      <a:pt x="0" y="503"/>
                    </a:lnTo>
                    <a:lnTo>
                      <a:pt x="50" y="553"/>
                    </a:lnTo>
                    <a:lnTo>
                      <a:pt x="101" y="604"/>
                    </a:lnTo>
                    <a:lnTo>
                      <a:pt x="201" y="654"/>
                    </a:lnTo>
                    <a:lnTo>
                      <a:pt x="302" y="654"/>
                    </a:lnTo>
                    <a:lnTo>
                      <a:pt x="352" y="604"/>
                    </a:lnTo>
                    <a:lnTo>
                      <a:pt x="402" y="503"/>
                    </a:lnTo>
                    <a:lnTo>
                      <a:pt x="402" y="201"/>
                    </a:lnTo>
                    <a:lnTo>
                      <a:pt x="3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5793;p47">
                <a:extLst>
                  <a:ext uri="{FF2B5EF4-FFF2-40B4-BE49-F238E27FC236}">
                    <a16:creationId xmlns:a16="http://schemas.microsoft.com/office/drawing/2014/main" id="{42A912B8-5A8E-4569-96A3-116729E7A4BF}"/>
                  </a:ext>
                </a:extLst>
              </p:cNvPr>
              <p:cNvSpPr/>
              <p:nvPr/>
            </p:nvSpPr>
            <p:spPr>
              <a:xfrm>
                <a:off x="2087825" y="3115700"/>
                <a:ext cx="188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755" h="403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51" y="202"/>
                    </a:lnTo>
                    <a:lnTo>
                      <a:pt x="201" y="202"/>
                    </a:lnTo>
                    <a:lnTo>
                      <a:pt x="302" y="252"/>
                    </a:lnTo>
                    <a:lnTo>
                      <a:pt x="503" y="403"/>
                    </a:lnTo>
                    <a:lnTo>
                      <a:pt x="604" y="403"/>
                    </a:lnTo>
                    <a:lnTo>
                      <a:pt x="754" y="353"/>
                    </a:lnTo>
                    <a:lnTo>
                      <a:pt x="704" y="202"/>
                    </a:lnTo>
                    <a:lnTo>
                      <a:pt x="553" y="51"/>
                    </a:lnTo>
                    <a:lnTo>
                      <a:pt x="40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5794;p47">
                <a:extLst>
                  <a:ext uri="{FF2B5EF4-FFF2-40B4-BE49-F238E27FC236}">
                    <a16:creationId xmlns:a16="http://schemas.microsoft.com/office/drawing/2014/main" id="{28907E5D-36C8-435B-9C5B-1C41840CC810}"/>
                  </a:ext>
                </a:extLst>
              </p:cNvPr>
              <p:cNvSpPr/>
              <p:nvPr/>
            </p:nvSpPr>
            <p:spPr>
              <a:xfrm>
                <a:off x="1797550" y="3715100"/>
                <a:ext cx="213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855" h="403" extrusionOk="0">
                    <a:moveTo>
                      <a:pt x="352" y="0"/>
                    </a:moveTo>
                    <a:lnTo>
                      <a:pt x="151" y="51"/>
                    </a:lnTo>
                    <a:lnTo>
                      <a:pt x="51" y="51"/>
                    </a:lnTo>
                    <a:lnTo>
                      <a:pt x="0" y="151"/>
                    </a:lnTo>
                    <a:lnTo>
                      <a:pt x="0" y="252"/>
                    </a:lnTo>
                    <a:lnTo>
                      <a:pt x="0" y="352"/>
                    </a:lnTo>
                    <a:lnTo>
                      <a:pt x="101" y="403"/>
                    </a:lnTo>
                    <a:lnTo>
                      <a:pt x="201" y="352"/>
                    </a:lnTo>
                    <a:lnTo>
                      <a:pt x="252" y="302"/>
                    </a:lnTo>
                    <a:lnTo>
                      <a:pt x="302" y="252"/>
                    </a:lnTo>
                    <a:lnTo>
                      <a:pt x="704" y="252"/>
                    </a:lnTo>
                    <a:lnTo>
                      <a:pt x="754" y="201"/>
                    </a:lnTo>
                    <a:lnTo>
                      <a:pt x="855" y="101"/>
                    </a:lnTo>
                    <a:lnTo>
                      <a:pt x="855" y="51"/>
                    </a:lnTo>
                    <a:lnTo>
                      <a:pt x="75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5795;p47">
                <a:extLst>
                  <a:ext uri="{FF2B5EF4-FFF2-40B4-BE49-F238E27FC236}">
                    <a16:creationId xmlns:a16="http://schemas.microsoft.com/office/drawing/2014/main" id="{2EC73294-DBEF-4EF1-9ABF-4F994A440B44}"/>
                  </a:ext>
                </a:extLst>
              </p:cNvPr>
              <p:cNvSpPr/>
              <p:nvPr/>
            </p:nvSpPr>
            <p:spPr>
              <a:xfrm>
                <a:off x="1945825" y="3615825"/>
                <a:ext cx="8825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604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" y="554"/>
                    </a:lnTo>
                    <a:lnTo>
                      <a:pt x="51" y="604"/>
                    </a:lnTo>
                    <a:lnTo>
                      <a:pt x="252" y="604"/>
                    </a:lnTo>
                    <a:lnTo>
                      <a:pt x="352" y="554"/>
                    </a:lnTo>
                    <a:lnTo>
                      <a:pt x="352" y="403"/>
                    </a:lnTo>
                    <a:lnTo>
                      <a:pt x="302" y="252"/>
                    </a:lnTo>
                    <a:lnTo>
                      <a:pt x="202" y="5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5796;p47">
                <a:extLst>
                  <a:ext uri="{FF2B5EF4-FFF2-40B4-BE49-F238E27FC236}">
                    <a16:creationId xmlns:a16="http://schemas.microsoft.com/office/drawing/2014/main" id="{CB96E7A1-003A-494C-9E66-C2B2FD1F4E87}"/>
                  </a:ext>
                </a:extLst>
              </p:cNvPr>
              <p:cNvSpPr/>
              <p:nvPr/>
            </p:nvSpPr>
            <p:spPr>
              <a:xfrm>
                <a:off x="2170750" y="3604525"/>
                <a:ext cx="16375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655" h="604" extrusionOk="0">
                    <a:moveTo>
                      <a:pt x="202" y="0"/>
                    </a:moveTo>
                    <a:lnTo>
                      <a:pt x="101" y="50"/>
                    </a:lnTo>
                    <a:lnTo>
                      <a:pt x="1" y="151"/>
                    </a:lnTo>
                    <a:lnTo>
                      <a:pt x="503" y="603"/>
                    </a:lnTo>
                    <a:lnTo>
                      <a:pt x="654" y="553"/>
                    </a:lnTo>
                    <a:lnTo>
                      <a:pt x="654" y="453"/>
                    </a:lnTo>
                    <a:lnTo>
                      <a:pt x="604" y="302"/>
                    </a:lnTo>
                    <a:lnTo>
                      <a:pt x="503" y="151"/>
                    </a:lnTo>
                    <a:lnTo>
                      <a:pt x="353" y="50"/>
                    </a:lnTo>
                    <a:lnTo>
                      <a:pt x="2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5797;p47">
                <a:extLst>
                  <a:ext uri="{FF2B5EF4-FFF2-40B4-BE49-F238E27FC236}">
                    <a16:creationId xmlns:a16="http://schemas.microsoft.com/office/drawing/2014/main" id="{5FE8FDA1-7485-44A4-9347-F653859A19B2}"/>
                  </a:ext>
                </a:extLst>
              </p:cNvPr>
              <p:cNvSpPr/>
              <p:nvPr/>
            </p:nvSpPr>
            <p:spPr>
              <a:xfrm>
                <a:off x="1982275" y="3510275"/>
                <a:ext cx="13850" cy="1132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53" extrusionOk="0">
                    <a:moveTo>
                      <a:pt x="151" y="0"/>
                    </a:moveTo>
                    <a:lnTo>
                      <a:pt x="50" y="51"/>
                    </a:lnTo>
                    <a:lnTo>
                      <a:pt x="0" y="202"/>
                    </a:lnTo>
                    <a:lnTo>
                      <a:pt x="0" y="352"/>
                    </a:lnTo>
                    <a:lnTo>
                      <a:pt x="0" y="403"/>
                    </a:lnTo>
                    <a:lnTo>
                      <a:pt x="50" y="453"/>
                    </a:lnTo>
                    <a:lnTo>
                      <a:pt x="101" y="403"/>
                    </a:lnTo>
                    <a:lnTo>
                      <a:pt x="151" y="453"/>
                    </a:lnTo>
                    <a:lnTo>
                      <a:pt x="503" y="453"/>
                    </a:lnTo>
                    <a:lnTo>
                      <a:pt x="553" y="403"/>
                    </a:lnTo>
                    <a:lnTo>
                      <a:pt x="503" y="252"/>
                    </a:lnTo>
                    <a:lnTo>
                      <a:pt x="402" y="101"/>
                    </a:lnTo>
                    <a:lnTo>
                      <a:pt x="302" y="5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5798;p47">
                <a:extLst>
                  <a:ext uri="{FF2B5EF4-FFF2-40B4-BE49-F238E27FC236}">
                    <a16:creationId xmlns:a16="http://schemas.microsoft.com/office/drawing/2014/main" id="{16415EFC-2940-4914-9E61-9B15026D7A39}"/>
                  </a:ext>
                </a:extLst>
              </p:cNvPr>
              <p:cNvSpPr/>
              <p:nvPr/>
            </p:nvSpPr>
            <p:spPr>
              <a:xfrm>
                <a:off x="1635450" y="3084300"/>
                <a:ext cx="188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755" h="202" extrusionOk="0">
                    <a:moveTo>
                      <a:pt x="101" y="0"/>
                    </a:moveTo>
                    <a:lnTo>
                      <a:pt x="51" y="50"/>
                    </a:lnTo>
                    <a:lnTo>
                      <a:pt x="0" y="151"/>
                    </a:lnTo>
                    <a:lnTo>
                      <a:pt x="51" y="201"/>
                    </a:lnTo>
                    <a:lnTo>
                      <a:pt x="704" y="201"/>
                    </a:lnTo>
                    <a:lnTo>
                      <a:pt x="754" y="151"/>
                    </a:lnTo>
                    <a:lnTo>
                      <a:pt x="754" y="50"/>
                    </a:lnTo>
                    <a:lnTo>
                      <a:pt x="70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5799;p47">
                <a:extLst>
                  <a:ext uri="{FF2B5EF4-FFF2-40B4-BE49-F238E27FC236}">
                    <a16:creationId xmlns:a16="http://schemas.microsoft.com/office/drawing/2014/main" id="{3B67B054-F1F1-4B32-A69A-3D4429B9906D}"/>
                  </a:ext>
                </a:extLst>
              </p:cNvPr>
              <p:cNvSpPr/>
              <p:nvPr/>
            </p:nvSpPr>
            <p:spPr>
              <a:xfrm>
                <a:off x="1250925" y="3100625"/>
                <a:ext cx="201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805" h="202" extrusionOk="0">
                    <a:moveTo>
                      <a:pt x="202" y="1"/>
                    </a:moveTo>
                    <a:lnTo>
                      <a:pt x="1" y="51"/>
                    </a:lnTo>
                    <a:lnTo>
                      <a:pt x="151" y="202"/>
                    </a:lnTo>
                    <a:lnTo>
                      <a:pt x="704" y="202"/>
                    </a:lnTo>
                    <a:lnTo>
                      <a:pt x="805" y="101"/>
                    </a:lnTo>
                    <a:lnTo>
                      <a:pt x="704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5800;p47">
                <a:extLst>
                  <a:ext uri="{FF2B5EF4-FFF2-40B4-BE49-F238E27FC236}">
                    <a16:creationId xmlns:a16="http://schemas.microsoft.com/office/drawing/2014/main" id="{4B76F046-9DFB-4B39-BFFC-BA81F5969C14}"/>
                  </a:ext>
                </a:extLst>
              </p:cNvPr>
              <p:cNvSpPr/>
              <p:nvPr/>
            </p:nvSpPr>
            <p:spPr>
              <a:xfrm>
                <a:off x="1051125" y="3110675"/>
                <a:ext cx="201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805" h="202" extrusionOk="0">
                    <a:moveTo>
                      <a:pt x="101" y="1"/>
                    </a:moveTo>
                    <a:lnTo>
                      <a:pt x="51" y="51"/>
                    </a:lnTo>
                    <a:lnTo>
                      <a:pt x="1" y="151"/>
                    </a:lnTo>
                    <a:lnTo>
                      <a:pt x="101" y="202"/>
                    </a:lnTo>
                    <a:lnTo>
                      <a:pt x="704" y="202"/>
                    </a:lnTo>
                    <a:lnTo>
                      <a:pt x="755" y="151"/>
                    </a:lnTo>
                    <a:lnTo>
                      <a:pt x="805" y="51"/>
                    </a:lnTo>
                    <a:lnTo>
                      <a:pt x="704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5801;p47">
                <a:extLst>
                  <a:ext uri="{FF2B5EF4-FFF2-40B4-BE49-F238E27FC236}">
                    <a16:creationId xmlns:a16="http://schemas.microsoft.com/office/drawing/2014/main" id="{6397AFDE-C94D-4311-8F39-761CBFFF114A}"/>
                  </a:ext>
                </a:extLst>
              </p:cNvPr>
              <p:cNvSpPr/>
              <p:nvPr/>
            </p:nvSpPr>
            <p:spPr>
              <a:xfrm>
                <a:off x="809875" y="3120725"/>
                <a:ext cx="13825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54" extrusionOk="0">
                    <a:moveTo>
                      <a:pt x="352" y="1"/>
                    </a:moveTo>
                    <a:lnTo>
                      <a:pt x="251" y="51"/>
                    </a:lnTo>
                    <a:lnTo>
                      <a:pt x="151" y="101"/>
                    </a:lnTo>
                    <a:lnTo>
                      <a:pt x="0" y="302"/>
                    </a:lnTo>
                    <a:lnTo>
                      <a:pt x="0" y="353"/>
                    </a:lnTo>
                    <a:lnTo>
                      <a:pt x="50" y="453"/>
                    </a:lnTo>
                    <a:lnTo>
                      <a:pt x="201" y="403"/>
                    </a:lnTo>
                    <a:lnTo>
                      <a:pt x="352" y="353"/>
                    </a:lnTo>
                    <a:lnTo>
                      <a:pt x="503" y="202"/>
                    </a:lnTo>
                    <a:lnTo>
                      <a:pt x="553" y="101"/>
                    </a:lnTo>
                    <a:lnTo>
                      <a:pt x="3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5802;p47">
                <a:extLst>
                  <a:ext uri="{FF2B5EF4-FFF2-40B4-BE49-F238E27FC236}">
                    <a16:creationId xmlns:a16="http://schemas.microsoft.com/office/drawing/2014/main" id="{EC914AB3-CD08-473C-9416-60A1CBA2D0C0}"/>
                  </a:ext>
                </a:extLst>
              </p:cNvPr>
              <p:cNvSpPr/>
              <p:nvPr/>
            </p:nvSpPr>
            <p:spPr>
              <a:xfrm>
                <a:off x="2019975" y="3163450"/>
                <a:ext cx="188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755" h="202" extrusionOk="0">
                    <a:moveTo>
                      <a:pt x="50" y="1"/>
                    </a:moveTo>
                    <a:lnTo>
                      <a:pt x="0" y="51"/>
                    </a:lnTo>
                    <a:lnTo>
                      <a:pt x="0" y="151"/>
                    </a:lnTo>
                    <a:lnTo>
                      <a:pt x="50" y="202"/>
                    </a:lnTo>
                    <a:lnTo>
                      <a:pt x="654" y="202"/>
                    </a:lnTo>
                    <a:lnTo>
                      <a:pt x="704" y="151"/>
                    </a:lnTo>
                    <a:lnTo>
                      <a:pt x="754" y="51"/>
                    </a:lnTo>
                    <a:lnTo>
                      <a:pt x="704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5803;p47">
                <a:extLst>
                  <a:ext uri="{FF2B5EF4-FFF2-40B4-BE49-F238E27FC236}">
                    <a16:creationId xmlns:a16="http://schemas.microsoft.com/office/drawing/2014/main" id="{BA0BAF80-1B70-4A43-B957-845865AC4E9E}"/>
                  </a:ext>
                </a:extLst>
              </p:cNvPr>
              <p:cNvSpPr/>
              <p:nvPr/>
            </p:nvSpPr>
            <p:spPr>
              <a:xfrm>
                <a:off x="1919450" y="3374550"/>
                <a:ext cx="10075" cy="138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554" extrusionOk="0">
                    <a:moveTo>
                      <a:pt x="251" y="1"/>
                    </a:moveTo>
                    <a:lnTo>
                      <a:pt x="101" y="152"/>
                    </a:lnTo>
                    <a:lnTo>
                      <a:pt x="0" y="303"/>
                    </a:lnTo>
                    <a:lnTo>
                      <a:pt x="50" y="353"/>
                    </a:lnTo>
                    <a:lnTo>
                      <a:pt x="201" y="504"/>
                    </a:lnTo>
                    <a:lnTo>
                      <a:pt x="302" y="554"/>
                    </a:lnTo>
                    <a:lnTo>
                      <a:pt x="402" y="403"/>
                    </a:lnTo>
                    <a:lnTo>
                      <a:pt x="402" y="303"/>
                    </a:lnTo>
                    <a:lnTo>
                      <a:pt x="402" y="102"/>
                    </a:lnTo>
                    <a:lnTo>
                      <a:pt x="302" y="51"/>
                    </a:lnTo>
                    <a:lnTo>
                      <a:pt x="2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5804;p47">
                <a:extLst>
                  <a:ext uri="{FF2B5EF4-FFF2-40B4-BE49-F238E27FC236}">
                    <a16:creationId xmlns:a16="http://schemas.microsoft.com/office/drawing/2014/main" id="{92014BD7-8AFC-4971-AAB2-B5877529D75F}"/>
                  </a:ext>
                </a:extLst>
              </p:cNvPr>
              <p:cNvSpPr/>
              <p:nvPr/>
            </p:nvSpPr>
            <p:spPr>
              <a:xfrm>
                <a:off x="1835250" y="3389650"/>
                <a:ext cx="1510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03" extrusionOk="0">
                    <a:moveTo>
                      <a:pt x="503" y="0"/>
                    </a:moveTo>
                    <a:lnTo>
                      <a:pt x="402" y="50"/>
                    </a:lnTo>
                    <a:lnTo>
                      <a:pt x="352" y="151"/>
                    </a:lnTo>
                    <a:lnTo>
                      <a:pt x="252" y="201"/>
                    </a:lnTo>
                    <a:lnTo>
                      <a:pt x="101" y="201"/>
                    </a:lnTo>
                    <a:lnTo>
                      <a:pt x="0" y="352"/>
                    </a:lnTo>
                    <a:lnTo>
                      <a:pt x="101" y="402"/>
                    </a:lnTo>
                    <a:lnTo>
                      <a:pt x="453" y="402"/>
                    </a:lnTo>
                    <a:lnTo>
                      <a:pt x="553" y="352"/>
                    </a:lnTo>
                    <a:lnTo>
                      <a:pt x="604" y="201"/>
                    </a:lnTo>
                    <a:lnTo>
                      <a:pt x="553" y="50"/>
                    </a:lnTo>
                    <a:lnTo>
                      <a:pt x="55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5805;p47">
                <a:extLst>
                  <a:ext uri="{FF2B5EF4-FFF2-40B4-BE49-F238E27FC236}">
                    <a16:creationId xmlns:a16="http://schemas.microsoft.com/office/drawing/2014/main" id="{F112012A-E25F-4EB3-811A-3AC302E6E28D}"/>
                  </a:ext>
                </a:extLst>
              </p:cNvPr>
              <p:cNvSpPr/>
              <p:nvPr/>
            </p:nvSpPr>
            <p:spPr>
              <a:xfrm>
                <a:off x="1891800" y="3404725"/>
                <a:ext cx="2137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855" h="252" extrusionOk="0">
                    <a:moveTo>
                      <a:pt x="101" y="0"/>
                    </a:moveTo>
                    <a:lnTo>
                      <a:pt x="0" y="51"/>
                    </a:lnTo>
                    <a:lnTo>
                      <a:pt x="50" y="101"/>
                    </a:lnTo>
                    <a:lnTo>
                      <a:pt x="101" y="201"/>
                    </a:lnTo>
                    <a:lnTo>
                      <a:pt x="201" y="252"/>
                    </a:lnTo>
                    <a:lnTo>
                      <a:pt x="503" y="252"/>
                    </a:lnTo>
                    <a:lnTo>
                      <a:pt x="754" y="201"/>
                    </a:lnTo>
                    <a:lnTo>
                      <a:pt x="855" y="151"/>
                    </a:lnTo>
                    <a:lnTo>
                      <a:pt x="804" y="51"/>
                    </a:lnTo>
                    <a:lnTo>
                      <a:pt x="704" y="5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5806;p47">
                <a:extLst>
                  <a:ext uri="{FF2B5EF4-FFF2-40B4-BE49-F238E27FC236}">
                    <a16:creationId xmlns:a16="http://schemas.microsoft.com/office/drawing/2014/main" id="{4E3CEB80-DAD6-42D6-8B10-C6C19ACB623A}"/>
                  </a:ext>
                </a:extLst>
              </p:cNvPr>
              <p:cNvSpPr/>
              <p:nvPr/>
            </p:nvSpPr>
            <p:spPr>
              <a:xfrm>
                <a:off x="1866650" y="3422325"/>
                <a:ext cx="10100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404" h="604" extrusionOk="0">
                    <a:moveTo>
                      <a:pt x="353" y="0"/>
                    </a:moveTo>
                    <a:lnTo>
                      <a:pt x="202" y="50"/>
                    </a:lnTo>
                    <a:lnTo>
                      <a:pt x="202" y="151"/>
                    </a:lnTo>
                    <a:lnTo>
                      <a:pt x="202" y="201"/>
                    </a:lnTo>
                    <a:lnTo>
                      <a:pt x="101" y="352"/>
                    </a:lnTo>
                    <a:lnTo>
                      <a:pt x="1" y="452"/>
                    </a:lnTo>
                    <a:lnTo>
                      <a:pt x="1" y="603"/>
                    </a:lnTo>
                    <a:lnTo>
                      <a:pt x="403" y="603"/>
                    </a:lnTo>
                    <a:lnTo>
                      <a:pt x="403" y="50"/>
                    </a:lnTo>
                    <a:lnTo>
                      <a:pt x="35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5807;p47">
                <a:extLst>
                  <a:ext uri="{FF2B5EF4-FFF2-40B4-BE49-F238E27FC236}">
                    <a16:creationId xmlns:a16="http://schemas.microsoft.com/office/drawing/2014/main" id="{92C3636A-C682-435C-87E2-5FA351E9EDE7}"/>
                  </a:ext>
                </a:extLst>
              </p:cNvPr>
              <p:cNvSpPr/>
              <p:nvPr/>
            </p:nvSpPr>
            <p:spPr>
              <a:xfrm>
                <a:off x="1913150" y="3442425"/>
                <a:ext cx="11350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454" h="604" extrusionOk="0">
                    <a:moveTo>
                      <a:pt x="101" y="0"/>
                    </a:moveTo>
                    <a:lnTo>
                      <a:pt x="51" y="101"/>
                    </a:lnTo>
                    <a:lnTo>
                      <a:pt x="1" y="302"/>
                    </a:lnTo>
                    <a:lnTo>
                      <a:pt x="1" y="453"/>
                    </a:lnTo>
                    <a:lnTo>
                      <a:pt x="101" y="603"/>
                    </a:lnTo>
                    <a:lnTo>
                      <a:pt x="202" y="553"/>
                    </a:lnTo>
                    <a:lnTo>
                      <a:pt x="252" y="302"/>
                    </a:lnTo>
                    <a:lnTo>
                      <a:pt x="302" y="252"/>
                    </a:lnTo>
                    <a:lnTo>
                      <a:pt x="453" y="201"/>
                    </a:lnTo>
                    <a:lnTo>
                      <a:pt x="403" y="101"/>
                    </a:lnTo>
                    <a:lnTo>
                      <a:pt x="353" y="50"/>
                    </a:lnTo>
                    <a:lnTo>
                      <a:pt x="2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5808;p47">
                <a:extLst>
                  <a:ext uri="{FF2B5EF4-FFF2-40B4-BE49-F238E27FC236}">
                    <a16:creationId xmlns:a16="http://schemas.microsoft.com/office/drawing/2014/main" id="{974672C6-97CF-4608-B79C-822F2E46A4F0}"/>
                  </a:ext>
                </a:extLst>
              </p:cNvPr>
              <p:cNvSpPr/>
              <p:nvPr/>
            </p:nvSpPr>
            <p:spPr>
              <a:xfrm>
                <a:off x="2003625" y="3488900"/>
                <a:ext cx="15100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54" extrusionOk="0">
                    <a:moveTo>
                      <a:pt x="152" y="1"/>
                    </a:moveTo>
                    <a:lnTo>
                      <a:pt x="1" y="102"/>
                    </a:lnTo>
                    <a:lnTo>
                      <a:pt x="101" y="202"/>
                    </a:lnTo>
                    <a:lnTo>
                      <a:pt x="202" y="252"/>
                    </a:lnTo>
                    <a:lnTo>
                      <a:pt x="302" y="303"/>
                    </a:lnTo>
                    <a:lnTo>
                      <a:pt x="503" y="453"/>
                    </a:lnTo>
                    <a:lnTo>
                      <a:pt x="604" y="453"/>
                    </a:lnTo>
                    <a:lnTo>
                      <a:pt x="604" y="353"/>
                    </a:lnTo>
                    <a:lnTo>
                      <a:pt x="604" y="202"/>
                    </a:lnTo>
                    <a:lnTo>
                      <a:pt x="554" y="102"/>
                    </a:lnTo>
                    <a:lnTo>
                      <a:pt x="453" y="5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5809;p47">
                <a:extLst>
                  <a:ext uri="{FF2B5EF4-FFF2-40B4-BE49-F238E27FC236}">
                    <a16:creationId xmlns:a16="http://schemas.microsoft.com/office/drawing/2014/main" id="{A02BB651-F38A-4080-9801-2CF4EC8948B2}"/>
                  </a:ext>
                </a:extLst>
              </p:cNvPr>
              <p:cNvSpPr/>
              <p:nvPr/>
            </p:nvSpPr>
            <p:spPr>
              <a:xfrm>
                <a:off x="2086575" y="3585675"/>
                <a:ext cx="6300" cy="1887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755" extrusionOk="0">
                    <a:moveTo>
                      <a:pt x="101" y="0"/>
                    </a:moveTo>
                    <a:lnTo>
                      <a:pt x="0" y="51"/>
                    </a:lnTo>
                    <a:lnTo>
                      <a:pt x="0" y="654"/>
                    </a:lnTo>
                    <a:lnTo>
                      <a:pt x="50" y="704"/>
                    </a:lnTo>
                    <a:lnTo>
                      <a:pt x="151" y="754"/>
                    </a:lnTo>
                    <a:lnTo>
                      <a:pt x="201" y="654"/>
                    </a:lnTo>
                    <a:lnTo>
                      <a:pt x="251" y="453"/>
                    </a:lnTo>
                    <a:lnTo>
                      <a:pt x="201" y="5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5810;p47">
                <a:extLst>
                  <a:ext uri="{FF2B5EF4-FFF2-40B4-BE49-F238E27FC236}">
                    <a16:creationId xmlns:a16="http://schemas.microsoft.com/office/drawing/2014/main" id="{3356DC8C-408E-4599-B3A8-F5B3ECF61381}"/>
                  </a:ext>
                </a:extLst>
              </p:cNvPr>
              <p:cNvSpPr/>
              <p:nvPr/>
            </p:nvSpPr>
            <p:spPr>
              <a:xfrm>
                <a:off x="2144375" y="3625875"/>
                <a:ext cx="11325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454" extrusionOk="0">
                    <a:moveTo>
                      <a:pt x="151" y="1"/>
                    </a:moveTo>
                    <a:lnTo>
                      <a:pt x="101" y="51"/>
                    </a:lnTo>
                    <a:lnTo>
                      <a:pt x="51" y="101"/>
                    </a:lnTo>
                    <a:lnTo>
                      <a:pt x="0" y="252"/>
                    </a:lnTo>
                    <a:lnTo>
                      <a:pt x="0" y="302"/>
                    </a:lnTo>
                    <a:lnTo>
                      <a:pt x="51" y="353"/>
                    </a:lnTo>
                    <a:lnTo>
                      <a:pt x="201" y="453"/>
                    </a:lnTo>
                    <a:lnTo>
                      <a:pt x="302" y="453"/>
                    </a:lnTo>
                    <a:lnTo>
                      <a:pt x="352" y="403"/>
                    </a:lnTo>
                    <a:lnTo>
                      <a:pt x="402" y="302"/>
                    </a:lnTo>
                    <a:lnTo>
                      <a:pt x="453" y="152"/>
                    </a:lnTo>
                    <a:lnTo>
                      <a:pt x="352" y="10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5811;p47">
                <a:extLst>
                  <a:ext uri="{FF2B5EF4-FFF2-40B4-BE49-F238E27FC236}">
                    <a16:creationId xmlns:a16="http://schemas.microsoft.com/office/drawing/2014/main" id="{503E27D7-EE45-4447-9673-42E77FED592B}"/>
                  </a:ext>
                </a:extLst>
              </p:cNvPr>
              <p:cNvSpPr/>
              <p:nvPr/>
            </p:nvSpPr>
            <p:spPr>
              <a:xfrm>
                <a:off x="2033800" y="3684950"/>
                <a:ext cx="1635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654" h="403" extrusionOk="0">
                    <a:moveTo>
                      <a:pt x="151" y="0"/>
                    </a:moveTo>
                    <a:lnTo>
                      <a:pt x="101" y="50"/>
                    </a:lnTo>
                    <a:lnTo>
                      <a:pt x="50" y="101"/>
                    </a:lnTo>
                    <a:lnTo>
                      <a:pt x="0" y="302"/>
                    </a:lnTo>
                    <a:lnTo>
                      <a:pt x="50" y="402"/>
                    </a:lnTo>
                    <a:lnTo>
                      <a:pt x="503" y="402"/>
                    </a:lnTo>
                    <a:lnTo>
                      <a:pt x="603" y="352"/>
                    </a:lnTo>
                    <a:lnTo>
                      <a:pt x="653" y="251"/>
                    </a:lnTo>
                    <a:lnTo>
                      <a:pt x="553" y="201"/>
                    </a:lnTo>
                    <a:lnTo>
                      <a:pt x="352" y="151"/>
                    </a:lnTo>
                    <a:lnTo>
                      <a:pt x="251" y="10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5812;p47">
                <a:extLst>
                  <a:ext uri="{FF2B5EF4-FFF2-40B4-BE49-F238E27FC236}">
                    <a16:creationId xmlns:a16="http://schemas.microsoft.com/office/drawing/2014/main" id="{FB7AC95D-83F6-415B-8B39-16FF893F67F0}"/>
                  </a:ext>
                </a:extLst>
              </p:cNvPr>
              <p:cNvSpPr/>
              <p:nvPr/>
            </p:nvSpPr>
            <p:spPr>
              <a:xfrm>
                <a:off x="1929500" y="3710075"/>
                <a:ext cx="201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805" h="202" extrusionOk="0">
                    <a:moveTo>
                      <a:pt x="201" y="0"/>
                    </a:moveTo>
                    <a:lnTo>
                      <a:pt x="0" y="101"/>
                    </a:lnTo>
                    <a:lnTo>
                      <a:pt x="151" y="201"/>
                    </a:lnTo>
                    <a:lnTo>
                      <a:pt x="704" y="201"/>
                    </a:lnTo>
                    <a:lnTo>
                      <a:pt x="804" y="151"/>
                    </a:lnTo>
                    <a:lnTo>
                      <a:pt x="70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5813;p47">
                <a:extLst>
                  <a:ext uri="{FF2B5EF4-FFF2-40B4-BE49-F238E27FC236}">
                    <a16:creationId xmlns:a16="http://schemas.microsoft.com/office/drawing/2014/main" id="{E4DA2631-6060-4144-8FA7-A015EE723D1E}"/>
                  </a:ext>
                </a:extLst>
              </p:cNvPr>
              <p:cNvSpPr/>
              <p:nvPr/>
            </p:nvSpPr>
            <p:spPr>
              <a:xfrm>
                <a:off x="1792525" y="3779175"/>
                <a:ext cx="1510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03" extrusionOk="0">
                    <a:moveTo>
                      <a:pt x="302" y="1"/>
                    </a:moveTo>
                    <a:lnTo>
                      <a:pt x="201" y="101"/>
                    </a:lnTo>
                    <a:lnTo>
                      <a:pt x="151" y="152"/>
                    </a:lnTo>
                    <a:lnTo>
                      <a:pt x="51" y="252"/>
                    </a:lnTo>
                    <a:lnTo>
                      <a:pt x="0" y="302"/>
                    </a:lnTo>
                    <a:lnTo>
                      <a:pt x="0" y="403"/>
                    </a:lnTo>
                    <a:lnTo>
                      <a:pt x="503" y="403"/>
                    </a:lnTo>
                    <a:lnTo>
                      <a:pt x="604" y="353"/>
                    </a:lnTo>
                    <a:lnTo>
                      <a:pt x="453" y="101"/>
                    </a:lnTo>
                    <a:lnTo>
                      <a:pt x="3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5814;p47">
                <a:extLst>
                  <a:ext uri="{FF2B5EF4-FFF2-40B4-BE49-F238E27FC236}">
                    <a16:creationId xmlns:a16="http://schemas.microsoft.com/office/drawing/2014/main" id="{2A88F0AE-6A2F-4A0E-AA89-5410187132A4}"/>
                  </a:ext>
                </a:extLst>
              </p:cNvPr>
              <p:cNvSpPr/>
              <p:nvPr/>
            </p:nvSpPr>
            <p:spPr>
              <a:xfrm>
                <a:off x="2150650" y="3784200"/>
                <a:ext cx="15100" cy="10100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04" extrusionOk="0">
                    <a:moveTo>
                      <a:pt x="302" y="1"/>
                    </a:moveTo>
                    <a:lnTo>
                      <a:pt x="202" y="101"/>
                    </a:lnTo>
                    <a:lnTo>
                      <a:pt x="1" y="303"/>
                    </a:lnTo>
                    <a:lnTo>
                      <a:pt x="151" y="403"/>
                    </a:lnTo>
                    <a:lnTo>
                      <a:pt x="302" y="403"/>
                    </a:lnTo>
                    <a:lnTo>
                      <a:pt x="403" y="303"/>
                    </a:lnTo>
                    <a:lnTo>
                      <a:pt x="604" y="101"/>
                    </a:lnTo>
                    <a:lnTo>
                      <a:pt x="503" y="51"/>
                    </a:lnTo>
                    <a:lnTo>
                      <a:pt x="45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5815;p47">
                <a:extLst>
                  <a:ext uri="{FF2B5EF4-FFF2-40B4-BE49-F238E27FC236}">
                    <a16:creationId xmlns:a16="http://schemas.microsoft.com/office/drawing/2014/main" id="{6BFCFCCB-DB1F-4408-B928-BBB835F6C5C8}"/>
                  </a:ext>
                </a:extLst>
              </p:cNvPr>
              <p:cNvSpPr/>
              <p:nvPr/>
            </p:nvSpPr>
            <p:spPr>
              <a:xfrm>
                <a:off x="1482150" y="3799300"/>
                <a:ext cx="11325" cy="1635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654" extrusionOk="0">
                    <a:moveTo>
                      <a:pt x="101" y="0"/>
                    </a:moveTo>
                    <a:lnTo>
                      <a:pt x="50" y="101"/>
                    </a:lnTo>
                    <a:lnTo>
                      <a:pt x="0" y="201"/>
                    </a:lnTo>
                    <a:lnTo>
                      <a:pt x="0" y="352"/>
                    </a:lnTo>
                    <a:lnTo>
                      <a:pt x="101" y="452"/>
                    </a:lnTo>
                    <a:lnTo>
                      <a:pt x="302" y="654"/>
                    </a:lnTo>
                    <a:lnTo>
                      <a:pt x="453" y="452"/>
                    </a:lnTo>
                    <a:lnTo>
                      <a:pt x="402" y="352"/>
                    </a:lnTo>
                    <a:lnTo>
                      <a:pt x="302" y="20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5816;p47">
                <a:extLst>
                  <a:ext uri="{FF2B5EF4-FFF2-40B4-BE49-F238E27FC236}">
                    <a16:creationId xmlns:a16="http://schemas.microsoft.com/office/drawing/2014/main" id="{3EFAE21A-F170-4F76-9872-F18350937EB8}"/>
                  </a:ext>
                </a:extLst>
              </p:cNvPr>
              <p:cNvSpPr/>
              <p:nvPr/>
            </p:nvSpPr>
            <p:spPr>
              <a:xfrm>
                <a:off x="857625" y="3120725"/>
                <a:ext cx="138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553" h="253" extrusionOk="0">
                    <a:moveTo>
                      <a:pt x="50" y="1"/>
                    </a:moveTo>
                    <a:lnTo>
                      <a:pt x="0" y="101"/>
                    </a:lnTo>
                    <a:lnTo>
                      <a:pt x="0" y="152"/>
                    </a:lnTo>
                    <a:lnTo>
                      <a:pt x="50" y="202"/>
                    </a:lnTo>
                    <a:lnTo>
                      <a:pt x="151" y="252"/>
                    </a:lnTo>
                    <a:lnTo>
                      <a:pt x="452" y="252"/>
                    </a:lnTo>
                    <a:lnTo>
                      <a:pt x="553" y="152"/>
                    </a:lnTo>
                    <a:lnTo>
                      <a:pt x="503" y="101"/>
                    </a:lnTo>
                    <a:lnTo>
                      <a:pt x="452" y="51"/>
                    </a:lnTo>
                    <a:lnTo>
                      <a:pt x="50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5817;p47">
                <a:extLst>
                  <a:ext uri="{FF2B5EF4-FFF2-40B4-BE49-F238E27FC236}">
                    <a16:creationId xmlns:a16="http://schemas.microsoft.com/office/drawing/2014/main" id="{FB8E5838-DA03-45FE-A902-1933A70C9E5E}"/>
                  </a:ext>
                </a:extLst>
              </p:cNvPr>
              <p:cNvSpPr/>
              <p:nvPr/>
            </p:nvSpPr>
            <p:spPr>
              <a:xfrm>
                <a:off x="1840275" y="3411000"/>
                <a:ext cx="100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403" h="403" extrusionOk="0">
                    <a:moveTo>
                      <a:pt x="101" y="1"/>
                    </a:moveTo>
                    <a:lnTo>
                      <a:pt x="0" y="51"/>
                    </a:lnTo>
                    <a:lnTo>
                      <a:pt x="0" y="151"/>
                    </a:lnTo>
                    <a:lnTo>
                      <a:pt x="252" y="403"/>
                    </a:lnTo>
                    <a:lnTo>
                      <a:pt x="403" y="403"/>
                    </a:lnTo>
                    <a:lnTo>
                      <a:pt x="403" y="302"/>
                    </a:lnTo>
                    <a:lnTo>
                      <a:pt x="403" y="151"/>
                    </a:lnTo>
                    <a:lnTo>
                      <a:pt x="352" y="51"/>
                    </a:lnTo>
                    <a:lnTo>
                      <a:pt x="30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5818;p47">
                <a:extLst>
                  <a:ext uri="{FF2B5EF4-FFF2-40B4-BE49-F238E27FC236}">
                    <a16:creationId xmlns:a16="http://schemas.microsoft.com/office/drawing/2014/main" id="{3EF343A8-B080-4D19-AD47-F8470D6E3D53}"/>
                  </a:ext>
                </a:extLst>
              </p:cNvPr>
              <p:cNvSpPr/>
              <p:nvPr/>
            </p:nvSpPr>
            <p:spPr>
              <a:xfrm>
                <a:off x="783475" y="3127025"/>
                <a:ext cx="138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554" h="202" extrusionOk="0">
                    <a:moveTo>
                      <a:pt x="51" y="0"/>
                    </a:moveTo>
                    <a:lnTo>
                      <a:pt x="1" y="50"/>
                    </a:lnTo>
                    <a:lnTo>
                      <a:pt x="51" y="151"/>
                    </a:lnTo>
                    <a:lnTo>
                      <a:pt x="101" y="201"/>
                    </a:lnTo>
                    <a:lnTo>
                      <a:pt x="503" y="201"/>
                    </a:lnTo>
                    <a:lnTo>
                      <a:pt x="553" y="101"/>
                    </a:lnTo>
                    <a:lnTo>
                      <a:pt x="503" y="50"/>
                    </a:lnTo>
                    <a:lnTo>
                      <a:pt x="45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5819;p47">
                <a:extLst>
                  <a:ext uri="{FF2B5EF4-FFF2-40B4-BE49-F238E27FC236}">
                    <a16:creationId xmlns:a16="http://schemas.microsoft.com/office/drawing/2014/main" id="{F1005B8F-D0FD-4205-86E4-2F900079F977}"/>
                  </a:ext>
                </a:extLst>
              </p:cNvPr>
              <p:cNvSpPr/>
              <p:nvPr/>
            </p:nvSpPr>
            <p:spPr>
              <a:xfrm>
                <a:off x="1914400" y="3478850"/>
                <a:ext cx="1010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404" h="403" extrusionOk="0">
                    <a:moveTo>
                      <a:pt x="152" y="1"/>
                    </a:moveTo>
                    <a:lnTo>
                      <a:pt x="1" y="101"/>
                    </a:lnTo>
                    <a:lnTo>
                      <a:pt x="1" y="202"/>
                    </a:lnTo>
                    <a:lnTo>
                      <a:pt x="1" y="353"/>
                    </a:lnTo>
                    <a:lnTo>
                      <a:pt x="51" y="403"/>
                    </a:lnTo>
                    <a:lnTo>
                      <a:pt x="403" y="10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5820;p47">
                <a:extLst>
                  <a:ext uri="{FF2B5EF4-FFF2-40B4-BE49-F238E27FC236}">
                    <a16:creationId xmlns:a16="http://schemas.microsoft.com/office/drawing/2014/main" id="{744C807A-6193-4DF7-BC42-93209ABA0480}"/>
                  </a:ext>
                </a:extLst>
              </p:cNvPr>
              <p:cNvSpPr/>
              <p:nvPr/>
            </p:nvSpPr>
            <p:spPr>
              <a:xfrm>
                <a:off x="1851575" y="3079275"/>
                <a:ext cx="138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554" h="202" extrusionOk="0">
                    <a:moveTo>
                      <a:pt x="51" y="0"/>
                    </a:moveTo>
                    <a:lnTo>
                      <a:pt x="1" y="50"/>
                    </a:lnTo>
                    <a:lnTo>
                      <a:pt x="1" y="151"/>
                    </a:lnTo>
                    <a:lnTo>
                      <a:pt x="51" y="201"/>
                    </a:lnTo>
                    <a:lnTo>
                      <a:pt x="453" y="201"/>
                    </a:lnTo>
                    <a:lnTo>
                      <a:pt x="503" y="151"/>
                    </a:lnTo>
                    <a:lnTo>
                      <a:pt x="554" y="50"/>
                    </a:lnTo>
                    <a:lnTo>
                      <a:pt x="45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5821;p47">
                <a:extLst>
                  <a:ext uri="{FF2B5EF4-FFF2-40B4-BE49-F238E27FC236}">
                    <a16:creationId xmlns:a16="http://schemas.microsoft.com/office/drawing/2014/main" id="{38D37242-EB2D-4A48-ACC5-0822E1ED61A5}"/>
                  </a:ext>
                </a:extLst>
              </p:cNvPr>
              <p:cNvSpPr/>
              <p:nvPr/>
            </p:nvSpPr>
            <p:spPr>
              <a:xfrm>
                <a:off x="1913150" y="3578125"/>
                <a:ext cx="100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403" h="403" extrusionOk="0">
                    <a:moveTo>
                      <a:pt x="202" y="1"/>
                    </a:moveTo>
                    <a:lnTo>
                      <a:pt x="1" y="151"/>
                    </a:lnTo>
                    <a:lnTo>
                      <a:pt x="101" y="202"/>
                    </a:lnTo>
                    <a:lnTo>
                      <a:pt x="202" y="353"/>
                    </a:lnTo>
                    <a:lnTo>
                      <a:pt x="353" y="403"/>
                    </a:lnTo>
                    <a:lnTo>
                      <a:pt x="403" y="252"/>
                    </a:lnTo>
                    <a:lnTo>
                      <a:pt x="403" y="151"/>
                    </a:lnTo>
                    <a:lnTo>
                      <a:pt x="302" y="51"/>
                    </a:lnTo>
                    <a:lnTo>
                      <a:pt x="20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5822;p47">
                <a:extLst>
                  <a:ext uri="{FF2B5EF4-FFF2-40B4-BE49-F238E27FC236}">
                    <a16:creationId xmlns:a16="http://schemas.microsoft.com/office/drawing/2014/main" id="{B2DDF2CB-04BB-4729-9019-0DD0CCB4D83E}"/>
                  </a:ext>
                </a:extLst>
              </p:cNvPr>
              <p:cNvSpPr/>
              <p:nvPr/>
            </p:nvSpPr>
            <p:spPr>
              <a:xfrm>
                <a:off x="2013675" y="3615825"/>
                <a:ext cx="10075" cy="8825"/>
              </a:xfrm>
              <a:custGeom>
                <a:avLst/>
                <a:gdLst/>
                <a:ahLst/>
                <a:cxnLst/>
                <a:rect l="l" t="t" r="r" b="b"/>
                <a:pathLst>
                  <a:path w="403" h="353" extrusionOk="0">
                    <a:moveTo>
                      <a:pt x="152" y="1"/>
                    </a:moveTo>
                    <a:lnTo>
                      <a:pt x="51" y="51"/>
                    </a:lnTo>
                    <a:lnTo>
                      <a:pt x="1" y="101"/>
                    </a:lnTo>
                    <a:lnTo>
                      <a:pt x="51" y="151"/>
                    </a:lnTo>
                    <a:lnTo>
                      <a:pt x="202" y="302"/>
                    </a:lnTo>
                    <a:lnTo>
                      <a:pt x="353" y="352"/>
                    </a:lnTo>
                    <a:lnTo>
                      <a:pt x="403" y="202"/>
                    </a:lnTo>
                    <a:lnTo>
                      <a:pt x="403" y="101"/>
                    </a:lnTo>
                    <a:lnTo>
                      <a:pt x="353" y="5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5823;p47">
                <a:extLst>
                  <a:ext uri="{FF2B5EF4-FFF2-40B4-BE49-F238E27FC236}">
                    <a16:creationId xmlns:a16="http://schemas.microsoft.com/office/drawing/2014/main" id="{FD6935BB-FB0C-4C94-85D9-7FBF5032F199}"/>
                  </a:ext>
                </a:extLst>
              </p:cNvPr>
              <p:cNvSpPr/>
              <p:nvPr/>
            </p:nvSpPr>
            <p:spPr>
              <a:xfrm>
                <a:off x="1982275" y="3089325"/>
                <a:ext cx="8825" cy="11325"/>
              </a:xfrm>
              <a:custGeom>
                <a:avLst/>
                <a:gdLst/>
                <a:ahLst/>
                <a:cxnLst/>
                <a:rect l="l" t="t" r="r" b="b"/>
                <a:pathLst>
                  <a:path w="353" h="453" extrusionOk="0">
                    <a:moveTo>
                      <a:pt x="201" y="0"/>
                    </a:moveTo>
                    <a:lnTo>
                      <a:pt x="101" y="50"/>
                    </a:lnTo>
                    <a:lnTo>
                      <a:pt x="0" y="50"/>
                    </a:lnTo>
                    <a:lnTo>
                      <a:pt x="0" y="151"/>
                    </a:lnTo>
                    <a:lnTo>
                      <a:pt x="0" y="352"/>
                    </a:lnTo>
                    <a:lnTo>
                      <a:pt x="0" y="453"/>
                    </a:lnTo>
                    <a:lnTo>
                      <a:pt x="101" y="453"/>
                    </a:lnTo>
                    <a:lnTo>
                      <a:pt x="352" y="151"/>
                    </a:lnTo>
                    <a:lnTo>
                      <a:pt x="352" y="101"/>
                    </a:lnTo>
                    <a:lnTo>
                      <a:pt x="2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5824;p47">
                <a:extLst>
                  <a:ext uri="{FF2B5EF4-FFF2-40B4-BE49-F238E27FC236}">
                    <a16:creationId xmlns:a16="http://schemas.microsoft.com/office/drawing/2014/main" id="{F3A5ED73-178B-4829-ABCD-0B7EF35E8E8E}"/>
                  </a:ext>
                </a:extLst>
              </p:cNvPr>
              <p:cNvSpPr/>
              <p:nvPr/>
            </p:nvSpPr>
            <p:spPr>
              <a:xfrm>
                <a:off x="2023725" y="3689975"/>
                <a:ext cx="1010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404" h="403" extrusionOk="0">
                    <a:moveTo>
                      <a:pt x="152" y="0"/>
                    </a:moveTo>
                    <a:lnTo>
                      <a:pt x="51" y="50"/>
                    </a:lnTo>
                    <a:lnTo>
                      <a:pt x="1" y="151"/>
                    </a:lnTo>
                    <a:lnTo>
                      <a:pt x="51" y="302"/>
                    </a:lnTo>
                    <a:lnTo>
                      <a:pt x="152" y="352"/>
                    </a:lnTo>
                    <a:lnTo>
                      <a:pt x="303" y="402"/>
                    </a:lnTo>
                    <a:lnTo>
                      <a:pt x="353" y="352"/>
                    </a:lnTo>
                    <a:lnTo>
                      <a:pt x="403" y="302"/>
                    </a:lnTo>
                    <a:lnTo>
                      <a:pt x="403" y="201"/>
                    </a:lnTo>
                    <a:lnTo>
                      <a:pt x="353" y="151"/>
                    </a:lnTo>
                    <a:lnTo>
                      <a:pt x="252" y="151"/>
                    </a:lnTo>
                    <a:lnTo>
                      <a:pt x="2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5825;p47">
                <a:extLst>
                  <a:ext uri="{FF2B5EF4-FFF2-40B4-BE49-F238E27FC236}">
                    <a16:creationId xmlns:a16="http://schemas.microsoft.com/office/drawing/2014/main" id="{68E6C405-F381-4E42-91CE-7BB246388534}"/>
                  </a:ext>
                </a:extLst>
              </p:cNvPr>
              <p:cNvSpPr/>
              <p:nvPr/>
            </p:nvSpPr>
            <p:spPr>
              <a:xfrm>
                <a:off x="593725" y="3137075"/>
                <a:ext cx="882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353" h="403" extrusionOk="0">
                    <a:moveTo>
                      <a:pt x="151" y="0"/>
                    </a:moveTo>
                    <a:lnTo>
                      <a:pt x="1" y="101"/>
                    </a:lnTo>
                    <a:lnTo>
                      <a:pt x="1" y="201"/>
                    </a:lnTo>
                    <a:lnTo>
                      <a:pt x="1" y="352"/>
                    </a:lnTo>
                    <a:lnTo>
                      <a:pt x="101" y="402"/>
                    </a:lnTo>
                    <a:lnTo>
                      <a:pt x="252" y="251"/>
                    </a:lnTo>
                    <a:lnTo>
                      <a:pt x="353" y="50"/>
                    </a:lnTo>
                    <a:lnTo>
                      <a:pt x="3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5826;p47">
                <a:extLst>
                  <a:ext uri="{FF2B5EF4-FFF2-40B4-BE49-F238E27FC236}">
                    <a16:creationId xmlns:a16="http://schemas.microsoft.com/office/drawing/2014/main" id="{AAA69BD4-E0D9-431D-A156-2094B5606331}"/>
                  </a:ext>
                </a:extLst>
              </p:cNvPr>
              <p:cNvSpPr/>
              <p:nvPr/>
            </p:nvSpPr>
            <p:spPr>
              <a:xfrm>
                <a:off x="1776175" y="3252675"/>
                <a:ext cx="1135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454" h="403" extrusionOk="0">
                    <a:moveTo>
                      <a:pt x="202" y="0"/>
                    </a:moveTo>
                    <a:lnTo>
                      <a:pt x="101" y="51"/>
                    </a:lnTo>
                    <a:lnTo>
                      <a:pt x="51" y="151"/>
                    </a:lnTo>
                    <a:lnTo>
                      <a:pt x="1" y="302"/>
                    </a:lnTo>
                    <a:lnTo>
                      <a:pt x="101" y="403"/>
                    </a:lnTo>
                    <a:lnTo>
                      <a:pt x="252" y="252"/>
                    </a:lnTo>
                    <a:lnTo>
                      <a:pt x="453" y="101"/>
                    </a:lnTo>
                    <a:lnTo>
                      <a:pt x="353" y="51"/>
                    </a:lnTo>
                    <a:lnTo>
                      <a:pt x="2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5827;p47">
                <a:extLst>
                  <a:ext uri="{FF2B5EF4-FFF2-40B4-BE49-F238E27FC236}">
                    <a16:creationId xmlns:a16="http://schemas.microsoft.com/office/drawing/2014/main" id="{09C5718A-5A52-4081-8B93-0520A068D742}"/>
                  </a:ext>
                </a:extLst>
              </p:cNvPr>
              <p:cNvSpPr/>
              <p:nvPr/>
            </p:nvSpPr>
            <p:spPr>
              <a:xfrm>
                <a:off x="1645500" y="3795525"/>
                <a:ext cx="100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403" h="403" extrusionOk="0">
                    <a:moveTo>
                      <a:pt x="352" y="0"/>
                    </a:moveTo>
                    <a:lnTo>
                      <a:pt x="202" y="51"/>
                    </a:lnTo>
                    <a:lnTo>
                      <a:pt x="51" y="201"/>
                    </a:lnTo>
                    <a:lnTo>
                      <a:pt x="1" y="302"/>
                    </a:lnTo>
                    <a:lnTo>
                      <a:pt x="51" y="352"/>
                    </a:lnTo>
                    <a:lnTo>
                      <a:pt x="151" y="402"/>
                    </a:lnTo>
                    <a:lnTo>
                      <a:pt x="252" y="402"/>
                    </a:lnTo>
                    <a:lnTo>
                      <a:pt x="352" y="352"/>
                    </a:lnTo>
                    <a:lnTo>
                      <a:pt x="403" y="302"/>
                    </a:lnTo>
                    <a:lnTo>
                      <a:pt x="403" y="151"/>
                    </a:lnTo>
                    <a:lnTo>
                      <a:pt x="35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5828;p47">
                <a:extLst>
                  <a:ext uri="{FF2B5EF4-FFF2-40B4-BE49-F238E27FC236}">
                    <a16:creationId xmlns:a16="http://schemas.microsoft.com/office/drawing/2014/main" id="{A9A275EB-4D73-4B99-ABBE-B9C4E93DB292}"/>
                  </a:ext>
                </a:extLst>
              </p:cNvPr>
              <p:cNvSpPr/>
              <p:nvPr/>
            </p:nvSpPr>
            <p:spPr>
              <a:xfrm>
                <a:off x="1825200" y="3079275"/>
                <a:ext cx="88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02" extrusionOk="0">
                    <a:moveTo>
                      <a:pt x="51" y="0"/>
                    </a:moveTo>
                    <a:lnTo>
                      <a:pt x="0" y="50"/>
                    </a:lnTo>
                    <a:lnTo>
                      <a:pt x="0" y="151"/>
                    </a:lnTo>
                    <a:lnTo>
                      <a:pt x="51" y="201"/>
                    </a:lnTo>
                    <a:lnTo>
                      <a:pt x="252" y="201"/>
                    </a:lnTo>
                    <a:lnTo>
                      <a:pt x="352" y="151"/>
                    </a:lnTo>
                    <a:lnTo>
                      <a:pt x="352" y="50"/>
                    </a:lnTo>
                    <a:lnTo>
                      <a:pt x="25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5829;p47">
                <a:extLst>
                  <a:ext uri="{FF2B5EF4-FFF2-40B4-BE49-F238E27FC236}">
                    <a16:creationId xmlns:a16="http://schemas.microsoft.com/office/drawing/2014/main" id="{F713F4D1-DF93-43FB-BC50-A47689D366CC}"/>
                  </a:ext>
                </a:extLst>
              </p:cNvPr>
              <p:cNvSpPr/>
              <p:nvPr/>
            </p:nvSpPr>
            <p:spPr>
              <a:xfrm>
                <a:off x="1678175" y="3084300"/>
                <a:ext cx="7550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52" extrusionOk="0">
                    <a:moveTo>
                      <a:pt x="51" y="0"/>
                    </a:moveTo>
                    <a:lnTo>
                      <a:pt x="0" y="101"/>
                    </a:lnTo>
                    <a:lnTo>
                      <a:pt x="51" y="151"/>
                    </a:lnTo>
                    <a:lnTo>
                      <a:pt x="101" y="251"/>
                    </a:lnTo>
                    <a:lnTo>
                      <a:pt x="302" y="151"/>
                    </a:lnTo>
                    <a:lnTo>
                      <a:pt x="302" y="50"/>
                    </a:lnTo>
                    <a:lnTo>
                      <a:pt x="25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5830;p47">
                <a:extLst>
                  <a:ext uri="{FF2B5EF4-FFF2-40B4-BE49-F238E27FC236}">
                    <a16:creationId xmlns:a16="http://schemas.microsoft.com/office/drawing/2014/main" id="{DB7886B6-ECB2-4800-891C-A977D1E8638D}"/>
                  </a:ext>
                </a:extLst>
              </p:cNvPr>
              <p:cNvSpPr/>
              <p:nvPr/>
            </p:nvSpPr>
            <p:spPr>
              <a:xfrm>
                <a:off x="1813875" y="3095600"/>
                <a:ext cx="100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202" extrusionOk="0">
                    <a:moveTo>
                      <a:pt x="51" y="0"/>
                    </a:moveTo>
                    <a:lnTo>
                      <a:pt x="1" y="101"/>
                    </a:lnTo>
                    <a:lnTo>
                      <a:pt x="51" y="151"/>
                    </a:lnTo>
                    <a:lnTo>
                      <a:pt x="252" y="202"/>
                    </a:lnTo>
                    <a:lnTo>
                      <a:pt x="353" y="151"/>
                    </a:lnTo>
                    <a:lnTo>
                      <a:pt x="403" y="51"/>
                    </a:lnTo>
                    <a:lnTo>
                      <a:pt x="40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5831;p47">
                <a:extLst>
                  <a:ext uri="{FF2B5EF4-FFF2-40B4-BE49-F238E27FC236}">
                    <a16:creationId xmlns:a16="http://schemas.microsoft.com/office/drawing/2014/main" id="{F6C7C4BD-7BE8-4632-B812-AF8F1E628C7C}"/>
                  </a:ext>
                </a:extLst>
              </p:cNvPr>
              <p:cNvSpPr/>
              <p:nvPr/>
            </p:nvSpPr>
            <p:spPr>
              <a:xfrm>
                <a:off x="2030025" y="3105650"/>
                <a:ext cx="88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02" extrusionOk="0">
                    <a:moveTo>
                      <a:pt x="151" y="1"/>
                    </a:moveTo>
                    <a:lnTo>
                      <a:pt x="51" y="51"/>
                    </a:lnTo>
                    <a:lnTo>
                      <a:pt x="0" y="151"/>
                    </a:lnTo>
                    <a:lnTo>
                      <a:pt x="51" y="202"/>
                    </a:lnTo>
                    <a:lnTo>
                      <a:pt x="252" y="202"/>
                    </a:lnTo>
                    <a:lnTo>
                      <a:pt x="352" y="151"/>
                    </a:lnTo>
                    <a:lnTo>
                      <a:pt x="352" y="5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5832;p47">
                <a:extLst>
                  <a:ext uri="{FF2B5EF4-FFF2-40B4-BE49-F238E27FC236}">
                    <a16:creationId xmlns:a16="http://schemas.microsoft.com/office/drawing/2014/main" id="{54C32861-0FCB-4F41-8878-70956A3F308D}"/>
                  </a:ext>
                </a:extLst>
              </p:cNvPr>
              <p:cNvSpPr/>
              <p:nvPr/>
            </p:nvSpPr>
            <p:spPr>
              <a:xfrm>
                <a:off x="1088825" y="3110675"/>
                <a:ext cx="882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52" extrusionOk="0">
                    <a:moveTo>
                      <a:pt x="51" y="1"/>
                    </a:moveTo>
                    <a:lnTo>
                      <a:pt x="1" y="101"/>
                    </a:lnTo>
                    <a:lnTo>
                      <a:pt x="51" y="151"/>
                    </a:lnTo>
                    <a:lnTo>
                      <a:pt x="151" y="252"/>
                    </a:lnTo>
                    <a:lnTo>
                      <a:pt x="352" y="151"/>
                    </a:lnTo>
                    <a:lnTo>
                      <a:pt x="352" y="5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5833;p47">
                <a:extLst>
                  <a:ext uri="{FF2B5EF4-FFF2-40B4-BE49-F238E27FC236}">
                    <a16:creationId xmlns:a16="http://schemas.microsoft.com/office/drawing/2014/main" id="{39B96E12-458C-4867-97FE-010E846F2677}"/>
                  </a:ext>
                </a:extLst>
              </p:cNvPr>
              <p:cNvSpPr/>
              <p:nvPr/>
            </p:nvSpPr>
            <p:spPr>
              <a:xfrm>
                <a:off x="877725" y="3120725"/>
                <a:ext cx="88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53" extrusionOk="0">
                    <a:moveTo>
                      <a:pt x="151" y="1"/>
                    </a:moveTo>
                    <a:lnTo>
                      <a:pt x="101" y="51"/>
                    </a:lnTo>
                    <a:lnTo>
                      <a:pt x="0" y="101"/>
                    </a:lnTo>
                    <a:lnTo>
                      <a:pt x="0" y="152"/>
                    </a:lnTo>
                    <a:lnTo>
                      <a:pt x="101" y="202"/>
                    </a:lnTo>
                    <a:lnTo>
                      <a:pt x="201" y="252"/>
                    </a:lnTo>
                    <a:lnTo>
                      <a:pt x="302" y="202"/>
                    </a:lnTo>
                    <a:lnTo>
                      <a:pt x="352" y="152"/>
                    </a:lnTo>
                    <a:lnTo>
                      <a:pt x="352" y="101"/>
                    </a:lnTo>
                    <a:lnTo>
                      <a:pt x="302" y="5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5834;p47">
                <a:extLst>
                  <a:ext uri="{FF2B5EF4-FFF2-40B4-BE49-F238E27FC236}">
                    <a16:creationId xmlns:a16="http://schemas.microsoft.com/office/drawing/2014/main" id="{C311FA14-D5E3-412F-84BD-DC49DE8D1F12}"/>
                  </a:ext>
                </a:extLst>
              </p:cNvPr>
              <p:cNvSpPr/>
              <p:nvPr/>
            </p:nvSpPr>
            <p:spPr>
              <a:xfrm>
                <a:off x="2114200" y="3120725"/>
                <a:ext cx="88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53" extrusionOk="0">
                    <a:moveTo>
                      <a:pt x="202" y="1"/>
                    </a:moveTo>
                    <a:lnTo>
                      <a:pt x="101" y="51"/>
                    </a:lnTo>
                    <a:lnTo>
                      <a:pt x="1" y="101"/>
                    </a:lnTo>
                    <a:lnTo>
                      <a:pt x="1" y="152"/>
                    </a:lnTo>
                    <a:lnTo>
                      <a:pt x="51" y="202"/>
                    </a:lnTo>
                    <a:lnTo>
                      <a:pt x="152" y="252"/>
                    </a:lnTo>
                    <a:lnTo>
                      <a:pt x="252" y="202"/>
                    </a:lnTo>
                    <a:lnTo>
                      <a:pt x="353" y="152"/>
                    </a:lnTo>
                    <a:lnTo>
                      <a:pt x="353" y="101"/>
                    </a:lnTo>
                    <a:lnTo>
                      <a:pt x="303" y="51"/>
                    </a:lnTo>
                    <a:lnTo>
                      <a:pt x="20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5835;p47">
                <a:extLst>
                  <a:ext uri="{FF2B5EF4-FFF2-40B4-BE49-F238E27FC236}">
                    <a16:creationId xmlns:a16="http://schemas.microsoft.com/office/drawing/2014/main" id="{97AA72B2-D17E-43B4-836B-511196744BE4}"/>
                  </a:ext>
                </a:extLst>
              </p:cNvPr>
              <p:cNvSpPr/>
              <p:nvPr/>
            </p:nvSpPr>
            <p:spPr>
              <a:xfrm>
                <a:off x="755825" y="3127025"/>
                <a:ext cx="126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504" h="202" extrusionOk="0">
                    <a:moveTo>
                      <a:pt x="101" y="0"/>
                    </a:moveTo>
                    <a:lnTo>
                      <a:pt x="1" y="101"/>
                    </a:lnTo>
                    <a:lnTo>
                      <a:pt x="101" y="151"/>
                    </a:lnTo>
                    <a:lnTo>
                      <a:pt x="151" y="201"/>
                    </a:lnTo>
                    <a:lnTo>
                      <a:pt x="302" y="151"/>
                    </a:lnTo>
                    <a:lnTo>
                      <a:pt x="503" y="101"/>
                    </a:lnTo>
                    <a:lnTo>
                      <a:pt x="3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5836;p47">
                <a:extLst>
                  <a:ext uri="{FF2B5EF4-FFF2-40B4-BE49-F238E27FC236}">
                    <a16:creationId xmlns:a16="http://schemas.microsoft.com/office/drawing/2014/main" id="{5BACE4FB-0930-4774-9672-CC7DFC86B702}"/>
                  </a:ext>
                </a:extLst>
              </p:cNvPr>
              <p:cNvSpPr/>
              <p:nvPr/>
            </p:nvSpPr>
            <p:spPr>
              <a:xfrm>
                <a:off x="724425" y="3132050"/>
                <a:ext cx="100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202" extrusionOk="0">
                    <a:moveTo>
                      <a:pt x="151" y="0"/>
                    </a:moveTo>
                    <a:lnTo>
                      <a:pt x="0" y="101"/>
                    </a:lnTo>
                    <a:lnTo>
                      <a:pt x="101" y="151"/>
                    </a:lnTo>
                    <a:lnTo>
                      <a:pt x="151" y="201"/>
                    </a:lnTo>
                    <a:lnTo>
                      <a:pt x="302" y="151"/>
                    </a:lnTo>
                    <a:lnTo>
                      <a:pt x="402" y="10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5837;p47">
                <a:extLst>
                  <a:ext uri="{FF2B5EF4-FFF2-40B4-BE49-F238E27FC236}">
                    <a16:creationId xmlns:a16="http://schemas.microsoft.com/office/drawing/2014/main" id="{51590A0A-2B7B-4B12-A5C3-D47CE602BE41}"/>
                  </a:ext>
                </a:extLst>
              </p:cNvPr>
              <p:cNvSpPr/>
              <p:nvPr/>
            </p:nvSpPr>
            <p:spPr>
              <a:xfrm>
                <a:off x="387650" y="3147125"/>
                <a:ext cx="113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202" extrusionOk="0">
                    <a:moveTo>
                      <a:pt x="151" y="0"/>
                    </a:moveTo>
                    <a:lnTo>
                      <a:pt x="101" y="51"/>
                    </a:lnTo>
                    <a:lnTo>
                      <a:pt x="0" y="101"/>
                    </a:lnTo>
                    <a:lnTo>
                      <a:pt x="101" y="201"/>
                    </a:lnTo>
                    <a:lnTo>
                      <a:pt x="302" y="201"/>
                    </a:lnTo>
                    <a:lnTo>
                      <a:pt x="453" y="101"/>
                    </a:lnTo>
                    <a:lnTo>
                      <a:pt x="302" y="5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5838;p47">
                <a:extLst>
                  <a:ext uri="{FF2B5EF4-FFF2-40B4-BE49-F238E27FC236}">
                    <a16:creationId xmlns:a16="http://schemas.microsoft.com/office/drawing/2014/main" id="{AB0A65D2-0D00-4C84-A67F-EE97CA022966}"/>
                  </a:ext>
                </a:extLst>
              </p:cNvPr>
              <p:cNvSpPr/>
              <p:nvPr/>
            </p:nvSpPr>
            <p:spPr>
              <a:xfrm>
                <a:off x="393925" y="3163450"/>
                <a:ext cx="88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0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51" y="151"/>
                    </a:lnTo>
                    <a:lnTo>
                      <a:pt x="152" y="202"/>
                    </a:lnTo>
                    <a:lnTo>
                      <a:pt x="353" y="151"/>
                    </a:lnTo>
                    <a:lnTo>
                      <a:pt x="353" y="5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5839;p47">
                <a:extLst>
                  <a:ext uri="{FF2B5EF4-FFF2-40B4-BE49-F238E27FC236}">
                    <a16:creationId xmlns:a16="http://schemas.microsoft.com/office/drawing/2014/main" id="{73FC16B9-B35F-48A2-A310-D810D3B2D3BF}"/>
                  </a:ext>
                </a:extLst>
              </p:cNvPr>
              <p:cNvSpPr/>
              <p:nvPr/>
            </p:nvSpPr>
            <p:spPr>
              <a:xfrm>
                <a:off x="2040075" y="3204925"/>
                <a:ext cx="1007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252" extrusionOk="0">
                    <a:moveTo>
                      <a:pt x="101" y="0"/>
                    </a:moveTo>
                    <a:lnTo>
                      <a:pt x="51" y="51"/>
                    </a:lnTo>
                    <a:lnTo>
                      <a:pt x="0" y="151"/>
                    </a:lnTo>
                    <a:lnTo>
                      <a:pt x="51" y="201"/>
                    </a:lnTo>
                    <a:lnTo>
                      <a:pt x="252" y="252"/>
                    </a:lnTo>
                    <a:lnTo>
                      <a:pt x="352" y="201"/>
                    </a:lnTo>
                    <a:lnTo>
                      <a:pt x="402" y="101"/>
                    </a:lnTo>
                    <a:lnTo>
                      <a:pt x="4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5840;p47">
                <a:extLst>
                  <a:ext uri="{FF2B5EF4-FFF2-40B4-BE49-F238E27FC236}">
                    <a16:creationId xmlns:a16="http://schemas.microsoft.com/office/drawing/2014/main" id="{22EAB3C0-F326-4D3C-AA2D-670F47D12BAD}"/>
                  </a:ext>
                </a:extLst>
              </p:cNvPr>
              <p:cNvSpPr/>
              <p:nvPr/>
            </p:nvSpPr>
            <p:spPr>
              <a:xfrm>
                <a:off x="1845300" y="3336875"/>
                <a:ext cx="88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02" extrusionOk="0">
                    <a:moveTo>
                      <a:pt x="101" y="0"/>
                    </a:moveTo>
                    <a:lnTo>
                      <a:pt x="0" y="50"/>
                    </a:lnTo>
                    <a:lnTo>
                      <a:pt x="51" y="151"/>
                    </a:lnTo>
                    <a:lnTo>
                      <a:pt x="101" y="201"/>
                    </a:lnTo>
                    <a:lnTo>
                      <a:pt x="302" y="201"/>
                    </a:lnTo>
                    <a:lnTo>
                      <a:pt x="352" y="151"/>
                    </a:lnTo>
                    <a:lnTo>
                      <a:pt x="352" y="50"/>
                    </a:lnTo>
                    <a:lnTo>
                      <a:pt x="3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5841;p47">
                <a:extLst>
                  <a:ext uri="{FF2B5EF4-FFF2-40B4-BE49-F238E27FC236}">
                    <a16:creationId xmlns:a16="http://schemas.microsoft.com/office/drawing/2014/main" id="{E3502DA0-E261-4D90-829B-755810DEC9D6}"/>
                  </a:ext>
                </a:extLst>
              </p:cNvPr>
              <p:cNvSpPr/>
              <p:nvPr/>
            </p:nvSpPr>
            <p:spPr>
              <a:xfrm>
                <a:off x="1940800" y="3368275"/>
                <a:ext cx="882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52" extrusionOk="0">
                    <a:moveTo>
                      <a:pt x="151" y="1"/>
                    </a:moveTo>
                    <a:lnTo>
                      <a:pt x="51" y="51"/>
                    </a:lnTo>
                    <a:lnTo>
                      <a:pt x="1" y="151"/>
                    </a:lnTo>
                    <a:lnTo>
                      <a:pt x="51" y="202"/>
                    </a:lnTo>
                    <a:lnTo>
                      <a:pt x="151" y="252"/>
                    </a:lnTo>
                    <a:lnTo>
                      <a:pt x="252" y="202"/>
                    </a:lnTo>
                    <a:lnTo>
                      <a:pt x="352" y="151"/>
                    </a:lnTo>
                    <a:lnTo>
                      <a:pt x="352" y="10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5842;p47">
                <a:extLst>
                  <a:ext uri="{FF2B5EF4-FFF2-40B4-BE49-F238E27FC236}">
                    <a16:creationId xmlns:a16="http://schemas.microsoft.com/office/drawing/2014/main" id="{1765349A-407E-4CE2-BFA2-D7E5A7DE724E}"/>
                  </a:ext>
                </a:extLst>
              </p:cNvPr>
              <p:cNvSpPr/>
              <p:nvPr/>
            </p:nvSpPr>
            <p:spPr>
              <a:xfrm>
                <a:off x="1893050" y="3373300"/>
                <a:ext cx="3800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454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0" y="152"/>
                    </a:lnTo>
                    <a:lnTo>
                      <a:pt x="0" y="302"/>
                    </a:lnTo>
                    <a:lnTo>
                      <a:pt x="101" y="453"/>
                    </a:lnTo>
                    <a:lnTo>
                      <a:pt x="151" y="302"/>
                    </a:lnTo>
                    <a:lnTo>
                      <a:pt x="151" y="152"/>
                    </a:lnTo>
                    <a:lnTo>
                      <a:pt x="151" y="10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5843;p47">
                <a:extLst>
                  <a:ext uri="{FF2B5EF4-FFF2-40B4-BE49-F238E27FC236}">
                    <a16:creationId xmlns:a16="http://schemas.microsoft.com/office/drawing/2014/main" id="{D15C3E03-7371-41D8-B882-45F293AA88F1}"/>
                  </a:ext>
                </a:extLst>
              </p:cNvPr>
              <p:cNvSpPr/>
              <p:nvPr/>
            </p:nvSpPr>
            <p:spPr>
              <a:xfrm>
                <a:off x="1945825" y="3447450"/>
                <a:ext cx="100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202" extrusionOk="0">
                    <a:moveTo>
                      <a:pt x="151" y="0"/>
                    </a:moveTo>
                    <a:lnTo>
                      <a:pt x="1" y="101"/>
                    </a:lnTo>
                    <a:lnTo>
                      <a:pt x="51" y="151"/>
                    </a:lnTo>
                    <a:lnTo>
                      <a:pt x="101" y="201"/>
                    </a:lnTo>
                    <a:lnTo>
                      <a:pt x="403" y="201"/>
                    </a:lnTo>
                    <a:lnTo>
                      <a:pt x="403" y="101"/>
                    </a:lnTo>
                    <a:lnTo>
                      <a:pt x="302" y="5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5844;p47">
                <a:extLst>
                  <a:ext uri="{FF2B5EF4-FFF2-40B4-BE49-F238E27FC236}">
                    <a16:creationId xmlns:a16="http://schemas.microsoft.com/office/drawing/2014/main" id="{EEBB9B73-69AD-4069-A319-FBFE341C5935}"/>
                  </a:ext>
                </a:extLst>
              </p:cNvPr>
              <p:cNvSpPr/>
              <p:nvPr/>
            </p:nvSpPr>
            <p:spPr>
              <a:xfrm>
                <a:off x="1929500" y="3610800"/>
                <a:ext cx="5050" cy="88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353" extrusionOk="0">
                    <a:moveTo>
                      <a:pt x="101" y="1"/>
                    </a:moveTo>
                    <a:lnTo>
                      <a:pt x="50" y="51"/>
                    </a:lnTo>
                    <a:lnTo>
                      <a:pt x="0" y="101"/>
                    </a:lnTo>
                    <a:lnTo>
                      <a:pt x="0" y="202"/>
                    </a:lnTo>
                    <a:lnTo>
                      <a:pt x="0" y="302"/>
                    </a:lnTo>
                    <a:lnTo>
                      <a:pt x="50" y="352"/>
                    </a:lnTo>
                    <a:lnTo>
                      <a:pt x="151" y="302"/>
                    </a:lnTo>
                    <a:lnTo>
                      <a:pt x="201" y="202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5845;p47">
                <a:extLst>
                  <a:ext uri="{FF2B5EF4-FFF2-40B4-BE49-F238E27FC236}">
                    <a16:creationId xmlns:a16="http://schemas.microsoft.com/office/drawing/2014/main" id="{A8A69CE5-2E01-4B02-AAE6-C072BE88082F}"/>
                  </a:ext>
                </a:extLst>
              </p:cNvPr>
              <p:cNvSpPr/>
              <p:nvPr/>
            </p:nvSpPr>
            <p:spPr>
              <a:xfrm>
                <a:off x="2066450" y="3625875"/>
                <a:ext cx="88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53" extrusionOk="0">
                    <a:moveTo>
                      <a:pt x="101" y="1"/>
                    </a:moveTo>
                    <a:lnTo>
                      <a:pt x="1" y="101"/>
                    </a:lnTo>
                    <a:lnTo>
                      <a:pt x="51" y="152"/>
                    </a:lnTo>
                    <a:lnTo>
                      <a:pt x="152" y="252"/>
                    </a:lnTo>
                    <a:lnTo>
                      <a:pt x="353" y="152"/>
                    </a:lnTo>
                    <a:lnTo>
                      <a:pt x="353" y="101"/>
                    </a:lnTo>
                    <a:lnTo>
                      <a:pt x="30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5846;p47">
                <a:extLst>
                  <a:ext uri="{FF2B5EF4-FFF2-40B4-BE49-F238E27FC236}">
                    <a16:creationId xmlns:a16="http://schemas.microsoft.com/office/drawing/2014/main" id="{5155E4F4-4770-4995-8478-75A663241744}"/>
                  </a:ext>
                </a:extLst>
              </p:cNvPr>
              <p:cNvSpPr/>
              <p:nvPr/>
            </p:nvSpPr>
            <p:spPr>
              <a:xfrm>
                <a:off x="2087825" y="3625875"/>
                <a:ext cx="88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53" extrusionOk="0">
                    <a:moveTo>
                      <a:pt x="51" y="1"/>
                    </a:moveTo>
                    <a:lnTo>
                      <a:pt x="0" y="101"/>
                    </a:lnTo>
                    <a:lnTo>
                      <a:pt x="51" y="152"/>
                    </a:lnTo>
                    <a:lnTo>
                      <a:pt x="151" y="252"/>
                    </a:lnTo>
                    <a:lnTo>
                      <a:pt x="352" y="152"/>
                    </a:lnTo>
                    <a:lnTo>
                      <a:pt x="352" y="10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5847;p47">
                <a:extLst>
                  <a:ext uri="{FF2B5EF4-FFF2-40B4-BE49-F238E27FC236}">
                    <a16:creationId xmlns:a16="http://schemas.microsoft.com/office/drawing/2014/main" id="{808405FA-F7F0-49A5-A81A-9CF676717187}"/>
                  </a:ext>
                </a:extLst>
              </p:cNvPr>
              <p:cNvSpPr/>
              <p:nvPr/>
            </p:nvSpPr>
            <p:spPr>
              <a:xfrm>
                <a:off x="1883000" y="3642225"/>
                <a:ext cx="88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02" extrusionOk="0">
                    <a:moveTo>
                      <a:pt x="51" y="0"/>
                    </a:moveTo>
                    <a:lnTo>
                      <a:pt x="0" y="50"/>
                    </a:lnTo>
                    <a:lnTo>
                      <a:pt x="0" y="151"/>
                    </a:lnTo>
                    <a:lnTo>
                      <a:pt x="51" y="201"/>
                    </a:lnTo>
                    <a:lnTo>
                      <a:pt x="252" y="201"/>
                    </a:lnTo>
                    <a:lnTo>
                      <a:pt x="352" y="151"/>
                    </a:lnTo>
                    <a:lnTo>
                      <a:pt x="352" y="50"/>
                    </a:lnTo>
                    <a:lnTo>
                      <a:pt x="25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5848;p47">
                <a:extLst>
                  <a:ext uri="{FF2B5EF4-FFF2-40B4-BE49-F238E27FC236}">
                    <a16:creationId xmlns:a16="http://schemas.microsoft.com/office/drawing/2014/main" id="{64724466-BA63-4F80-BF07-323A27DA4077}"/>
                  </a:ext>
                </a:extLst>
              </p:cNvPr>
              <p:cNvSpPr/>
              <p:nvPr/>
            </p:nvSpPr>
            <p:spPr>
              <a:xfrm>
                <a:off x="1929500" y="3643475"/>
                <a:ext cx="5050" cy="88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353" extrusionOk="0">
                    <a:moveTo>
                      <a:pt x="50" y="0"/>
                    </a:moveTo>
                    <a:lnTo>
                      <a:pt x="0" y="51"/>
                    </a:lnTo>
                    <a:lnTo>
                      <a:pt x="0" y="151"/>
                    </a:lnTo>
                    <a:lnTo>
                      <a:pt x="0" y="252"/>
                    </a:lnTo>
                    <a:lnTo>
                      <a:pt x="50" y="302"/>
                    </a:lnTo>
                    <a:lnTo>
                      <a:pt x="101" y="352"/>
                    </a:lnTo>
                    <a:lnTo>
                      <a:pt x="201" y="252"/>
                    </a:lnTo>
                    <a:lnTo>
                      <a:pt x="201" y="151"/>
                    </a:lnTo>
                    <a:lnTo>
                      <a:pt x="201" y="5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5849;p47">
                <a:extLst>
                  <a:ext uri="{FF2B5EF4-FFF2-40B4-BE49-F238E27FC236}">
                    <a16:creationId xmlns:a16="http://schemas.microsoft.com/office/drawing/2014/main" id="{980D8BCB-00C2-4DEC-A00D-7F3E6B3DCB68}"/>
                  </a:ext>
                </a:extLst>
              </p:cNvPr>
              <p:cNvSpPr/>
              <p:nvPr/>
            </p:nvSpPr>
            <p:spPr>
              <a:xfrm>
                <a:off x="1908125" y="3663575"/>
                <a:ext cx="505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403" extrusionOk="0">
                    <a:moveTo>
                      <a:pt x="101" y="1"/>
                    </a:moveTo>
                    <a:lnTo>
                      <a:pt x="1" y="151"/>
                    </a:lnTo>
                    <a:lnTo>
                      <a:pt x="101" y="403"/>
                    </a:lnTo>
                    <a:lnTo>
                      <a:pt x="151" y="252"/>
                    </a:lnTo>
                    <a:lnTo>
                      <a:pt x="202" y="151"/>
                    </a:lnTo>
                    <a:lnTo>
                      <a:pt x="151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5850;p47">
                <a:extLst>
                  <a:ext uri="{FF2B5EF4-FFF2-40B4-BE49-F238E27FC236}">
                    <a16:creationId xmlns:a16="http://schemas.microsoft.com/office/drawing/2014/main" id="{CAF491AE-BFC8-4E60-9297-E2F7353819E4}"/>
                  </a:ext>
                </a:extLst>
              </p:cNvPr>
              <p:cNvSpPr/>
              <p:nvPr/>
            </p:nvSpPr>
            <p:spPr>
              <a:xfrm>
                <a:off x="2192125" y="3752800"/>
                <a:ext cx="100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202" extrusionOk="0">
                    <a:moveTo>
                      <a:pt x="252" y="0"/>
                    </a:moveTo>
                    <a:lnTo>
                      <a:pt x="151" y="51"/>
                    </a:lnTo>
                    <a:lnTo>
                      <a:pt x="0" y="101"/>
                    </a:lnTo>
                    <a:lnTo>
                      <a:pt x="252" y="201"/>
                    </a:lnTo>
                    <a:lnTo>
                      <a:pt x="402" y="101"/>
                    </a:lnTo>
                    <a:lnTo>
                      <a:pt x="352" y="51"/>
                    </a:lnTo>
                    <a:lnTo>
                      <a:pt x="25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5851;p47">
                <a:extLst>
                  <a:ext uri="{FF2B5EF4-FFF2-40B4-BE49-F238E27FC236}">
                    <a16:creationId xmlns:a16="http://schemas.microsoft.com/office/drawing/2014/main" id="{F0DC81FC-248D-4934-A666-C02BB723433E}"/>
                  </a:ext>
                </a:extLst>
              </p:cNvPr>
              <p:cNvSpPr/>
              <p:nvPr/>
            </p:nvSpPr>
            <p:spPr>
              <a:xfrm>
                <a:off x="2139350" y="3779175"/>
                <a:ext cx="6300" cy="88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353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0" y="202"/>
                    </a:lnTo>
                    <a:lnTo>
                      <a:pt x="0" y="302"/>
                    </a:lnTo>
                    <a:lnTo>
                      <a:pt x="101" y="353"/>
                    </a:lnTo>
                    <a:lnTo>
                      <a:pt x="151" y="353"/>
                    </a:lnTo>
                    <a:lnTo>
                      <a:pt x="201" y="302"/>
                    </a:lnTo>
                    <a:lnTo>
                      <a:pt x="252" y="202"/>
                    </a:lnTo>
                    <a:lnTo>
                      <a:pt x="201" y="10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5852;p47">
                <a:extLst>
                  <a:ext uri="{FF2B5EF4-FFF2-40B4-BE49-F238E27FC236}">
                    <a16:creationId xmlns:a16="http://schemas.microsoft.com/office/drawing/2014/main" id="{B4E7F4C1-EBDC-4B5F-BFA9-EA231A0616BF}"/>
                  </a:ext>
                </a:extLst>
              </p:cNvPr>
              <p:cNvSpPr/>
              <p:nvPr/>
            </p:nvSpPr>
            <p:spPr>
              <a:xfrm>
                <a:off x="1514825" y="3784200"/>
                <a:ext cx="8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02" extrusionOk="0">
                    <a:moveTo>
                      <a:pt x="151" y="1"/>
                    </a:moveTo>
                    <a:lnTo>
                      <a:pt x="50" y="51"/>
                    </a:lnTo>
                    <a:lnTo>
                      <a:pt x="0" y="152"/>
                    </a:lnTo>
                    <a:lnTo>
                      <a:pt x="50" y="202"/>
                    </a:lnTo>
                    <a:lnTo>
                      <a:pt x="251" y="202"/>
                    </a:lnTo>
                    <a:lnTo>
                      <a:pt x="352" y="152"/>
                    </a:lnTo>
                    <a:lnTo>
                      <a:pt x="352" y="5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5853;p47">
                <a:extLst>
                  <a:ext uri="{FF2B5EF4-FFF2-40B4-BE49-F238E27FC236}">
                    <a16:creationId xmlns:a16="http://schemas.microsoft.com/office/drawing/2014/main" id="{40007EDD-4574-4A5B-9E67-83970C1B1CCD}"/>
                  </a:ext>
                </a:extLst>
              </p:cNvPr>
              <p:cNvSpPr/>
              <p:nvPr/>
            </p:nvSpPr>
            <p:spPr>
              <a:xfrm>
                <a:off x="1782475" y="3815625"/>
                <a:ext cx="100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202" extrusionOk="0">
                    <a:moveTo>
                      <a:pt x="0" y="1"/>
                    </a:moveTo>
                    <a:lnTo>
                      <a:pt x="0" y="101"/>
                    </a:lnTo>
                    <a:lnTo>
                      <a:pt x="51" y="151"/>
                    </a:lnTo>
                    <a:lnTo>
                      <a:pt x="151" y="202"/>
                    </a:lnTo>
                    <a:lnTo>
                      <a:pt x="352" y="202"/>
                    </a:lnTo>
                    <a:lnTo>
                      <a:pt x="402" y="101"/>
                    </a:lnTo>
                    <a:lnTo>
                      <a:pt x="352" y="5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5854;p47">
                <a:extLst>
                  <a:ext uri="{FF2B5EF4-FFF2-40B4-BE49-F238E27FC236}">
                    <a16:creationId xmlns:a16="http://schemas.microsoft.com/office/drawing/2014/main" id="{F43AAD9E-F9A1-4428-A85E-F66661273F0A}"/>
                  </a:ext>
                </a:extLst>
              </p:cNvPr>
              <p:cNvSpPr/>
              <p:nvPr/>
            </p:nvSpPr>
            <p:spPr>
              <a:xfrm>
                <a:off x="1477125" y="3831950"/>
                <a:ext cx="5050" cy="88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353" extrusionOk="0">
                    <a:moveTo>
                      <a:pt x="50" y="1"/>
                    </a:moveTo>
                    <a:lnTo>
                      <a:pt x="0" y="101"/>
                    </a:lnTo>
                    <a:lnTo>
                      <a:pt x="0" y="202"/>
                    </a:lnTo>
                    <a:lnTo>
                      <a:pt x="0" y="303"/>
                    </a:lnTo>
                    <a:lnTo>
                      <a:pt x="50" y="353"/>
                    </a:lnTo>
                    <a:lnTo>
                      <a:pt x="151" y="303"/>
                    </a:lnTo>
                    <a:lnTo>
                      <a:pt x="201" y="202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5855;p47">
                <a:extLst>
                  <a:ext uri="{FF2B5EF4-FFF2-40B4-BE49-F238E27FC236}">
                    <a16:creationId xmlns:a16="http://schemas.microsoft.com/office/drawing/2014/main" id="{023DE1BB-36C0-4FF9-8ADC-BB55DE951B38}"/>
                  </a:ext>
                </a:extLst>
              </p:cNvPr>
              <p:cNvSpPr/>
              <p:nvPr/>
            </p:nvSpPr>
            <p:spPr>
              <a:xfrm>
                <a:off x="1465800" y="3837000"/>
                <a:ext cx="505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403" extrusionOk="0">
                    <a:moveTo>
                      <a:pt x="101" y="0"/>
                    </a:moveTo>
                    <a:lnTo>
                      <a:pt x="51" y="50"/>
                    </a:lnTo>
                    <a:lnTo>
                      <a:pt x="1" y="251"/>
                    </a:lnTo>
                    <a:lnTo>
                      <a:pt x="51" y="352"/>
                    </a:lnTo>
                    <a:lnTo>
                      <a:pt x="152" y="402"/>
                    </a:lnTo>
                    <a:lnTo>
                      <a:pt x="202" y="402"/>
                    </a:lnTo>
                    <a:lnTo>
                      <a:pt x="202" y="101"/>
                    </a:lnTo>
                    <a:lnTo>
                      <a:pt x="202" y="50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5856;p47">
                <a:extLst>
                  <a:ext uri="{FF2B5EF4-FFF2-40B4-BE49-F238E27FC236}">
                    <a16:creationId xmlns:a16="http://schemas.microsoft.com/office/drawing/2014/main" id="{F58D2DC5-4D4F-49C3-8EED-9508476CC900}"/>
                  </a:ext>
                </a:extLst>
              </p:cNvPr>
              <p:cNvSpPr/>
              <p:nvPr/>
            </p:nvSpPr>
            <p:spPr>
              <a:xfrm>
                <a:off x="440425" y="3911125"/>
                <a:ext cx="6300" cy="88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353" extrusionOk="0">
                    <a:moveTo>
                      <a:pt x="101" y="1"/>
                    </a:moveTo>
                    <a:lnTo>
                      <a:pt x="0" y="51"/>
                    </a:lnTo>
                    <a:lnTo>
                      <a:pt x="0" y="151"/>
                    </a:lnTo>
                    <a:lnTo>
                      <a:pt x="0" y="252"/>
                    </a:lnTo>
                    <a:lnTo>
                      <a:pt x="51" y="352"/>
                    </a:lnTo>
                    <a:lnTo>
                      <a:pt x="151" y="352"/>
                    </a:lnTo>
                    <a:lnTo>
                      <a:pt x="252" y="151"/>
                    </a:lnTo>
                    <a:lnTo>
                      <a:pt x="151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5857;p47">
                <a:extLst>
                  <a:ext uri="{FF2B5EF4-FFF2-40B4-BE49-F238E27FC236}">
                    <a16:creationId xmlns:a16="http://schemas.microsoft.com/office/drawing/2014/main" id="{74032A1C-1205-4129-9ED0-E7C9154BDC07}"/>
                  </a:ext>
                </a:extLst>
              </p:cNvPr>
              <p:cNvSpPr/>
              <p:nvPr/>
            </p:nvSpPr>
            <p:spPr>
              <a:xfrm>
                <a:off x="1602775" y="308555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51" y="0"/>
                    </a:moveTo>
                    <a:lnTo>
                      <a:pt x="1" y="51"/>
                    </a:lnTo>
                    <a:lnTo>
                      <a:pt x="101" y="151"/>
                    </a:lnTo>
                    <a:lnTo>
                      <a:pt x="202" y="5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5858;p47">
                <a:extLst>
                  <a:ext uri="{FF2B5EF4-FFF2-40B4-BE49-F238E27FC236}">
                    <a16:creationId xmlns:a16="http://schemas.microsoft.com/office/drawing/2014/main" id="{AE8E500D-B43D-43F7-8A87-4456CE94306F}"/>
                  </a:ext>
                </a:extLst>
              </p:cNvPr>
              <p:cNvSpPr/>
              <p:nvPr/>
            </p:nvSpPr>
            <p:spPr>
              <a:xfrm>
                <a:off x="1229575" y="3100625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0" y="1"/>
                    </a:moveTo>
                    <a:lnTo>
                      <a:pt x="0" y="101"/>
                    </a:lnTo>
                    <a:lnTo>
                      <a:pt x="151" y="151"/>
                    </a:lnTo>
                    <a:lnTo>
                      <a:pt x="201" y="101"/>
                    </a:lnTo>
                    <a:lnTo>
                      <a:pt x="50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5859;p47">
                <a:extLst>
                  <a:ext uri="{FF2B5EF4-FFF2-40B4-BE49-F238E27FC236}">
                    <a16:creationId xmlns:a16="http://schemas.microsoft.com/office/drawing/2014/main" id="{BC60086F-042B-4001-A72B-EE042EAA1F84}"/>
                  </a:ext>
                </a:extLst>
              </p:cNvPr>
              <p:cNvSpPr/>
              <p:nvPr/>
            </p:nvSpPr>
            <p:spPr>
              <a:xfrm>
                <a:off x="1975975" y="3100625"/>
                <a:ext cx="63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53" h="202" extrusionOk="0">
                    <a:moveTo>
                      <a:pt x="152" y="1"/>
                    </a:moveTo>
                    <a:lnTo>
                      <a:pt x="51" y="51"/>
                    </a:lnTo>
                    <a:lnTo>
                      <a:pt x="51" y="101"/>
                    </a:lnTo>
                    <a:lnTo>
                      <a:pt x="1" y="202"/>
                    </a:lnTo>
                    <a:lnTo>
                      <a:pt x="101" y="202"/>
                    </a:lnTo>
                    <a:lnTo>
                      <a:pt x="202" y="151"/>
                    </a:lnTo>
                    <a:lnTo>
                      <a:pt x="202" y="10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5860;p47">
                <a:extLst>
                  <a:ext uri="{FF2B5EF4-FFF2-40B4-BE49-F238E27FC236}">
                    <a16:creationId xmlns:a16="http://schemas.microsoft.com/office/drawing/2014/main" id="{7C717001-DCEF-4D65-AEA3-2AC32C66857F}"/>
                  </a:ext>
                </a:extLst>
              </p:cNvPr>
              <p:cNvSpPr/>
              <p:nvPr/>
            </p:nvSpPr>
            <p:spPr>
              <a:xfrm>
                <a:off x="1183075" y="3105650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1" y="1"/>
                    </a:moveTo>
                    <a:lnTo>
                      <a:pt x="0" y="151"/>
                    </a:lnTo>
                    <a:lnTo>
                      <a:pt x="51" y="202"/>
                    </a:lnTo>
                    <a:lnTo>
                      <a:pt x="151" y="5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5861;p47">
                <a:extLst>
                  <a:ext uri="{FF2B5EF4-FFF2-40B4-BE49-F238E27FC236}">
                    <a16:creationId xmlns:a16="http://schemas.microsoft.com/office/drawing/2014/main" id="{44FF7A49-BF68-465A-9F37-FAF6B3DCCDDC}"/>
                  </a:ext>
                </a:extLst>
              </p:cNvPr>
              <p:cNvSpPr/>
              <p:nvPr/>
            </p:nvSpPr>
            <p:spPr>
              <a:xfrm>
                <a:off x="1787500" y="3105650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0" y="202"/>
                    </a:lnTo>
                    <a:lnTo>
                      <a:pt x="101" y="202"/>
                    </a:lnTo>
                    <a:lnTo>
                      <a:pt x="151" y="10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5862;p47">
                <a:extLst>
                  <a:ext uri="{FF2B5EF4-FFF2-40B4-BE49-F238E27FC236}">
                    <a16:creationId xmlns:a16="http://schemas.microsoft.com/office/drawing/2014/main" id="{0D0DA133-FA90-4D8F-9A06-D834C656F34D}"/>
                  </a:ext>
                </a:extLst>
              </p:cNvPr>
              <p:cNvSpPr/>
              <p:nvPr/>
            </p:nvSpPr>
            <p:spPr>
              <a:xfrm>
                <a:off x="2092850" y="3105650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01" y="1"/>
                    </a:moveTo>
                    <a:lnTo>
                      <a:pt x="0" y="51"/>
                    </a:lnTo>
                    <a:lnTo>
                      <a:pt x="101" y="202"/>
                    </a:lnTo>
                    <a:lnTo>
                      <a:pt x="151" y="1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5863;p47">
                <a:extLst>
                  <a:ext uri="{FF2B5EF4-FFF2-40B4-BE49-F238E27FC236}">
                    <a16:creationId xmlns:a16="http://schemas.microsoft.com/office/drawing/2014/main" id="{A51EEBCA-A9BB-475A-A6D1-E49E06F328E3}"/>
                  </a:ext>
                </a:extLst>
              </p:cNvPr>
              <p:cNvSpPr/>
              <p:nvPr/>
            </p:nvSpPr>
            <p:spPr>
              <a:xfrm>
                <a:off x="831225" y="3120725"/>
                <a:ext cx="2550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102" h="253" extrusionOk="0">
                    <a:moveTo>
                      <a:pt x="51" y="1"/>
                    </a:moveTo>
                    <a:lnTo>
                      <a:pt x="1" y="101"/>
                    </a:lnTo>
                    <a:lnTo>
                      <a:pt x="51" y="252"/>
                    </a:lnTo>
                    <a:lnTo>
                      <a:pt x="101" y="152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5864;p47">
                <a:extLst>
                  <a:ext uri="{FF2B5EF4-FFF2-40B4-BE49-F238E27FC236}">
                    <a16:creationId xmlns:a16="http://schemas.microsoft.com/office/drawing/2014/main" id="{7581123E-531F-4081-989F-A6CEAB4839FC}"/>
                  </a:ext>
                </a:extLst>
              </p:cNvPr>
              <p:cNvSpPr/>
              <p:nvPr/>
            </p:nvSpPr>
            <p:spPr>
              <a:xfrm>
                <a:off x="577400" y="3138325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1" y="0"/>
                    </a:moveTo>
                    <a:lnTo>
                      <a:pt x="0" y="51"/>
                    </a:lnTo>
                    <a:lnTo>
                      <a:pt x="151" y="151"/>
                    </a:lnTo>
                    <a:lnTo>
                      <a:pt x="201" y="51"/>
                    </a:lnTo>
                    <a:lnTo>
                      <a:pt x="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5865;p47">
                <a:extLst>
                  <a:ext uri="{FF2B5EF4-FFF2-40B4-BE49-F238E27FC236}">
                    <a16:creationId xmlns:a16="http://schemas.microsoft.com/office/drawing/2014/main" id="{110DAB9C-7E49-4053-9F72-54E7C9E69178}"/>
                  </a:ext>
                </a:extLst>
              </p:cNvPr>
              <p:cNvSpPr/>
              <p:nvPr/>
            </p:nvSpPr>
            <p:spPr>
              <a:xfrm>
                <a:off x="1945825" y="313707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1" y="0"/>
                    </a:moveTo>
                    <a:lnTo>
                      <a:pt x="1" y="151"/>
                    </a:lnTo>
                    <a:lnTo>
                      <a:pt x="51" y="201"/>
                    </a:lnTo>
                    <a:lnTo>
                      <a:pt x="151" y="50"/>
                    </a:lnTo>
                    <a:lnTo>
                      <a:pt x="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5866;p47">
                <a:extLst>
                  <a:ext uri="{FF2B5EF4-FFF2-40B4-BE49-F238E27FC236}">
                    <a16:creationId xmlns:a16="http://schemas.microsoft.com/office/drawing/2014/main" id="{E97A6D02-E132-41CF-8260-B8915487E022}"/>
                  </a:ext>
                </a:extLst>
              </p:cNvPr>
              <p:cNvSpPr/>
              <p:nvPr/>
            </p:nvSpPr>
            <p:spPr>
              <a:xfrm>
                <a:off x="415300" y="3163450"/>
                <a:ext cx="37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1" h="202" extrusionOk="0">
                    <a:moveTo>
                      <a:pt x="50" y="1"/>
                    </a:moveTo>
                    <a:lnTo>
                      <a:pt x="0" y="51"/>
                    </a:lnTo>
                    <a:lnTo>
                      <a:pt x="50" y="202"/>
                    </a:lnTo>
                    <a:lnTo>
                      <a:pt x="151" y="151"/>
                    </a:lnTo>
                    <a:lnTo>
                      <a:pt x="50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5867;p47">
                <a:extLst>
                  <a:ext uri="{FF2B5EF4-FFF2-40B4-BE49-F238E27FC236}">
                    <a16:creationId xmlns:a16="http://schemas.microsoft.com/office/drawing/2014/main" id="{6DB754BA-740A-4565-BEBA-402B404F277B}"/>
                  </a:ext>
                </a:extLst>
              </p:cNvPr>
              <p:cNvSpPr/>
              <p:nvPr/>
            </p:nvSpPr>
            <p:spPr>
              <a:xfrm>
                <a:off x="1361500" y="3163450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" y="1"/>
                    </a:moveTo>
                    <a:lnTo>
                      <a:pt x="1" y="101"/>
                    </a:lnTo>
                    <a:lnTo>
                      <a:pt x="101" y="202"/>
                    </a:lnTo>
                    <a:lnTo>
                      <a:pt x="152" y="10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5868;p47">
                <a:extLst>
                  <a:ext uri="{FF2B5EF4-FFF2-40B4-BE49-F238E27FC236}">
                    <a16:creationId xmlns:a16="http://schemas.microsoft.com/office/drawing/2014/main" id="{6B6F7BEE-6305-4733-ACA3-F3F1A3A9EBE6}"/>
                  </a:ext>
                </a:extLst>
              </p:cNvPr>
              <p:cNvSpPr/>
              <p:nvPr/>
            </p:nvSpPr>
            <p:spPr>
              <a:xfrm>
                <a:off x="2081550" y="3169750"/>
                <a:ext cx="505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01" extrusionOk="0">
                    <a:moveTo>
                      <a:pt x="151" y="0"/>
                    </a:moveTo>
                    <a:lnTo>
                      <a:pt x="0" y="50"/>
                    </a:lnTo>
                    <a:lnTo>
                      <a:pt x="101" y="101"/>
                    </a:lnTo>
                    <a:lnTo>
                      <a:pt x="201" y="50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5869;p47">
                <a:extLst>
                  <a:ext uri="{FF2B5EF4-FFF2-40B4-BE49-F238E27FC236}">
                    <a16:creationId xmlns:a16="http://schemas.microsoft.com/office/drawing/2014/main" id="{C6DBC95F-7540-4117-B85F-EBE43C34F06F}"/>
                  </a:ext>
                </a:extLst>
              </p:cNvPr>
              <p:cNvSpPr/>
              <p:nvPr/>
            </p:nvSpPr>
            <p:spPr>
              <a:xfrm>
                <a:off x="2008650" y="318482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01" y="0"/>
                    </a:moveTo>
                    <a:lnTo>
                      <a:pt x="1" y="101"/>
                    </a:lnTo>
                    <a:lnTo>
                      <a:pt x="1" y="201"/>
                    </a:lnTo>
                    <a:lnTo>
                      <a:pt x="51" y="201"/>
                    </a:lnTo>
                    <a:lnTo>
                      <a:pt x="152" y="50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5870;p47">
                <a:extLst>
                  <a:ext uri="{FF2B5EF4-FFF2-40B4-BE49-F238E27FC236}">
                    <a16:creationId xmlns:a16="http://schemas.microsoft.com/office/drawing/2014/main" id="{4704C6D8-87C4-4819-BBB6-62A6CF63746A}"/>
                  </a:ext>
                </a:extLst>
              </p:cNvPr>
              <p:cNvSpPr/>
              <p:nvPr/>
            </p:nvSpPr>
            <p:spPr>
              <a:xfrm>
                <a:off x="2050125" y="320115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0" y="151"/>
                    </a:lnTo>
                    <a:lnTo>
                      <a:pt x="101" y="151"/>
                    </a:lnTo>
                    <a:lnTo>
                      <a:pt x="202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5871;p47">
                <a:extLst>
                  <a:ext uri="{FF2B5EF4-FFF2-40B4-BE49-F238E27FC236}">
                    <a16:creationId xmlns:a16="http://schemas.microsoft.com/office/drawing/2014/main" id="{E29391D7-3A70-431A-BEB7-D2CCD7C64928}"/>
                  </a:ext>
                </a:extLst>
              </p:cNvPr>
              <p:cNvSpPr/>
              <p:nvPr/>
            </p:nvSpPr>
            <p:spPr>
              <a:xfrm>
                <a:off x="346175" y="3206175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" y="202"/>
                    </a:lnTo>
                    <a:lnTo>
                      <a:pt x="202" y="202"/>
                    </a:lnTo>
                    <a:lnTo>
                      <a:pt x="151" y="10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5872;p47">
                <a:extLst>
                  <a:ext uri="{FF2B5EF4-FFF2-40B4-BE49-F238E27FC236}">
                    <a16:creationId xmlns:a16="http://schemas.microsoft.com/office/drawing/2014/main" id="{3B6FAA2F-668F-41A1-B4DA-421F9652FC4E}"/>
                  </a:ext>
                </a:extLst>
              </p:cNvPr>
              <p:cNvSpPr/>
              <p:nvPr/>
            </p:nvSpPr>
            <p:spPr>
              <a:xfrm>
                <a:off x="1903100" y="3227550"/>
                <a:ext cx="5050" cy="37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1" extrusionOk="0">
                    <a:moveTo>
                      <a:pt x="151" y="0"/>
                    </a:moveTo>
                    <a:lnTo>
                      <a:pt x="1" y="50"/>
                    </a:lnTo>
                    <a:lnTo>
                      <a:pt x="51" y="151"/>
                    </a:lnTo>
                    <a:lnTo>
                      <a:pt x="202" y="50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5873;p47">
                <a:extLst>
                  <a:ext uri="{FF2B5EF4-FFF2-40B4-BE49-F238E27FC236}">
                    <a16:creationId xmlns:a16="http://schemas.microsoft.com/office/drawing/2014/main" id="{77FE30FD-4EEE-4D90-8959-BEEADE2ACE9B}"/>
                  </a:ext>
                </a:extLst>
              </p:cNvPr>
              <p:cNvSpPr/>
              <p:nvPr/>
            </p:nvSpPr>
            <p:spPr>
              <a:xfrm>
                <a:off x="1850325" y="3247650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" y="0"/>
                    </a:moveTo>
                    <a:lnTo>
                      <a:pt x="1" y="101"/>
                    </a:lnTo>
                    <a:lnTo>
                      <a:pt x="101" y="201"/>
                    </a:lnTo>
                    <a:lnTo>
                      <a:pt x="202" y="10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5874;p47">
                <a:extLst>
                  <a:ext uri="{FF2B5EF4-FFF2-40B4-BE49-F238E27FC236}">
                    <a16:creationId xmlns:a16="http://schemas.microsoft.com/office/drawing/2014/main" id="{B05C6762-93AD-4681-88C7-317E8EC408CB}"/>
                  </a:ext>
                </a:extLst>
              </p:cNvPr>
              <p:cNvSpPr/>
              <p:nvPr/>
            </p:nvSpPr>
            <p:spPr>
              <a:xfrm>
                <a:off x="1624150" y="3300425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01" y="0"/>
                    </a:moveTo>
                    <a:lnTo>
                      <a:pt x="0" y="101"/>
                    </a:lnTo>
                    <a:lnTo>
                      <a:pt x="0" y="201"/>
                    </a:lnTo>
                    <a:lnTo>
                      <a:pt x="101" y="201"/>
                    </a:lnTo>
                    <a:lnTo>
                      <a:pt x="201" y="5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5875;p47">
                <a:extLst>
                  <a:ext uri="{FF2B5EF4-FFF2-40B4-BE49-F238E27FC236}">
                    <a16:creationId xmlns:a16="http://schemas.microsoft.com/office/drawing/2014/main" id="{3CAD5B3F-8DBB-4DDF-A870-A2F6CAE16C5C}"/>
                  </a:ext>
                </a:extLst>
              </p:cNvPr>
              <p:cNvSpPr/>
              <p:nvPr/>
            </p:nvSpPr>
            <p:spPr>
              <a:xfrm>
                <a:off x="1828975" y="3331850"/>
                <a:ext cx="5050" cy="37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1" extrusionOk="0">
                    <a:moveTo>
                      <a:pt x="101" y="0"/>
                    </a:moveTo>
                    <a:lnTo>
                      <a:pt x="0" y="101"/>
                    </a:lnTo>
                    <a:lnTo>
                      <a:pt x="151" y="151"/>
                    </a:lnTo>
                    <a:lnTo>
                      <a:pt x="201" y="10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5876;p47">
                <a:extLst>
                  <a:ext uri="{FF2B5EF4-FFF2-40B4-BE49-F238E27FC236}">
                    <a16:creationId xmlns:a16="http://schemas.microsoft.com/office/drawing/2014/main" id="{F9CDC276-F8EA-4AA5-AE4F-158171F3C042}"/>
                  </a:ext>
                </a:extLst>
              </p:cNvPr>
              <p:cNvSpPr/>
              <p:nvPr/>
            </p:nvSpPr>
            <p:spPr>
              <a:xfrm>
                <a:off x="1914400" y="3363250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51" y="202"/>
                    </a:lnTo>
                    <a:lnTo>
                      <a:pt x="152" y="15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5877;p47">
                <a:extLst>
                  <a:ext uri="{FF2B5EF4-FFF2-40B4-BE49-F238E27FC236}">
                    <a16:creationId xmlns:a16="http://schemas.microsoft.com/office/drawing/2014/main" id="{C3EB3C5F-7FEC-4150-82C5-549A0CF3DB2B}"/>
                  </a:ext>
                </a:extLst>
              </p:cNvPr>
              <p:cNvSpPr/>
              <p:nvPr/>
            </p:nvSpPr>
            <p:spPr>
              <a:xfrm>
                <a:off x="1987300" y="336450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1" y="1"/>
                    </a:moveTo>
                    <a:lnTo>
                      <a:pt x="0" y="51"/>
                    </a:lnTo>
                    <a:lnTo>
                      <a:pt x="101" y="152"/>
                    </a:lnTo>
                    <a:lnTo>
                      <a:pt x="201" y="152"/>
                    </a:lnTo>
                    <a:lnTo>
                      <a:pt x="201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5878;p47">
                <a:extLst>
                  <a:ext uri="{FF2B5EF4-FFF2-40B4-BE49-F238E27FC236}">
                    <a16:creationId xmlns:a16="http://schemas.microsoft.com/office/drawing/2014/main" id="{C66A3869-9862-4865-AD74-77C8013E9CC3}"/>
                  </a:ext>
                </a:extLst>
              </p:cNvPr>
              <p:cNvSpPr/>
              <p:nvPr/>
            </p:nvSpPr>
            <p:spPr>
              <a:xfrm>
                <a:off x="1818900" y="336827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01" y="1"/>
                    </a:moveTo>
                    <a:lnTo>
                      <a:pt x="1" y="151"/>
                    </a:lnTo>
                    <a:lnTo>
                      <a:pt x="101" y="202"/>
                    </a:lnTo>
                    <a:lnTo>
                      <a:pt x="152" y="10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5879;p47">
                <a:extLst>
                  <a:ext uri="{FF2B5EF4-FFF2-40B4-BE49-F238E27FC236}">
                    <a16:creationId xmlns:a16="http://schemas.microsoft.com/office/drawing/2014/main" id="{5B94750A-BE4B-4671-B835-CE23707A3532}"/>
                  </a:ext>
                </a:extLst>
              </p:cNvPr>
              <p:cNvSpPr/>
              <p:nvPr/>
            </p:nvSpPr>
            <p:spPr>
              <a:xfrm>
                <a:off x="1992325" y="3368275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0" y="1"/>
                    </a:moveTo>
                    <a:lnTo>
                      <a:pt x="0" y="101"/>
                    </a:lnTo>
                    <a:lnTo>
                      <a:pt x="101" y="202"/>
                    </a:lnTo>
                    <a:lnTo>
                      <a:pt x="201" y="1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5880;p47">
                <a:extLst>
                  <a:ext uri="{FF2B5EF4-FFF2-40B4-BE49-F238E27FC236}">
                    <a16:creationId xmlns:a16="http://schemas.microsoft.com/office/drawing/2014/main" id="{64C8B1CB-A09C-4E2D-9692-8EF4C63D9F46}"/>
                  </a:ext>
                </a:extLst>
              </p:cNvPr>
              <p:cNvSpPr/>
              <p:nvPr/>
            </p:nvSpPr>
            <p:spPr>
              <a:xfrm>
                <a:off x="1797550" y="337455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01" y="1"/>
                    </a:moveTo>
                    <a:lnTo>
                      <a:pt x="0" y="51"/>
                    </a:lnTo>
                    <a:lnTo>
                      <a:pt x="151" y="152"/>
                    </a:lnTo>
                    <a:lnTo>
                      <a:pt x="201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5881;p47">
                <a:extLst>
                  <a:ext uri="{FF2B5EF4-FFF2-40B4-BE49-F238E27FC236}">
                    <a16:creationId xmlns:a16="http://schemas.microsoft.com/office/drawing/2014/main" id="{2DB39E51-E9AA-435D-A4C0-0916999836BC}"/>
                  </a:ext>
                </a:extLst>
              </p:cNvPr>
              <p:cNvSpPr/>
              <p:nvPr/>
            </p:nvSpPr>
            <p:spPr>
              <a:xfrm>
                <a:off x="1777450" y="341602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0" y="1"/>
                    </a:moveTo>
                    <a:lnTo>
                      <a:pt x="0" y="151"/>
                    </a:lnTo>
                    <a:lnTo>
                      <a:pt x="50" y="202"/>
                    </a:lnTo>
                    <a:lnTo>
                      <a:pt x="151" y="51"/>
                    </a:lnTo>
                    <a:lnTo>
                      <a:pt x="50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5882;p47">
                <a:extLst>
                  <a:ext uri="{FF2B5EF4-FFF2-40B4-BE49-F238E27FC236}">
                    <a16:creationId xmlns:a16="http://schemas.microsoft.com/office/drawing/2014/main" id="{9C8D451D-CF4B-45AB-BDB4-07C14CF7C88C}"/>
                  </a:ext>
                </a:extLst>
              </p:cNvPr>
              <p:cNvSpPr/>
              <p:nvPr/>
            </p:nvSpPr>
            <p:spPr>
              <a:xfrm>
                <a:off x="1793775" y="3416025"/>
                <a:ext cx="25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02" h="202" extrusionOk="0">
                    <a:moveTo>
                      <a:pt x="51" y="1"/>
                    </a:moveTo>
                    <a:lnTo>
                      <a:pt x="1" y="151"/>
                    </a:lnTo>
                    <a:lnTo>
                      <a:pt x="51" y="202"/>
                    </a:lnTo>
                    <a:lnTo>
                      <a:pt x="101" y="5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5883;p47">
                <a:extLst>
                  <a:ext uri="{FF2B5EF4-FFF2-40B4-BE49-F238E27FC236}">
                    <a16:creationId xmlns:a16="http://schemas.microsoft.com/office/drawing/2014/main" id="{80C59C2D-CC13-4617-A92E-810D495E0338}"/>
                  </a:ext>
                </a:extLst>
              </p:cNvPr>
              <p:cNvSpPr/>
              <p:nvPr/>
            </p:nvSpPr>
            <p:spPr>
              <a:xfrm>
                <a:off x="1808850" y="341602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01" y="1"/>
                    </a:moveTo>
                    <a:lnTo>
                      <a:pt x="1" y="151"/>
                    </a:lnTo>
                    <a:lnTo>
                      <a:pt x="101" y="202"/>
                    </a:lnTo>
                    <a:lnTo>
                      <a:pt x="152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5884;p47">
                <a:extLst>
                  <a:ext uri="{FF2B5EF4-FFF2-40B4-BE49-F238E27FC236}">
                    <a16:creationId xmlns:a16="http://schemas.microsoft.com/office/drawing/2014/main" id="{E81ADDBE-9B64-4A95-A42F-1BD596A2951B}"/>
                  </a:ext>
                </a:extLst>
              </p:cNvPr>
              <p:cNvSpPr/>
              <p:nvPr/>
            </p:nvSpPr>
            <p:spPr>
              <a:xfrm>
                <a:off x="1876725" y="3437400"/>
                <a:ext cx="5050" cy="37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1" extrusionOk="0">
                    <a:moveTo>
                      <a:pt x="0" y="0"/>
                    </a:moveTo>
                    <a:lnTo>
                      <a:pt x="0" y="50"/>
                    </a:lnTo>
                    <a:lnTo>
                      <a:pt x="101" y="151"/>
                    </a:lnTo>
                    <a:lnTo>
                      <a:pt x="201" y="10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5885;p47">
                <a:extLst>
                  <a:ext uri="{FF2B5EF4-FFF2-40B4-BE49-F238E27FC236}">
                    <a16:creationId xmlns:a16="http://schemas.microsoft.com/office/drawing/2014/main" id="{A645BCBD-A4D6-49C5-8601-F9BA20BF96E9}"/>
                  </a:ext>
                </a:extLst>
              </p:cNvPr>
              <p:cNvSpPr/>
              <p:nvPr/>
            </p:nvSpPr>
            <p:spPr>
              <a:xfrm>
                <a:off x="1924475" y="3447450"/>
                <a:ext cx="37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1" h="202" extrusionOk="0">
                    <a:moveTo>
                      <a:pt x="0" y="0"/>
                    </a:moveTo>
                    <a:lnTo>
                      <a:pt x="0" y="101"/>
                    </a:lnTo>
                    <a:lnTo>
                      <a:pt x="101" y="201"/>
                    </a:lnTo>
                    <a:lnTo>
                      <a:pt x="151" y="101"/>
                    </a:lnTo>
                    <a:lnTo>
                      <a:pt x="5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5886;p47">
                <a:extLst>
                  <a:ext uri="{FF2B5EF4-FFF2-40B4-BE49-F238E27FC236}">
                    <a16:creationId xmlns:a16="http://schemas.microsoft.com/office/drawing/2014/main" id="{51D5F52D-3161-4270-B46D-E2D0724BD990}"/>
                  </a:ext>
                </a:extLst>
              </p:cNvPr>
              <p:cNvSpPr/>
              <p:nvPr/>
            </p:nvSpPr>
            <p:spPr>
              <a:xfrm>
                <a:off x="1997350" y="3447450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51" y="0"/>
                    </a:moveTo>
                    <a:lnTo>
                      <a:pt x="0" y="101"/>
                    </a:lnTo>
                    <a:lnTo>
                      <a:pt x="0" y="201"/>
                    </a:lnTo>
                    <a:lnTo>
                      <a:pt x="101" y="201"/>
                    </a:lnTo>
                    <a:lnTo>
                      <a:pt x="201" y="10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5887;p47">
                <a:extLst>
                  <a:ext uri="{FF2B5EF4-FFF2-40B4-BE49-F238E27FC236}">
                    <a16:creationId xmlns:a16="http://schemas.microsoft.com/office/drawing/2014/main" id="{3ED49E82-E185-4D04-82BB-7CF8625473B9}"/>
                  </a:ext>
                </a:extLst>
              </p:cNvPr>
              <p:cNvSpPr/>
              <p:nvPr/>
            </p:nvSpPr>
            <p:spPr>
              <a:xfrm>
                <a:off x="2025000" y="3453725"/>
                <a:ext cx="3775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151" h="152" extrusionOk="0">
                    <a:moveTo>
                      <a:pt x="50" y="1"/>
                    </a:moveTo>
                    <a:lnTo>
                      <a:pt x="0" y="51"/>
                    </a:lnTo>
                    <a:lnTo>
                      <a:pt x="50" y="151"/>
                    </a:lnTo>
                    <a:lnTo>
                      <a:pt x="151" y="151"/>
                    </a:lnTo>
                    <a:lnTo>
                      <a:pt x="151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5888;p47">
                <a:extLst>
                  <a:ext uri="{FF2B5EF4-FFF2-40B4-BE49-F238E27FC236}">
                    <a16:creationId xmlns:a16="http://schemas.microsoft.com/office/drawing/2014/main" id="{C47102C3-21AD-4FBB-BF20-E619BD857D5D}"/>
                  </a:ext>
                </a:extLst>
              </p:cNvPr>
              <p:cNvSpPr/>
              <p:nvPr/>
            </p:nvSpPr>
            <p:spPr>
              <a:xfrm>
                <a:off x="2008650" y="345875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01" y="151"/>
                    </a:lnTo>
                    <a:lnTo>
                      <a:pt x="202" y="5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5889;p47">
                <a:extLst>
                  <a:ext uri="{FF2B5EF4-FFF2-40B4-BE49-F238E27FC236}">
                    <a16:creationId xmlns:a16="http://schemas.microsoft.com/office/drawing/2014/main" id="{F3F13A6A-C489-4810-8670-CA424B05E146}"/>
                  </a:ext>
                </a:extLst>
              </p:cNvPr>
              <p:cNvSpPr/>
              <p:nvPr/>
            </p:nvSpPr>
            <p:spPr>
              <a:xfrm>
                <a:off x="2087825" y="351027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1" y="0"/>
                    </a:moveTo>
                    <a:lnTo>
                      <a:pt x="0" y="101"/>
                    </a:lnTo>
                    <a:lnTo>
                      <a:pt x="51" y="202"/>
                    </a:lnTo>
                    <a:lnTo>
                      <a:pt x="151" y="151"/>
                    </a:lnTo>
                    <a:lnTo>
                      <a:pt x="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5890;p47">
                <a:extLst>
                  <a:ext uri="{FF2B5EF4-FFF2-40B4-BE49-F238E27FC236}">
                    <a16:creationId xmlns:a16="http://schemas.microsoft.com/office/drawing/2014/main" id="{D9CAA17D-1944-450A-BF1F-7B7E08FB8EA2}"/>
                  </a:ext>
                </a:extLst>
              </p:cNvPr>
              <p:cNvSpPr/>
              <p:nvPr/>
            </p:nvSpPr>
            <p:spPr>
              <a:xfrm>
                <a:off x="2003625" y="3515300"/>
                <a:ext cx="3800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52" extrusionOk="0">
                    <a:moveTo>
                      <a:pt x="51" y="1"/>
                    </a:moveTo>
                    <a:lnTo>
                      <a:pt x="1" y="151"/>
                    </a:lnTo>
                    <a:lnTo>
                      <a:pt x="51" y="252"/>
                    </a:lnTo>
                    <a:lnTo>
                      <a:pt x="152" y="10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5891;p47">
                <a:extLst>
                  <a:ext uri="{FF2B5EF4-FFF2-40B4-BE49-F238E27FC236}">
                    <a16:creationId xmlns:a16="http://schemas.microsoft.com/office/drawing/2014/main" id="{3CC689B6-80DA-4319-A433-D2A9CCE22E88}"/>
                  </a:ext>
                </a:extLst>
              </p:cNvPr>
              <p:cNvSpPr/>
              <p:nvPr/>
            </p:nvSpPr>
            <p:spPr>
              <a:xfrm>
                <a:off x="1977250" y="3521575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01" y="1"/>
                    </a:moveTo>
                    <a:lnTo>
                      <a:pt x="0" y="51"/>
                    </a:lnTo>
                    <a:lnTo>
                      <a:pt x="0" y="101"/>
                    </a:lnTo>
                    <a:lnTo>
                      <a:pt x="50" y="152"/>
                    </a:lnTo>
                    <a:lnTo>
                      <a:pt x="201" y="51"/>
                    </a:lnTo>
                    <a:lnTo>
                      <a:pt x="2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5892;p47">
                <a:extLst>
                  <a:ext uri="{FF2B5EF4-FFF2-40B4-BE49-F238E27FC236}">
                    <a16:creationId xmlns:a16="http://schemas.microsoft.com/office/drawing/2014/main" id="{510923A9-973A-43B3-9D9C-9F6B0513B830}"/>
                  </a:ext>
                </a:extLst>
              </p:cNvPr>
              <p:cNvSpPr/>
              <p:nvPr/>
            </p:nvSpPr>
            <p:spPr>
              <a:xfrm>
                <a:off x="1924475" y="3568075"/>
                <a:ext cx="37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1" h="202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101" y="202"/>
                    </a:lnTo>
                    <a:lnTo>
                      <a:pt x="151" y="1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5893;p47">
                <a:extLst>
                  <a:ext uri="{FF2B5EF4-FFF2-40B4-BE49-F238E27FC236}">
                    <a16:creationId xmlns:a16="http://schemas.microsoft.com/office/drawing/2014/main" id="{C55137BB-9D98-4473-ACAF-D996893B30F9}"/>
                  </a:ext>
                </a:extLst>
              </p:cNvPr>
              <p:cNvSpPr/>
              <p:nvPr/>
            </p:nvSpPr>
            <p:spPr>
              <a:xfrm>
                <a:off x="1782475" y="357435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51" y="152"/>
                    </a:lnTo>
                    <a:lnTo>
                      <a:pt x="201" y="10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5894;p47">
                <a:extLst>
                  <a:ext uri="{FF2B5EF4-FFF2-40B4-BE49-F238E27FC236}">
                    <a16:creationId xmlns:a16="http://schemas.microsoft.com/office/drawing/2014/main" id="{245F068F-5EA9-4767-A624-332B7BC3BF01}"/>
                  </a:ext>
                </a:extLst>
              </p:cNvPr>
              <p:cNvSpPr/>
              <p:nvPr/>
            </p:nvSpPr>
            <p:spPr>
              <a:xfrm>
                <a:off x="1975975" y="3584425"/>
                <a:ext cx="63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53" h="202" extrusionOk="0">
                    <a:moveTo>
                      <a:pt x="152" y="0"/>
                    </a:moveTo>
                    <a:lnTo>
                      <a:pt x="51" y="50"/>
                    </a:lnTo>
                    <a:lnTo>
                      <a:pt x="51" y="101"/>
                    </a:lnTo>
                    <a:lnTo>
                      <a:pt x="1" y="201"/>
                    </a:lnTo>
                    <a:lnTo>
                      <a:pt x="101" y="201"/>
                    </a:lnTo>
                    <a:lnTo>
                      <a:pt x="202" y="151"/>
                    </a:lnTo>
                    <a:lnTo>
                      <a:pt x="202" y="101"/>
                    </a:lnTo>
                    <a:lnTo>
                      <a:pt x="25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5895;p47">
                <a:extLst>
                  <a:ext uri="{FF2B5EF4-FFF2-40B4-BE49-F238E27FC236}">
                    <a16:creationId xmlns:a16="http://schemas.microsoft.com/office/drawing/2014/main" id="{EA0588EC-4A85-497F-9B81-C7D03DA659AB}"/>
                  </a:ext>
                </a:extLst>
              </p:cNvPr>
              <p:cNvSpPr/>
              <p:nvPr/>
            </p:nvSpPr>
            <p:spPr>
              <a:xfrm>
                <a:off x="1972225" y="3589450"/>
                <a:ext cx="37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1" h="202" extrusionOk="0">
                    <a:moveTo>
                      <a:pt x="101" y="0"/>
                    </a:moveTo>
                    <a:lnTo>
                      <a:pt x="0" y="101"/>
                    </a:lnTo>
                    <a:lnTo>
                      <a:pt x="0" y="151"/>
                    </a:lnTo>
                    <a:lnTo>
                      <a:pt x="50" y="201"/>
                    </a:lnTo>
                    <a:lnTo>
                      <a:pt x="151" y="10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5896;p47">
                <a:extLst>
                  <a:ext uri="{FF2B5EF4-FFF2-40B4-BE49-F238E27FC236}">
                    <a16:creationId xmlns:a16="http://schemas.microsoft.com/office/drawing/2014/main" id="{E02FB321-18B1-4C10-91BA-6EFC3442BA67}"/>
                  </a:ext>
                </a:extLst>
              </p:cNvPr>
              <p:cNvSpPr/>
              <p:nvPr/>
            </p:nvSpPr>
            <p:spPr>
              <a:xfrm>
                <a:off x="1935775" y="3594475"/>
                <a:ext cx="25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2" extrusionOk="0">
                    <a:moveTo>
                      <a:pt x="51" y="0"/>
                    </a:moveTo>
                    <a:lnTo>
                      <a:pt x="0" y="151"/>
                    </a:lnTo>
                    <a:lnTo>
                      <a:pt x="51" y="201"/>
                    </a:lnTo>
                    <a:lnTo>
                      <a:pt x="101" y="101"/>
                    </a:lnTo>
                    <a:lnTo>
                      <a:pt x="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5897;p47">
                <a:extLst>
                  <a:ext uri="{FF2B5EF4-FFF2-40B4-BE49-F238E27FC236}">
                    <a16:creationId xmlns:a16="http://schemas.microsoft.com/office/drawing/2014/main" id="{FC30E0D7-7CEB-4D58-B065-2E0DCF10C534}"/>
                  </a:ext>
                </a:extLst>
              </p:cNvPr>
              <p:cNvSpPr/>
              <p:nvPr/>
            </p:nvSpPr>
            <p:spPr>
              <a:xfrm>
                <a:off x="1761100" y="361080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01" y="1"/>
                    </a:moveTo>
                    <a:lnTo>
                      <a:pt x="1" y="51"/>
                    </a:lnTo>
                    <a:lnTo>
                      <a:pt x="1" y="101"/>
                    </a:lnTo>
                    <a:lnTo>
                      <a:pt x="101" y="151"/>
                    </a:lnTo>
                    <a:lnTo>
                      <a:pt x="202" y="101"/>
                    </a:lnTo>
                    <a:lnTo>
                      <a:pt x="20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5898;p47">
                <a:extLst>
                  <a:ext uri="{FF2B5EF4-FFF2-40B4-BE49-F238E27FC236}">
                    <a16:creationId xmlns:a16="http://schemas.microsoft.com/office/drawing/2014/main" id="{121A06EA-94C8-461E-80CD-A2A27A95741B}"/>
                  </a:ext>
                </a:extLst>
              </p:cNvPr>
              <p:cNvSpPr/>
              <p:nvPr/>
            </p:nvSpPr>
            <p:spPr>
              <a:xfrm>
                <a:off x="2192125" y="3617075"/>
                <a:ext cx="5050" cy="25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02" extrusionOk="0">
                    <a:moveTo>
                      <a:pt x="151" y="1"/>
                    </a:moveTo>
                    <a:lnTo>
                      <a:pt x="0" y="51"/>
                    </a:lnTo>
                    <a:lnTo>
                      <a:pt x="51" y="101"/>
                    </a:lnTo>
                    <a:lnTo>
                      <a:pt x="201" y="5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5899;p47">
                <a:extLst>
                  <a:ext uri="{FF2B5EF4-FFF2-40B4-BE49-F238E27FC236}">
                    <a16:creationId xmlns:a16="http://schemas.microsoft.com/office/drawing/2014/main" id="{6FBE5BF9-5D2C-4308-BC8E-75D020743ACA}"/>
                  </a:ext>
                </a:extLst>
              </p:cNvPr>
              <p:cNvSpPr/>
              <p:nvPr/>
            </p:nvSpPr>
            <p:spPr>
              <a:xfrm>
                <a:off x="2107925" y="3627125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01" y="1"/>
                    </a:moveTo>
                    <a:lnTo>
                      <a:pt x="1" y="51"/>
                    </a:lnTo>
                    <a:lnTo>
                      <a:pt x="151" y="152"/>
                    </a:lnTo>
                    <a:lnTo>
                      <a:pt x="202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5900;p47">
                <a:extLst>
                  <a:ext uri="{FF2B5EF4-FFF2-40B4-BE49-F238E27FC236}">
                    <a16:creationId xmlns:a16="http://schemas.microsoft.com/office/drawing/2014/main" id="{FE074B29-4816-4CCB-B417-B1C8EDA9C8FD}"/>
                  </a:ext>
                </a:extLst>
              </p:cNvPr>
              <p:cNvSpPr/>
              <p:nvPr/>
            </p:nvSpPr>
            <p:spPr>
              <a:xfrm>
                <a:off x="2139350" y="3642225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51" y="0"/>
                    </a:moveTo>
                    <a:lnTo>
                      <a:pt x="0" y="101"/>
                    </a:lnTo>
                    <a:lnTo>
                      <a:pt x="0" y="201"/>
                    </a:lnTo>
                    <a:lnTo>
                      <a:pt x="101" y="201"/>
                    </a:lnTo>
                    <a:lnTo>
                      <a:pt x="201" y="50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5901;p47">
                <a:extLst>
                  <a:ext uri="{FF2B5EF4-FFF2-40B4-BE49-F238E27FC236}">
                    <a16:creationId xmlns:a16="http://schemas.microsoft.com/office/drawing/2014/main" id="{B180F7F3-B80D-4253-A645-199AD7A5C22C}"/>
                  </a:ext>
                </a:extLst>
              </p:cNvPr>
              <p:cNvSpPr/>
              <p:nvPr/>
            </p:nvSpPr>
            <p:spPr>
              <a:xfrm>
                <a:off x="2172025" y="3642225"/>
                <a:ext cx="37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1" h="202" extrusionOk="0">
                    <a:moveTo>
                      <a:pt x="50" y="0"/>
                    </a:moveTo>
                    <a:lnTo>
                      <a:pt x="0" y="50"/>
                    </a:lnTo>
                    <a:lnTo>
                      <a:pt x="50" y="201"/>
                    </a:lnTo>
                    <a:lnTo>
                      <a:pt x="151" y="151"/>
                    </a:lnTo>
                    <a:lnTo>
                      <a:pt x="5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5902;p47">
                <a:extLst>
                  <a:ext uri="{FF2B5EF4-FFF2-40B4-BE49-F238E27FC236}">
                    <a16:creationId xmlns:a16="http://schemas.microsoft.com/office/drawing/2014/main" id="{33EBC64A-71AE-4A73-8FDD-15F90C8EC156}"/>
                  </a:ext>
                </a:extLst>
              </p:cNvPr>
              <p:cNvSpPr/>
              <p:nvPr/>
            </p:nvSpPr>
            <p:spPr>
              <a:xfrm>
                <a:off x="2135575" y="3647250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1" y="0"/>
                    </a:moveTo>
                    <a:lnTo>
                      <a:pt x="0" y="101"/>
                    </a:lnTo>
                    <a:lnTo>
                      <a:pt x="0" y="151"/>
                    </a:lnTo>
                    <a:lnTo>
                      <a:pt x="51" y="201"/>
                    </a:lnTo>
                    <a:lnTo>
                      <a:pt x="151" y="10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5903;p47">
                <a:extLst>
                  <a:ext uri="{FF2B5EF4-FFF2-40B4-BE49-F238E27FC236}">
                    <a16:creationId xmlns:a16="http://schemas.microsoft.com/office/drawing/2014/main" id="{6B6F045C-A1DC-43E6-8898-9F9F2D955531}"/>
                  </a:ext>
                </a:extLst>
              </p:cNvPr>
              <p:cNvSpPr/>
              <p:nvPr/>
            </p:nvSpPr>
            <p:spPr>
              <a:xfrm>
                <a:off x="1908125" y="3653525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51" y="151"/>
                    </a:lnTo>
                    <a:lnTo>
                      <a:pt x="202" y="5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5904;p47">
                <a:extLst>
                  <a:ext uri="{FF2B5EF4-FFF2-40B4-BE49-F238E27FC236}">
                    <a16:creationId xmlns:a16="http://schemas.microsoft.com/office/drawing/2014/main" id="{E55FDE0C-7090-43AE-BFAA-50ED81FBACE2}"/>
                  </a:ext>
                </a:extLst>
              </p:cNvPr>
              <p:cNvSpPr/>
              <p:nvPr/>
            </p:nvSpPr>
            <p:spPr>
              <a:xfrm>
                <a:off x="1787500" y="3668600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01" y="1"/>
                    </a:moveTo>
                    <a:lnTo>
                      <a:pt x="0" y="51"/>
                    </a:lnTo>
                    <a:lnTo>
                      <a:pt x="101" y="202"/>
                    </a:lnTo>
                    <a:lnTo>
                      <a:pt x="151" y="1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5905;p47">
                <a:extLst>
                  <a:ext uri="{FF2B5EF4-FFF2-40B4-BE49-F238E27FC236}">
                    <a16:creationId xmlns:a16="http://schemas.microsoft.com/office/drawing/2014/main" id="{7B6CB118-9686-4D99-980D-9E3D1EF55342}"/>
                  </a:ext>
                </a:extLst>
              </p:cNvPr>
              <p:cNvSpPr/>
              <p:nvPr/>
            </p:nvSpPr>
            <p:spPr>
              <a:xfrm>
                <a:off x="1960900" y="3669850"/>
                <a:ext cx="5050" cy="25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0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52" y="101"/>
                    </a:lnTo>
                    <a:lnTo>
                      <a:pt x="202" y="5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5906;p47">
                <a:extLst>
                  <a:ext uri="{FF2B5EF4-FFF2-40B4-BE49-F238E27FC236}">
                    <a16:creationId xmlns:a16="http://schemas.microsoft.com/office/drawing/2014/main" id="{49E9DF17-126B-432E-B26B-6BC483D7D099}"/>
                  </a:ext>
                </a:extLst>
              </p:cNvPr>
              <p:cNvSpPr/>
              <p:nvPr/>
            </p:nvSpPr>
            <p:spPr>
              <a:xfrm>
                <a:off x="1803825" y="368997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1" y="0"/>
                    </a:moveTo>
                    <a:lnTo>
                      <a:pt x="1" y="101"/>
                    </a:lnTo>
                    <a:lnTo>
                      <a:pt x="51" y="201"/>
                    </a:lnTo>
                    <a:lnTo>
                      <a:pt x="152" y="50"/>
                    </a:lnTo>
                    <a:lnTo>
                      <a:pt x="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5907;p47">
                <a:extLst>
                  <a:ext uri="{FF2B5EF4-FFF2-40B4-BE49-F238E27FC236}">
                    <a16:creationId xmlns:a16="http://schemas.microsoft.com/office/drawing/2014/main" id="{D4931668-F732-465B-B3A7-82D32B81E5BF}"/>
                  </a:ext>
                </a:extLst>
              </p:cNvPr>
              <p:cNvSpPr/>
              <p:nvPr/>
            </p:nvSpPr>
            <p:spPr>
              <a:xfrm>
                <a:off x="2013675" y="3716350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01" y="202"/>
                    </a:lnTo>
                    <a:lnTo>
                      <a:pt x="202" y="202"/>
                    </a:lnTo>
                    <a:lnTo>
                      <a:pt x="202" y="10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5908;p47">
                <a:extLst>
                  <a:ext uri="{FF2B5EF4-FFF2-40B4-BE49-F238E27FC236}">
                    <a16:creationId xmlns:a16="http://schemas.microsoft.com/office/drawing/2014/main" id="{34DB8E9A-8658-4807-9489-7F430BB3E3AA}"/>
                  </a:ext>
                </a:extLst>
              </p:cNvPr>
              <p:cNvSpPr/>
              <p:nvPr/>
            </p:nvSpPr>
            <p:spPr>
              <a:xfrm>
                <a:off x="2003625" y="372137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01" y="202"/>
                    </a:lnTo>
                    <a:lnTo>
                      <a:pt x="152" y="202"/>
                    </a:lnTo>
                    <a:lnTo>
                      <a:pt x="152" y="10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5909;p47">
                <a:extLst>
                  <a:ext uri="{FF2B5EF4-FFF2-40B4-BE49-F238E27FC236}">
                    <a16:creationId xmlns:a16="http://schemas.microsoft.com/office/drawing/2014/main" id="{E7BDC424-A36D-4F71-9781-AB0E541B8605}"/>
                  </a:ext>
                </a:extLst>
              </p:cNvPr>
              <p:cNvSpPr/>
              <p:nvPr/>
            </p:nvSpPr>
            <p:spPr>
              <a:xfrm>
                <a:off x="1787500" y="3732700"/>
                <a:ext cx="5050" cy="37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1" extrusionOk="0">
                    <a:moveTo>
                      <a:pt x="51" y="0"/>
                    </a:moveTo>
                    <a:lnTo>
                      <a:pt x="0" y="50"/>
                    </a:lnTo>
                    <a:lnTo>
                      <a:pt x="101" y="151"/>
                    </a:lnTo>
                    <a:lnTo>
                      <a:pt x="201" y="151"/>
                    </a:lnTo>
                    <a:lnTo>
                      <a:pt x="201" y="50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5910;p47">
                <a:extLst>
                  <a:ext uri="{FF2B5EF4-FFF2-40B4-BE49-F238E27FC236}">
                    <a16:creationId xmlns:a16="http://schemas.microsoft.com/office/drawing/2014/main" id="{4B2EB6F1-E208-4F53-8C79-B48CD51CB95B}"/>
                  </a:ext>
                </a:extLst>
              </p:cNvPr>
              <p:cNvSpPr/>
              <p:nvPr/>
            </p:nvSpPr>
            <p:spPr>
              <a:xfrm>
                <a:off x="1860375" y="3731425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51" y="1"/>
                    </a:moveTo>
                    <a:lnTo>
                      <a:pt x="1" y="101"/>
                    </a:lnTo>
                    <a:lnTo>
                      <a:pt x="1" y="202"/>
                    </a:lnTo>
                    <a:lnTo>
                      <a:pt x="101" y="202"/>
                    </a:lnTo>
                    <a:lnTo>
                      <a:pt x="202" y="10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5911;p47">
                <a:extLst>
                  <a:ext uri="{FF2B5EF4-FFF2-40B4-BE49-F238E27FC236}">
                    <a16:creationId xmlns:a16="http://schemas.microsoft.com/office/drawing/2014/main" id="{A01D21D9-7656-4FA1-9359-DBF4516A65A9}"/>
                  </a:ext>
                </a:extLst>
              </p:cNvPr>
              <p:cNvSpPr/>
              <p:nvPr/>
            </p:nvSpPr>
            <p:spPr>
              <a:xfrm>
                <a:off x="1997350" y="375405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1" y="1"/>
                    </a:moveTo>
                    <a:lnTo>
                      <a:pt x="0" y="151"/>
                    </a:lnTo>
                    <a:lnTo>
                      <a:pt x="201" y="151"/>
                    </a:lnTo>
                    <a:lnTo>
                      <a:pt x="201" y="5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5912;p47">
                <a:extLst>
                  <a:ext uri="{FF2B5EF4-FFF2-40B4-BE49-F238E27FC236}">
                    <a16:creationId xmlns:a16="http://schemas.microsoft.com/office/drawing/2014/main" id="{4301E3F9-6C97-4640-86F5-DBF6ABED5324}"/>
                  </a:ext>
                </a:extLst>
              </p:cNvPr>
              <p:cNvSpPr/>
              <p:nvPr/>
            </p:nvSpPr>
            <p:spPr>
              <a:xfrm>
                <a:off x="2050125" y="3754050"/>
                <a:ext cx="5050" cy="25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02" extrusionOk="0">
                    <a:moveTo>
                      <a:pt x="151" y="1"/>
                    </a:moveTo>
                    <a:lnTo>
                      <a:pt x="0" y="51"/>
                    </a:lnTo>
                    <a:lnTo>
                      <a:pt x="101" y="101"/>
                    </a:lnTo>
                    <a:lnTo>
                      <a:pt x="202" y="5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5913;p47">
                <a:extLst>
                  <a:ext uri="{FF2B5EF4-FFF2-40B4-BE49-F238E27FC236}">
                    <a16:creationId xmlns:a16="http://schemas.microsoft.com/office/drawing/2014/main" id="{277C05C7-03C9-4BAC-8EE0-0FAD1C9A8F06}"/>
                  </a:ext>
                </a:extLst>
              </p:cNvPr>
              <p:cNvSpPr/>
              <p:nvPr/>
            </p:nvSpPr>
            <p:spPr>
              <a:xfrm>
                <a:off x="2144375" y="375280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0" y="0"/>
                    </a:moveTo>
                    <a:lnTo>
                      <a:pt x="0" y="101"/>
                    </a:lnTo>
                    <a:lnTo>
                      <a:pt x="151" y="151"/>
                    </a:lnTo>
                    <a:lnTo>
                      <a:pt x="201" y="10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5914;p47">
                <a:extLst>
                  <a:ext uri="{FF2B5EF4-FFF2-40B4-BE49-F238E27FC236}">
                    <a16:creationId xmlns:a16="http://schemas.microsoft.com/office/drawing/2014/main" id="{66AFBCDB-83BB-4D72-BD3A-B855B53852E5}"/>
                  </a:ext>
                </a:extLst>
              </p:cNvPr>
              <p:cNvSpPr/>
              <p:nvPr/>
            </p:nvSpPr>
            <p:spPr>
              <a:xfrm>
                <a:off x="2109175" y="3764100"/>
                <a:ext cx="380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15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51" y="152"/>
                    </a:lnTo>
                    <a:lnTo>
                      <a:pt x="152" y="152"/>
                    </a:lnTo>
                    <a:lnTo>
                      <a:pt x="152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5915;p47">
                <a:extLst>
                  <a:ext uri="{FF2B5EF4-FFF2-40B4-BE49-F238E27FC236}">
                    <a16:creationId xmlns:a16="http://schemas.microsoft.com/office/drawing/2014/main" id="{2BD48150-DE73-45B3-9AE7-5F1380393147}"/>
                  </a:ext>
                </a:extLst>
              </p:cNvPr>
              <p:cNvSpPr/>
              <p:nvPr/>
            </p:nvSpPr>
            <p:spPr>
              <a:xfrm>
                <a:off x="2112950" y="3767875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" y="1"/>
                    </a:moveTo>
                    <a:lnTo>
                      <a:pt x="1" y="101"/>
                    </a:lnTo>
                    <a:lnTo>
                      <a:pt x="151" y="202"/>
                    </a:lnTo>
                    <a:lnTo>
                      <a:pt x="202" y="1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5916;p47">
                <a:extLst>
                  <a:ext uri="{FF2B5EF4-FFF2-40B4-BE49-F238E27FC236}">
                    <a16:creationId xmlns:a16="http://schemas.microsoft.com/office/drawing/2014/main" id="{DC800B04-6A93-4002-BCE5-6BB4A19A47FB}"/>
                  </a:ext>
                </a:extLst>
              </p:cNvPr>
              <p:cNvSpPr/>
              <p:nvPr/>
            </p:nvSpPr>
            <p:spPr>
              <a:xfrm>
                <a:off x="2167000" y="3767875"/>
                <a:ext cx="37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1" h="202" extrusionOk="0">
                    <a:moveTo>
                      <a:pt x="50" y="1"/>
                    </a:moveTo>
                    <a:lnTo>
                      <a:pt x="0" y="101"/>
                    </a:lnTo>
                    <a:lnTo>
                      <a:pt x="50" y="202"/>
                    </a:lnTo>
                    <a:lnTo>
                      <a:pt x="151" y="151"/>
                    </a:lnTo>
                    <a:lnTo>
                      <a:pt x="50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5917;p47">
                <a:extLst>
                  <a:ext uri="{FF2B5EF4-FFF2-40B4-BE49-F238E27FC236}">
                    <a16:creationId xmlns:a16="http://schemas.microsoft.com/office/drawing/2014/main" id="{0FE9E3AA-5EE0-4CCB-9D24-274A552244D4}"/>
                  </a:ext>
                </a:extLst>
              </p:cNvPr>
              <p:cNvSpPr/>
              <p:nvPr/>
            </p:nvSpPr>
            <p:spPr>
              <a:xfrm>
                <a:off x="1582675" y="3772900"/>
                <a:ext cx="3800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52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101" y="252"/>
                    </a:lnTo>
                    <a:lnTo>
                      <a:pt x="151" y="1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5918;p47">
                <a:extLst>
                  <a:ext uri="{FF2B5EF4-FFF2-40B4-BE49-F238E27FC236}">
                    <a16:creationId xmlns:a16="http://schemas.microsoft.com/office/drawing/2014/main" id="{12AE6C49-1BD9-4EBD-8C78-1866CC88649C}"/>
                  </a:ext>
                </a:extLst>
              </p:cNvPr>
              <p:cNvSpPr/>
              <p:nvPr/>
            </p:nvSpPr>
            <p:spPr>
              <a:xfrm>
                <a:off x="1465800" y="3784200"/>
                <a:ext cx="63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53" h="202" extrusionOk="0">
                    <a:moveTo>
                      <a:pt x="152" y="1"/>
                    </a:moveTo>
                    <a:lnTo>
                      <a:pt x="51" y="51"/>
                    </a:lnTo>
                    <a:lnTo>
                      <a:pt x="51" y="101"/>
                    </a:lnTo>
                    <a:lnTo>
                      <a:pt x="1" y="202"/>
                    </a:lnTo>
                    <a:lnTo>
                      <a:pt x="101" y="202"/>
                    </a:lnTo>
                    <a:lnTo>
                      <a:pt x="202" y="152"/>
                    </a:lnTo>
                    <a:lnTo>
                      <a:pt x="202" y="10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5919;p47">
                <a:extLst>
                  <a:ext uri="{FF2B5EF4-FFF2-40B4-BE49-F238E27FC236}">
                    <a16:creationId xmlns:a16="http://schemas.microsoft.com/office/drawing/2014/main" id="{A7B7B5ED-8E2F-4362-A04E-B24DE789EE1E}"/>
                  </a:ext>
                </a:extLst>
              </p:cNvPr>
              <p:cNvSpPr/>
              <p:nvPr/>
            </p:nvSpPr>
            <p:spPr>
              <a:xfrm>
                <a:off x="2130550" y="3789225"/>
                <a:ext cx="2525" cy="507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3" extrusionOk="0">
                    <a:moveTo>
                      <a:pt x="51" y="1"/>
                    </a:moveTo>
                    <a:lnTo>
                      <a:pt x="0" y="51"/>
                    </a:lnTo>
                    <a:lnTo>
                      <a:pt x="51" y="202"/>
                    </a:lnTo>
                    <a:lnTo>
                      <a:pt x="101" y="152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5920;p47">
                <a:extLst>
                  <a:ext uri="{FF2B5EF4-FFF2-40B4-BE49-F238E27FC236}">
                    <a16:creationId xmlns:a16="http://schemas.microsoft.com/office/drawing/2014/main" id="{26C0E2D5-50CD-4939-8C39-BF71D627CEB3}"/>
                  </a:ext>
                </a:extLst>
              </p:cNvPr>
              <p:cNvSpPr/>
              <p:nvPr/>
            </p:nvSpPr>
            <p:spPr>
              <a:xfrm>
                <a:off x="1571350" y="3800550"/>
                <a:ext cx="50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3" h="202" extrusionOk="0">
                    <a:moveTo>
                      <a:pt x="152" y="0"/>
                    </a:moveTo>
                    <a:lnTo>
                      <a:pt x="1" y="101"/>
                    </a:lnTo>
                    <a:lnTo>
                      <a:pt x="1" y="201"/>
                    </a:lnTo>
                    <a:lnTo>
                      <a:pt x="101" y="201"/>
                    </a:lnTo>
                    <a:lnTo>
                      <a:pt x="202" y="51"/>
                    </a:lnTo>
                    <a:lnTo>
                      <a:pt x="15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5921;p47">
                <a:extLst>
                  <a:ext uri="{FF2B5EF4-FFF2-40B4-BE49-F238E27FC236}">
                    <a16:creationId xmlns:a16="http://schemas.microsoft.com/office/drawing/2014/main" id="{5D1BE8E1-DFB7-46E9-B8E7-93594155D4B9}"/>
                  </a:ext>
                </a:extLst>
              </p:cNvPr>
              <p:cNvSpPr/>
              <p:nvPr/>
            </p:nvSpPr>
            <p:spPr>
              <a:xfrm>
                <a:off x="1582675" y="380557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01" y="0"/>
                    </a:moveTo>
                    <a:lnTo>
                      <a:pt x="0" y="51"/>
                    </a:lnTo>
                    <a:lnTo>
                      <a:pt x="101" y="201"/>
                    </a:lnTo>
                    <a:lnTo>
                      <a:pt x="151" y="10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5922;p47">
                <a:extLst>
                  <a:ext uri="{FF2B5EF4-FFF2-40B4-BE49-F238E27FC236}">
                    <a16:creationId xmlns:a16="http://schemas.microsoft.com/office/drawing/2014/main" id="{75E69E87-168F-46E6-889F-A7C2381CD45B}"/>
                  </a:ext>
                </a:extLst>
              </p:cNvPr>
              <p:cNvSpPr/>
              <p:nvPr/>
            </p:nvSpPr>
            <p:spPr>
              <a:xfrm>
                <a:off x="1997350" y="382190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51" y="1"/>
                    </a:moveTo>
                    <a:lnTo>
                      <a:pt x="0" y="51"/>
                    </a:lnTo>
                    <a:lnTo>
                      <a:pt x="101" y="152"/>
                    </a:lnTo>
                    <a:lnTo>
                      <a:pt x="201" y="5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5923;p47">
                <a:extLst>
                  <a:ext uri="{FF2B5EF4-FFF2-40B4-BE49-F238E27FC236}">
                    <a16:creationId xmlns:a16="http://schemas.microsoft.com/office/drawing/2014/main" id="{C534970B-997B-44AD-A341-7BCD3480998F}"/>
                  </a:ext>
                </a:extLst>
              </p:cNvPr>
              <p:cNvSpPr/>
              <p:nvPr/>
            </p:nvSpPr>
            <p:spPr>
              <a:xfrm>
                <a:off x="1472100" y="3847050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0" y="0"/>
                    </a:moveTo>
                    <a:lnTo>
                      <a:pt x="0" y="101"/>
                    </a:lnTo>
                    <a:lnTo>
                      <a:pt x="50" y="151"/>
                    </a:lnTo>
                    <a:lnTo>
                      <a:pt x="101" y="201"/>
                    </a:lnTo>
                    <a:lnTo>
                      <a:pt x="201" y="201"/>
                    </a:lnTo>
                    <a:lnTo>
                      <a:pt x="201" y="101"/>
                    </a:lnTo>
                    <a:lnTo>
                      <a:pt x="151" y="50"/>
                    </a:lnTo>
                    <a:lnTo>
                      <a:pt x="5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5924;p47">
                <a:extLst>
                  <a:ext uri="{FF2B5EF4-FFF2-40B4-BE49-F238E27FC236}">
                    <a16:creationId xmlns:a16="http://schemas.microsoft.com/office/drawing/2014/main" id="{71C8E7F2-5CC9-412A-A12A-037D1D0FBA8B}"/>
                  </a:ext>
                </a:extLst>
              </p:cNvPr>
              <p:cNvSpPr/>
              <p:nvPr/>
            </p:nvSpPr>
            <p:spPr>
              <a:xfrm>
                <a:off x="2040075" y="384830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1" y="0"/>
                    </a:moveTo>
                    <a:lnTo>
                      <a:pt x="0" y="51"/>
                    </a:lnTo>
                    <a:lnTo>
                      <a:pt x="101" y="151"/>
                    </a:lnTo>
                    <a:lnTo>
                      <a:pt x="201" y="51"/>
                    </a:lnTo>
                    <a:lnTo>
                      <a:pt x="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5925;p47">
                <a:extLst>
                  <a:ext uri="{FF2B5EF4-FFF2-40B4-BE49-F238E27FC236}">
                    <a16:creationId xmlns:a16="http://schemas.microsoft.com/office/drawing/2014/main" id="{A24972AC-BE85-40B0-A275-96EBFEA2D6FD}"/>
                  </a:ext>
                </a:extLst>
              </p:cNvPr>
              <p:cNvSpPr/>
              <p:nvPr/>
            </p:nvSpPr>
            <p:spPr>
              <a:xfrm>
                <a:off x="1604025" y="3853325"/>
                <a:ext cx="380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152" extrusionOk="0">
                    <a:moveTo>
                      <a:pt x="51" y="0"/>
                    </a:moveTo>
                    <a:lnTo>
                      <a:pt x="1" y="51"/>
                    </a:lnTo>
                    <a:lnTo>
                      <a:pt x="101" y="151"/>
                    </a:lnTo>
                    <a:lnTo>
                      <a:pt x="152" y="151"/>
                    </a:lnTo>
                    <a:lnTo>
                      <a:pt x="152" y="10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5926;p47">
                <a:extLst>
                  <a:ext uri="{FF2B5EF4-FFF2-40B4-BE49-F238E27FC236}">
                    <a16:creationId xmlns:a16="http://schemas.microsoft.com/office/drawing/2014/main" id="{D28C6EBD-AD5E-4007-A754-371DB15165C7}"/>
                  </a:ext>
                </a:extLst>
              </p:cNvPr>
              <p:cNvSpPr/>
              <p:nvPr/>
            </p:nvSpPr>
            <p:spPr>
              <a:xfrm>
                <a:off x="468075" y="3899825"/>
                <a:ext cx="25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2" extrusionOk="0">
                    <a:moveTo>
                      <a:pt x="51" y="0"/>
                    </a:moveTo>
                    <a:lnTo>
                      <a:pt x="0" y="151"/>
                    </a:lnTo>
                    <a:lnTo>
                      <a:pt x="51" y="201"/>
                    </a:lnTo>
                    <a:lnTo>
                      <a:pt x="101" y="50"/>
                    </a:lnTo>
                    <a:lnTo>
                      <a:pt x="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5927;p47">
                <a:extLst>
                  <a:ext uri="{FF2B5EF4-FFF2-40B4-BE49-F238E27FC236}">
                    <a16:creationId xmlns:a16="http://schemas.microsoft.com/office/drawing/2014/main" id="{E0634FC8-CDCF-44F3-BE3C-E25F5C698B6F}"/>
                  </a:ext>
                </a:extLst>
              </p:cNvPr>
              <p:cNvSpPr/>
              <p:nvPr/>
            </p:nvSpPr>
            <p:spPr>
              <a:xfrm>
                <a:off x="463050" y="3909875"/>
                <a:ext cx="252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52" extrusionOk="0">
                    <a:moveTo>
                      <a:pt x="50" y="0"/>
                    </a:moveTo>
                    <a:lnTo>
                      <a:pt x="0" y="101"/>
                    </a:lnTo>
                    <a:lnTo>
                      <a:pt x="50" y="252"/>
                    </a:lnTo>
                    <a:lnTo>
                      <a:pt x="101" y="151"/>
                    </a:lnTo>
                    <a:lnTo>
                      <a:pt x="5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5928;p47">
                <a:extLst>
                  <a:ext uri="{FF2B5EF4-FFF2-40B4-BE49-F238E27FC236}">
                    <a16:creationId xmlns:a16="http://schemas.microsoft.com/office/drawing/2014/main" id="{175E61F5-617A-4B91-8FCC-60D2EBF97D70}"/>
                  </a:ext>
                </a:extLst>
              </p:cNvPr>
              <p:cNvSpPr/>
              <p:nvPr/>
            </p:nvSpPr>
            <p:spPr>
              <a:xfrm>
                <a:off x="1634200" y="3257700"/>
                <a:ext cx="1132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252" extrusionOk="0">
                    <a:moveTo>
                      <a:pt x="0" y="0"/>
                    </a:moveTo>
                    <a:lnTo>
                      <a:pt x="101" y="151"/>
                    </a:lnTo>
                    <a:lnTo>
                      <a:pt x="151" y="202"/>
                    </a:lnTo>
                    <a:lnTo>
                      <a:pt x="302" y="252"/>
                    </a:lnTo>
                    <a:lnTo>
                      <a:pt x="453" y="202"/>
                    </a:lnTo>
                    <a:lnTo>
                      <a:pt x="352" y="101"/>
                    </a:lnTo>
                    <a:lnTo>
                      <a:pt x="3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5929;p47">
                <a:extLst>
                  <a:ext uri="{FF2B5EF4-FFF2-40B4-BE49-F238E27FC236}">
                    <a16:creationId xmlns:a16="http://schemas.microsoft.com/office/drawing/2014/main" id="{C6B457B9-A853-40F0-876B-DDC56521078F}"/>
                  </a:ext>
                </a:extLst>
              </p:cNvPr>
              <p:cNvSpPr/>
              <p:nvPr/>
            </p:nvSpPr>
            <p:spPr>
              <a:xfrm>
                <a:off x="1693250" y="3726400"/>
                <a:ext cx="88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0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" y="152"/>
                    </a:lnTo>
                    <a:lnTo>
                      <a:pt x="101" y="202"/>
                    </a:lnTo>
                    <a:lnTo>
                      <a:pt x="302" y="202"/>
                    </a:lnTo>
                    <a:lnTo>
                      <a:pt x="352" y="152"/>
                    </a:lnTo>
                    <a:lnTo>
                      <a:pt x="352" y="5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5930;p47">
                <a:extLst>
                  <a:ext uri="{FF2B5EF4-FFF2-40B4-BE49-F238E27FC236}">
                    <a16:creationId xmlns:a16="http://schemas.microsoft.com/office/drawing/2014/main" id="{6404C446-F107-46BC-848E-CE1686BC5ADB}"/>
                  </a:ext>
                </a:extLst>
              </p:cNvPr>
              <p:cNvSpPr/>
              <p:nvPr/>
            </p:nvSpPr>
            <p:spPr>
              <a:xfrm>
                <a:off x="1708325" y="3721375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1" y="1"/>
                    </a:moveTo>
                    <a:lnTo>
                      <a:pt x="1" y="101"/>
                    </a:lnTo>
                    <a:lnTo>
                      <a:pt x="152" y="152"/>
                    </a:lnTo>
                    <a:lnTo>
                      <a:pt x="202" y="10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5931;p47">
                <a:extLst>
                  <a:ext uri="{FF2B5EF4-FFF2-40B4-BE49-F238E27FC236}">
                    <a16:creationId xmlns:a16="http://schemas.microsoft.com/office/drawing/2014/main" id="{78E28FFA-4622-477C-AEB9-39BA0D909279}"/>
                  </a:ext>
                </a:extLst>
              </p:cNvPr>
              <p:cNvSpPr/>
              <p:nvPr/>
            </p:nvSpPr>
            <p:spPr>
              <a:xfrm>
                <a:off x="1213225" y="3143350"/>
                <a:ext cx="6325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53" h="152" extrusionOk="0">
                    <a:moveTo>
                      <a:pt x="101" y="0"/>
                    </a:moveTo>
                    <a:lnTo>
                      <a:pt x="1" y="51"/>
                    </a:lnTo>
                    <a:lnTo>
                      <a:pt x="152" y="151"/>
                    </a:lnTo>
                    <a:lnTo>
                      <a:pt x="252" y="5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5932;p47">
                <a:extLst>
                  <a:ext uri="{FF2B5EF4-FFF2-40B4-BE49-F238E27FC236}">
                    <a16:creationId xmlns:a16="http://schemas.microsoft.com/office/drawing/2014/main" id="{58C33A9D-4BA2-4A21-AFAB-88A95219ABF4}"/>
                  </a:ext>
                </a:extLst>
              </p:cNvPr>
              <p:cNvSpPr/>
              <p:nvPr/>
            </p:nvSpPr>
            <p:spPr>
              <a:xfrm>
                <a:off x="1229575" y="314335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0" y="0"/>
                    </a:moveTo>
                    <a:lnTo>
                      <a:pt x="0" y="51"/>
                    </a:lnTo>
                    <a:lnTo>
                      <a:pt x="151" y="151"/>
                    </a:lnTo>
                    <a:lnTo>
                      <a:pt x="201" y="51"/>
                    </a:lnTo>
                    <a:lnTo>
                      <a:pt x="5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5933;p47">
                <a:extLst>
                  <a:ext uri="{FF2B5EF4-FFF2-40B4-BE49-F238E27FC236}">
                    <a16:creationId xmlns:a16="http://schemas.microsoft.com/office/drawing/2014/main" id="{C07D86E1-14B6-4DA6-9386-18BE5BDB2E91}"/>
                  </a:ext>
                </a:extLst>
              </p:cNvPr>
              <p:cNvSpPr/>
              <p:nvPr/>
            </p:nvSpPr>
            <p:spPr>
              <a:xfrm>
                <a:off x="1629175" y="3463775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51" y="1"/>
                    </a:moveTo>
                    <a:lnTo>
                      <a:pt x="0" y="101"/>
                    </a:lnTo>
                    <a:lnTo>
                      <a:pt x="0" y="202"/>
                    </a:lnTo>
                    <a:lnTo>
                      <a:pt x="101" y="202"/>
                    </a:lnTo>
                    <a:lnTo>
                      <a:pt x="201" y="5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5934;p47">
                <a:extLst>
                  <a:ext uri="{FF2B5EF4-FFF2-40B4-BE49-F238E27FC236}">
                    <a16:creationId xmlns:a16="http://schemas.microsoft.com/office/drawing/2014/main" id="{2AD26C2C-9D48-4A8E-A600-9294B594342D}"/>
                  </a:ext>
                </a:extLst>
              </p:cNvPr>
              <p:cNvSpPr/>
              <p:nvPr/>
            </p:nvSpPr>
            <p:spPr>
              <a:xfrm>
                <a:off x="1625400" y="3468800"/>
                <a:ext cx="380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152" extrusionOk="0">
                    <a:moveTo>
                      <a:pt x="51" y="1"/>
                    </a:moveTo>
                    <a:lnTo>
                      <a:pt x="0" y="51"/>
                    </a:lnTo>
                    <a:lnTo>
                      <a:pt x="0" y="101"/>
                    </a:lnTo>
                    <a:lnTo>
                      <a:pt x="51" y="152"/>
                    </a:lnTo>
                    <a:lnTo>
                      <a:pt x="151" y="10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5935;p47">
                <a:extLst>
                  <a:ext uri="{FF2B5EF4-FFF2-40B4-BE49-F238E27FC236}">
                    <a16:creationId xmlns:a16="http://schemas.microsoft.com/office/drawing/2014/main" id="{F6B86AE6-E484-484E-9E6E-786F3E53EB04}"/>
                  </a:ext>
                </a:extLst>
              </p:cNvPr>
              <p:cNvSpPr/>
              <p:nvPr/>
            </p:nvSpPr>
            <p:spPr>
              <a:xfrm>
                <a:off x="902850" y="3505250"/>
                <a:ext cx="630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403" extrusionOk="0">
                    <a:moveTo>
                      <a:pt x="1" y="0"/>
                    </a:moveTo>
                    <a:lnTo>
                      <a:pt x="1" y="51"/>
                    </a:lnTo>
                    <a:lnTo>
                      <a:pt x="51" y="201"/>
                    </a:lnTo>
                    <a:lnTo>
                      <a:pt x="51" y="302"/>
                    </a:lnTo>
                    <a:lnTo>
                      <a:pt x="151" y="403"/>
                    </a:lnTo>
                    <a:lnTo>
                      <a:pt x="252" y="252"/>
                    </a:lnTo>
                    <a:lnTo>
                      <a:pt x="252" y="151"/>
                    </a:lnTo>
                    <a:lnTo>
                      <a:pt x="202" y="5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5936;p47">
                <a:extLst>
                  <a:ext uri="{FF2B5EF4-FFF2-40B4-BE49-F238E27FC236}">
                    <a16:creationId xmlns:a16="http://schemas.microsoft.com/office/drawing/2014/main" id="{6591B1E2-CD4A-443A-882A-448B269D7795}"/>
                  </a:ext>
                </a:extLst>
              </p:cNvPr>
              <p:cNvSpPr/>
              <p:nvPr/>
            </p:nvSpPr>
            <p:spPr>
              <a:xfrm>
                <a:off x="1945825" y="3752800"/>
                <a:ext cx="100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202" extrusionOk="0">
                    <a:moveTo>
                      <a:pt x="101" y="0"/>
                    </a:moveTo>
                    <a:lnTo>
                      <a:pt x="51" y="51"/>
                    </a:lnTo>
                    <a:lnTo>
                      <a:pt x="1" y="101"/>
                    </a:lnTo>
                    <a:lnTo>
                      <a:pt x="51" y="201"/>
                    </a:lnTo>
                    <a:lnTo>
                      <a:pt x="252" y="201"/>
                    </a:lnTo>
                    <a:lnTo>
                      <a:pt x="302" y="151"/>
                    </a:lnTo>
                    <a:lnTo>
                      <a:pt x="403" y="101"/>
                    </a:lnTo>
                    <a:lnTo>
                      <a:pt x="40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1" name="Google Shape;5937;p47">
              <a:extLst>
                <a:ext uri="{FF2B5EF4-FFF2-40B4-BE49-F238E27FC236}">
                  <a16:creationId xmlns:a16="http://schemas.microsoft.com/office/drawing/2014/main" id="{6A7E87CF-5A14-4050-BC79-22F10BA38ADD}"/>
                </a:ext>
              </a:extLst>
            </p:cNvPr>
            <p:cNvSpPr/>
            <p:nvPr/>
          </p:nvSpPr>
          <p:spPr>
            <a:xfrm>
              <a:off x="3366475" y="2083400"/>
              <a:ext cx="2201400" cy="7404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95" name="مربع نص 1194">
            <a:extLst>
              <a:ext uri="{FF2B5EF4-FFF2-40B4-BE49-F238E27FC236}">
                <a16:creationId xmlns:a16="http://schemas.microsoft.com/office/drawing/2014/main" id="{C22B6301-9BAE-4F2B-94F2-349B38447841}"/>
              </a:ext>
            </a:extLst>
          </p:cNvPr>
          <p:cNvSpPr txBox="1"/>
          <p:nvPr/>
        </p:nvSpPr>
        <p:spPr>
          <a:xfrm>
            <a:off x="5640935" y="3640685"/>
            <a:ext cx="290139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 dirty="0">
                <a:solidFill>
                  <a:srgbClr val="F7E8CD"/>
                </a:solidFill>
                <a:latin typeface="Selawik Semibold" panose="020B0702040204020203" pitchFamily="34" charset="0"/>
              </a:rPr>
              <a:t>Read along as you listen</a:t>
            </a:r>
          </a:p>
        </p:txBody>
      </p:sp>
    </p:spTree>
    <p:extLst>
      <p:ext uri="{BB962C8B-B14F-4D97-AF65-F5344CB8AC3E}">
        <p14:creationId xmlns:p14="http://schemas.microsoft.com/office/powerpoint/2010/main" val="3514109952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>
            <a:extLst>
              <a:ext uri="{FF2B5EF4-FFF2-40B4-BE49-F238E27FC236}">
                <a16:creationId xmlns:a16="http://schemas.microsoft.com/office/drawing/2014/main" id="{9A87E5EB-10E6-4E4A-99DD-0C0C37F420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571" t="15388" r="22941" b="13501"/>
          <a:stretch/>
        </p:blipFill>
        <p:spPr>
          <a:xfrm>
            <a:off x="143555" y="128470"/>
            <a:ext cx="5039265" cy="48865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50000"/>
              </a:schemeClr>
            </a:solidFill>
            <a:miter lim="800000"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مربع نص 13">
            <a:extLst>
              <a:ext uri="{FF2B5EF4-FFF2-40B4-BE49-F238E27FC236}">
                <a16:creationId xmlns:a16="http://schemas.microsoft.com/office/drawing/2014/main" id="{20BC3138-31E1-4686-BA13-09806DFB2DCC}"/>
              </a:ext>
            </a:extLst>
          </p:cNvPr>
          <p:cNvSpPr txBox="1"/>
          <p:nvPr/>
        </p:nvSpPr>
        <p:spPr>
          <a:xfrm>
            <a:off x="3197654" y="128470"/>
            <a:ext cx="1985165" cy="1832460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endParaRPr lang="ar-SA" dirty="0"/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5696B07B-21FC-4546-9652-CA29B8B813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44950" y="0"/>
            <a:ext cx="2290575" cy="2128477"/>
          </a:xfrm>
          <a:prstGeom prst="rect">
            <a:avLst/>
          </a:prstGeom>
        </p:spPr>
      </p:pic>
      <p:sp>
        <p:nvSpPr>
          <p:cNvPr id="15" name="فقاعة الكلام: مستطيلة مستديرة الزوايا 14">
            <a:extLst>
              <a:ext uri="{FF2B5EF4-FFF2-40B4-BE49-F238E27FC236}">
                <a16:creationId xmlns:a16="http://schemas.microsoft.com/office/drawing/2014/main" id="{766828BE-1800-4793-9C0E-4A7B29E25237}"/>
              </a:ext>
            </a:extLst>
          </p:cNvPr>
          <p:cNvSpPr/>
          <p:nvPr/>
        </p:nvSpPr>
        <p:spPr>
          <a:xfrm>
            <a:off x="5640935" y="128470"/>
            <a:ext cx="3336172" cy="547725"/>
          </a:xfrm>
          <a:prstGeom prst="wedgeRoundRectCallout">
            <a:avLst>
              <a:gd name="adj1" fmla="val -56751"/>
              <a:gd name="adj2" fmla="val 22245"/>
              <a:gd name="adj3" fmla="val 16667"/>
            </a:avLst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dirty="0">
                <a:solidFill>
                  <a:schemeClr val="bg1"/>
                </a:solidFill>
              </a:rPr>
              <a:t>What are all these bags?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6" name="فقاعة الكلام: مستطيلة مستديرة الزوايا 15">
            <a:extLst>
              <a:ext uri="{FF2B5EF4-FFF2-40B4-BE49-F238E27FC236}">
                <a16:creationId xmlns:a16="http://schemas.microsoft.com/office/drawing/2014/main" id="{A219364C-EFF4-45AF-8E80-AFF104FAD922}"/>
              </a:ext>
            </a:extLst>
          </p:cNvPr>
          <p:cNvSpPr/>
          <p:nvPr/>
        </p:nvSpPr>
        <p:spPr>
          <a:xfrm>
            <a:off x="5640935" y="739290"/>
            <a:ext cx="2748690" cy="458115"/>
          </a:xfrm>
          <a:prstGeom prst="wedgeRoundRectCallout">
            <a:avLst>
              <a:gd name="adj1" fmla="val -56751"/>
              <a:gd name="adj2" fmla="val 22245"/>
              <a:gd name="adj3" fmla="val 16667"/>
            </a:avLst>
          </a:prstGeom>
          <a:solidFill>
            <a:schemeClr val="bg2">
              <a:lumMod val="75000"/>
            </a:schemeClr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Shopping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18" name="فقاعة الكلام: مستطيلة مستديرة الزوايا 17">
            <a:extLst>
              <a:ext uri="{FF2B5EF4-FFF2-40B4-BE49-F238E27FC236}">
                <a16:creationId xmlns:a16="http://schemas.microsoft.com/office/drawing/2014/main" id="{F30FAC99-F90F-400A-BA96-4C02D76761EA}"/>
              </a:ext>
            </a:extLst>
          </p:cNvPr>
          <p:cNvSpPr/>
          <p:nvPr/>
        </p:nvSpPr>
        <p:spPr>
          <a:xfrm>
            <a:off x="5640935" y="1960930"/>
            <a:ext cx="2748690" cy="458115"/>
          </a:xfrm>
          <a:prstGeom prst="wedgeRoundRectCallout">
            <a:avLst>
              <a:gd name="adj1" fmla="val -56751"/>
              <a:gd name="adj2" fmla="val 22245"/>
              <a:gd name="adj3" fmla="val 16667"/>
            </a:avLst>
          </a:prstGeom>
          <a:solidFill>
            <a:schemeClr val="bg2">
              <a:lumMod val="75000"/>
            </a:schemeClr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Two persons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20" name="فقاعة الكلام: مستطيلة مستديرة الزوايا 19">
            <a:extLst>
              <a:ext uri="{FF2B5EF4-FFF2-40B4-BE49-F238E27FC236}">
                <a16:creationId xmlns:a16="http://schemas.microsoft.com/office/drawing/2014/main" id="{09E62B1A-0E1D-46D6-960D-AA041B88EA87}"/>
              </a:ext>
            </a:extLst>
          </p:cNvPr>
          <p:cNvSpPr/>
          <p:nvPr/>
        </p:nvSpPr>
        <p:spPr>
          <a:xfrm>
            <a:off x="5640935" y="3182570"/>
            <a:ext cx="2748690" cy="458115"/>
          </a:xfrm>
          <a:prstGeom prst="wedgeRoundRectCallout">
            <a:avLst>
              <a:gd name="adj1" fmla="val -56751"/>
              <a:gd name="adj2" fmla="val 22245"/>
              <a:gd name="adj3" fmla="val 16667"/>
            </a:avLst>
          </a:prstGeom>
          <a:solidFill>
            <a:schemeClr val="bg2">
              <a:lumMod val="75000"/>
            </a:schemeClr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Amal and Farah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22" name="فقاعة الكلام: مستطيلة مستديرة الزوايا 21">
            <a:extLst>
              <a:ext uri="{FF2B5EF4-FFF2-40B4-BE49-F238E27FC236}">
                <a16:creationId xmlns:a16="http://schemas.microsoft.com/office/drawing/2014/main" id="{E27DB273-85EF-41AF-A8A4-AD41D4D5CD27}"/>
              </a:ext>
            </a:extLst>
          </p:cNvPr>
          <p:cNvSpPr/>
          <p:nvPr/>
        </p:nvSpPr>
        <p:spPr>
          <a:xfrm>
            <a:off x="5488230" y="1350110"/>
            <a:ext cx="3336172" cy="547725"/>
          </a:xfrm>
          <a:prstGeom prst="wedgeRoundRectCallout">
            <a:avLst>
              <a:gd name="adj1" fmla="val -56751"/>
              <a:gd name="adj2" fmla="val 22245"/>
              <a:gd name="adj3" fmla="val 16667"/>
            </a:avLst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dirty="0">
                <a:solidFill>
                  <a:schemeClr val="bg1"/>
                </a:solidFill>
              </a:rPr>
              <a:t>How many persons are there?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23" name="فقاعة الكلام: مستطيلة مستديرة الزوايا 22">
            <a:extLst>
              <a:ext uri="{FF2B5EF4-FFF2-40B4-BE49-F238E27FC236}">
                <a16:creationId xmlns:a16="http://schemas.microsoft.com/office/drawing/2014/main" id="{28BBA35A-8DDD-4BE5-A24C-D6A42E2BAC84}"/>
              </a:ext>
            </a:extLst>
          </p:cNvPr>
          <p:cNvSpPr/>
          <p:nvPr/>
        </p:nvSpPr>
        <p:spPr>
          <a:xfrm>
            <a:off x="5488230" y="2571750"/>
            <a:ext cx="3336172" cy="547725"/>
          </a:xfrm>
          <a:prstGeom prst="wedgeRoundRectCallout">
            <a:avLst>
              <a:gd name="adj1" fmla="val -56751"/>
              <a:gd name="adj2" fmla="val 22245"/>
              <a:gd name="adj3" fmla="val 16667"/>
            </a:avLst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Who are they ?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24" name="فقاعة الكلام: مستطيلة مستديرة الزوايا 23">
            <a:extLst>
              <a:ext uri="{FF2B5EF4-FFF2-40B4-BE49-F238E27FC236}">
                <a16:creationId xmlns:a16="http://schemas.microsoft.com/office/drawing/2014/main" id="{57D61BF4-C242-4247-B6EA-035647F2E0A8}"/>
              </a:ext>
            </a:extLst>
          </p:cNvPr>
          <p:cNvSpPr/>
          <p:nvPr/>
        </p:nvSpPr>
        <p:spPr>
          <a:xfrm>
            <a:off x="5488230" y="3793390"/>
            <a:ext cx="3336172" cy="547725"/>
          </a:xfrm>
          <a:prstGeom prst="wedgeRoundRectCallout">
            <a:avLst>
              <a:gd name="adj1" fmla="val -56751"/>
              <a:gd name="adj2" fmla="val 22245"/>
              <a:gd name="adj3" fmla="val 16667"/>
            </a:avLst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Where are they?</a:t>
            </a:r>
          </a:p>
        </p:txBody>
      </p:sp>
      <p:sp>
        <p:nvSpPr>
          <p:cNvPr id="25" name="فقاعة الكلام: مستطيلة مستديرة الزوايا 24">
            <a:extLst>
              <a:ext uri="{FF2B5EF4-FFF2-40B4-BE49-F238E27FC236}">
                <a16:creationId xmlns:a16="http://schemas.microsoft.com/office/drawing/2014/main" id="{74E1CE6A-B4DA-45D7-B4CF-1AD792913C35}"/>
              </a:ext>
            </a:extLst>
          </p:cNvPr>
          <p:cNvSpPr/>
          <p:nvPr/>
        </p:nvSpPr>
        <p:spPr>
          <a:xfrm>
            <a:off x="5488230" y="4404210"/>
            <a:ext cx="3512215" cy="610820"/>
          </a:xfrm>
          <a:prstGeom prst="wedgeRoundRectCallout">
            <a:avLst>
              <a:gd name="adj1" fmla="val -55188"/>
              <a:gd name="adj2" fmla="val 24761"/>
              <a:gd name="adj3" fmla="val 16667"/>
            </a:avLst>
          </a:prstGeom>
          <a:solidFill>
            <a:schemeClr val="bg2">
              <a:lumMod val="75000"/>
            </a:schemeClr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They are shopping, probably at a mall or department store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064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8" grpId="0" animBg="1"/>
      <p:bldP spid="20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32369751-0D33-40D0-B2C3-FD7AF3B7F1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rcRect l="26471" t="31821" r="26975" b="8721"/>
          <a:stretch/>
        </p:blipFill>
        <p:spPr>
          <a:xfrm>
            <a:off x="0" y="-55214"/>
            <a:ext cx="4396000" cy="5198714"/>
          </a:xfrm>
          <a:prstGeom prst="rect">
            <a:avLst/>
          </a:prstGeom>
        </p:spPr>
      </p:pic>
      <p:pic>
        <p:nvPicPr>
          <p:cNvPr id="4" name="Picture 8">
            <a:extLst>
              <a:ext uri="{FF2B5EF4-FFF2-40B4-BE49-F238E27FC236}">
                <a16:creationId xmlns:a16="http://schemas.microsoft.com/office/drawing/2014/main" id="{6A21C065-E52E-4E09-824C-F5D4A0323E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4460" y="3182570"/>
            <a:ext cx="2525120" cy="1985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فقاعة التفكير: على شكل سحابة 5">
            <a:extLst>
              <a:ext uri="{FF2B5EF4-FFF2-40B4-BE49-F238E27FC236}">
                <a16:creationId xmlns:a16="http://schemas.microsoft.com/office/drawing/2014/main" id="{9724CB9A-2D68-4750-B0E6-ABD43987B9AC}"/>
              </a:ext>
            </a:extLst>
          </p:cNvPr>
          <p:cNvSpPr/>
          <p:nvPr/>
        </p:nvSpPr>
        <p:spPr>
          <a:xfrm>
            <a:off x="4877410" y="739290"/>
            <a:ext cx="3647332" cy="1549949"/>
          </a:xfrm>
          <a:prstGeom prst="cloudCallout">
            <a:avLst>
              <a:gd name="adj1" fmla="val 44466"/>
              <a:gd name="adj2" fmla="val 105859"/>
            </a:avLst>
          </a:prstGeom>
          <a:solidFill>
            <a:schemeClr val="accent6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200" b="1" dirty="0"/>
          </a:p>
          <a:p>
            <a:pPr algn="ctr"/>
            <a:r>
              <a:rPr lang="en-US" sz="2000" b="1" dirty="0"/>
              <a:t>Who says </a:t>
            </a:r>
            <a:r>
              <a:rPr lang="en-US" b="1" dirty="0"/>
              <a:t>………</a:t>
            </a:r>
          </a:p>
          <a:p>
            <a:pPr algn="ctr"/>
            <a:r>
              <a:rPr lang="en-US" sz="2000" b="1" dirty="0">
                <a:latin typeface="Handlee" panose="02000000000000000000" pitchFamily="2" charset="0"/>
                <a:cs typeface="Cavolini" panose="03000502040302020204" pitchFamily="66" charset="0"/>
              </a:rPr>
              <a:t>broke</a:t>
            </a:r>
            <a:endParaRPr lang="ar-SA" b="1" dirty="0">
              <a:latin typeface="Handlee" panose="02000000000000000000" pitchFamily="2" charset="0"/>
              <a:cs typeface="Cavolini" panose="03000502040302020204" pitchFamily="66" charset="0"/>
            </a:endParaRPr>
          </a:p>
        </p:txBody>
      </p:sp>
      <p:sp>
        <p:nvSpPr>
          <p:cNvPr id="7" name="فقاعة التفكير: على شكل سحابة 6">
            <a:extLst>
              <a:ext uri="{FF2B5EF4-FFF2-40B4-BE49-F238E27FC236}">
                <a16:creationId xmlns:a16="http://schemas.microsoft.com/office/drawing/2014/main" id="{1816AD49-E435-4E78-8AB6-4768673CC4A2}"/>
              </a:ext>
            </a:extLst>
          </p:cNvPr>
          <p:cNvSpPr/>
          <p:nvPr/>
        </p:nvSpPr>
        <p:spPr>
          <a:xfrm>
            <a:off x="3044950" y="2724455"/>
            <a:ext cx="3057638" cy="987235"/>
          </a:xfrm>
          <a:prstGeom prst="cloudCallout">
            <a:avLst>
              <a:gd name="adj1" fmla="val 58291"/>
              <a:gd name="adj2" fmla="val 48154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2000" b="1" dirty="0"/>
          </a:p>
          <a:p>
            <a:pPr algn="ctr"/>
            <a:r>
              <a:rPr lang="en-US" sz="2000" b="1" dirty="0">
                <a:solidFill>
                  <a:schemeClr val="bg1"/>
                </a:solidFill>
              </a:rPr>
              <a:t>Amal</a:t>
            </a:r>
            <a:endParaRPr lang="en-US" sz="1800" b="1" dirty="0">
              <a:solidFill>
                <a:schemeClr val="bg1"/>
              </a:solidFill>
              <a:latin typeface="Handlee" panose="02000000000000000000" pitchFamily="2" charset="0"/>
            </a:endParaRPr>
          </a:p>
          <a:p>
            <a:pPr algn="ctr"/>
            <a:endParaRPr lang="ar-SA" b="1" dirty="0"/>
          </a:p>
        </p:txBody>
      </p:sp>
    </p:spTree>
    <p:extLst>
      <p:ext uri="{BB962C8B-B14F-4D97-AF65-F5344CB8AC3E}">
        <p14:creationId xmlns:p14="http://schemas.microsoft.com/office/powerpoint/2010/main" val="3812355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32369751-0D33-40D0-B2C3-FD7AF3B7F1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rcRect l="26471" t="31821" r="26975" b="8721"/>
          <a:stretch/>
        </p:blipFill>
        <p:spPr>
          <a:xfrm>
            <a:off x="0" y="-55214"/>
            <a:ext cx="4396000" cy="5198714"/>
          </a:xfrm>
          <a:prstGeom prst="rect">
            <a:avLst/>
          </a:prstGeom>
        </p:spPr>
      </p:pic>
      <p:pic>
        <p:nvPicPr>
          <p:cNvPr id="4" name="Picture 8">
            <a:extLst>
              <a:ext uri="{FF2B5EF4-FFF2-40B4-BE49-F238E27FC236}">
                <a16:creationId xmlns:a16="http://schemas.microsoft.com/office/drawing/2014/main" id="{6A21C065-E52E-4E09-824C-F5D4A0323E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4460" y="3182570"/>
            <a:ext cx="2525120" cy="1985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فقاعة التفكير: على شكل سحابة 5">
            <a:extLst>
              <a:ext uri="{FF2B5EF4-FFF2-40B4-BE49-F238E27FC236}">
                <a16:creationId xmlns:a16="http://schemas.microsoft.com/office/drawing/2014/main" id="{9724CB9A-2D68-4750-B0E6-ABD43987B9AC}"/>
              </a:ext>
            </a:extLst>
          </p:cNvPr>
          <p:cNvSpPr/>
          <p:nvPr/>
        </p:nvSpPr>
        <p:spPr>
          <a:xfrm>
            <a:off x="4877410" y="739290"/>
            <a:ext cx="3647332" cy="1549949"/>
          </a:xfrm>
          <a:prstGeom prst="cloudCallout">
            <a:avLst>
              <a:gd name="adj1" fmla="val 44466"/>
              <a:gd name="adj2" fmla="val 105859"/>
            </a:avLst>
          </a:prstGeom>
          <a:solidFill>
            <a:schemeClr val="accent6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200" b="1" dirty="0"/>
          </a:p>
          <a:p>
            <a:pPr algn="ctr"/>
            <a:r>
              <a:rPr lang="en-US" sz="2000" b="1" dirty="0"/>
              <a:t>Who says </a:t>
            </a:r>
            <a:r>
              <a:rPr lang="en-US" b="1" dirty="0"/>
              <a:t>………</a:t>
            </a:r>
          </a:p>
          <a:p>
            <a:pPr algn="ctr"/>
            <a:r>
              <a:rPr lang="en-US" sz="2000" b="1" dirty="0">
                <a:latin typeface="Handlee" panose="02000000000000000000" pitchFamily="2" charset="0"/>
                <a:cs typeface="Cavolini" panose="03000502040302020204" pitchFamily="66" charset="0"/>
              </a:rPr>
              <a:t>blow</a:t>
            </a:r>
            <a:endParaRPr lang="ar-SA" b="1" dirty="0">
              <a:latin typeface="Handlee" panose="02000000000000000000" pitchFamily="2" charset="0"/>
              <a:cs typeface="Cavolini" panose="03000502040302020204" pitchFamily="66" charset="0"/>
            </a:endParaRPr>
          </a:p>
        </p:txBody>
      </p:sp>
      <p:sp>
        <p:nvSpPr>
          <p:cNvPr id="7" name="فقاعة التفكير: على شكل سحابة 6">
            <a:extLst>
              <a:ext uri="{FF2B5EF4-FFF2-40B4-BE49-F238E27FC236}">
                <a16:creationId xmlns:a16="http://schemas.microsoft.com/office/drawing/2014/main" id="{1816AD49-E435-4E78-8AB6-4768673CC4A2}"/>
              </a:ext>
            </a:extLst>
          </p:cNvPr>
          <p:cNvSpPr/>
          <p:nvPr/>
        </p:nvSpPr>
        <p:spPr>
          <a:xfrm>
            <a:off x="3044950" y="2724455"/>
            <a:ext cx="3057638" cy="987235"/>
          </a:xfrm>
          <a:prstGeom prst="cloudCallout">
            <a:avLst>
              <a:gd name="adj1" fmla="val 58291"/>
              <a:gd name="adj2" fmla="val 48154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2000" b="1" dirty="0"/>
          </a:p>
          <a:p>
            <a:pPr algn="ctr"/>
            <a:r>
              <a:rPr lang="en-US" sz="2000" b="1" dirty="0">
                <a:solidFill>
                  <a:schemeClr val="bg1"/>
                </a:solidFill>
              </a:rPr>
              <a:t>Farah</a:t>
            </a:r>
            <a:endParaRPr lang="en-US" sz="1800" b="1" dirty="0">
              <a:solidFill>
                <a:schemeClr val="bg1"/>
              </a:solidFill>
              <a:latin typeface="Handlee" panose="02000000000000000000" pitchFamily="2" charset="0"/>
            </a:endParaRPr>
          </a:p>
          <a:p>
            <a:pPr algn="ctr"/>
            <a:endParaRPr lang="ar-SA" b="1" dirty="0"/>
          </a:p>
        </p:txBody>
      </p:sp>
    </p:spTree>
    <p:extLst>
      <p:ext uri="{BB962C8B-B14F-4D97-AF65-F5344CB8AC3E}">
        <p14:creationId xmlns:p14="http://schemas.microsoft.com/office/powerpoint/2010/main" val="4227502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32369751-0D33-40D0-B2C3-FD7AF3B7F1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rcRect l="26471" t="31821" r="26975" b="8721"/>
          <a:stretch/>
        </p:blipFill>
        <p:spPr>
          <a:xfrm>
            <a:off x="0" y="-55214"/>
            <a:ext cx="4396000" cy="5198714"/>
          </a:xfrm>
          <a:prstGeom prst="rect">
            <a:avLst/>
          </a:prstGeom>
        </p:spPr>
      </p:pic>
      <p:pic>
        <p:nvPicPr>
          <p:cNvPr id="4" name="Picture 8">
            <a:extLst>
              <a:ext uri="{FF2B5EF4-FFF2-40B4-BE49-F238E27FC236}">
                <a16:creationId xmlns:a16="http://schemas.microsoft.com/office/drawing/2014/main" id="{6A21C065-E52E-4E09-824C-F5D4A0323E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4460" y="3182570"/>
            <a:ext cx="2525120" cy="1985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فقاعة التفكير: على شكل سحابة 5">
            <a:extLst>
              <a:ext uri="{FF2B5EF4-FFF2-40B4-BE49-F238E27FC236}">
                <a16:creationId xmlns:a16="http://schemas.microsoft.com/office/drawing/2014/main" id="{9724CB9A-2D68-4750-B0E6-ABD43987B9AC}"/>
              </a:ext>
            </a:extLst>
          </p:cNvPr>
          <p:cNvSpPr/>
          <p:nvPr/>
        </p:nvSpPr>
        <p:spPr>
          <a:xfrm>
            <a:off x="4877410" y="739290"/>
            <a:ext cx="3647332" cy="1549949"/>
          </a:xfrm>
          <a:prstGeom prst="cloudCallout">
            <a:avLst>
              <a:gd name="adj1" fmla="val 44466"/>
              <a:gd name="adj2" fmla="val 105859"/>
            </a:avLst>
          </a:prstGeom>
          <a:solidFill>
            <a:schemeClr val="accent6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200" b="1" dirty="0"/>
          </a:p>
          <a:p>
            <a:pPr algn="ctr"/>
            <a:r>
              <a:rPr lang="en-US" sz="2000" b="1" dirty="0"/>
              <a:t>Who says </a:t>
            </a:r>
            <a:r>
              <a:rPr lang="en-US" b="1" dirty="0"/>
              <a:t>………</a:t>
            </a:r>
          </a:p>
          <a:p>
            <a:pPr algn="ctr"/>
            <a:r>
              <a:rPr lang="en-US" sz="2000" b="1" dirty="0">
                <a:latin typeface="Handlee" panose="02000000000000000000" pitchFamily="2" charset="0"/>
                <a:cs typeface="Cavolini" panose="03000502040302020204" pitchFamily="66" charset="0"/>
              </a:rPr>
              <a:t>max out</a:t>
            </a:r>
            <a:endParaRPr lang="ar-SA" b="1" dirty="0">
              <a:latin typeface="Handlee" panose="02000000000000000000" pitchFamily="2" charset="0"/>
              <a:cs typeface="Cavolini" panose="03000502040302020204" pitchFamily="66" charset="0"/>
            </a:endParaRPr>
          </a:p>
        </p:txBody>
      </p:sp>
      <p:sp>
        <p:nvSpPr>
          <p:cNvPr id="7" name="فقاعة التفكير: على شكل سحابة 6">
            <a:extLst>
              <a:ext uri="{FF2B5EF4-FFF2-40B4-BE49-F238E27FC236}">
                <a16:creationId xmlns:a16="http://schemas.microsoft.com/office/drawing/2014/main" id="{1816AD49-E435-4E78-8AB6-4768673CC4A2}"/>
              </a:ext>
            </a:extLst>
          </p:cNvPr>
          <p:cNvSpPr/>
          <p:nvPr/>
        </p:nvSpPr>
        <p:spPr>
          <a:xfrm>
            <a:off x="3044950" y="2724455"/>
            <a:ext cx="3057638" cy="987235"/>
          </a:xfrm>
          <a:prstGeom prst="cloudCallout">
            <a:avLst>
              <a:gd name="adj1" fmla="val 58291"/>
              <a:gd name="adj2" fmla="val 48154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2000" b="1" dirty="0"/>
          </a:p>
          <a:p>
            <a:pPr algn="ctr"/>
            <a:r>
              <a:rPr lang="en-US" sz="2000" b="1" dirty="0">
                <a:solidFill>
                  <a:schemeClr val="bg1"/>
                </a:solidFill>
              </a:rPr>
              <a:t>Amal</a:t>
            </a:r>
            <a:endParaRPr lang="en-US" sz="1800" b="1" dirty="0">
              <a:solidFill>
                <a:schemeClr val="bg1"/>
              </a:solidFill>
              <a:latin typeface="Handlee" panose="02000000000000000000" pitchFamily="2" charset="0"/>
            </a:endParaRPr>
          </a:p>
          <a:p>
            <a:pPr algn="ctr"/>
            <a:endParaRPr lang="ar-SA" b="1" dirty="0"/>
          </a:p>
        </p:txBody>
      </p:sp>
    </p:spTree>
    <p:extLst>
      <p:ext uri="{BB962C8B-B14F-4D97-AF65-F5344CB8AC3E}">
        <p14:creationId xmlns:p14="http://schemas.microsoft.com/office/powerpoint/2010/main" val="2462473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1086</TotalTime>
  <Words>314</Words>
  <Application>Microsoft Office PowerPoint</Application>
  <PresentationFormat>عرض على الشاشة (16:9)</PresentationFormat>
  <Paragraphs>92</Paragraphs>
  <Slides>21</Slides>
  <Notes>8</Notes>
  <HiddenSlides>0</HiddenSlides>
  <MMClips>2</MMClips>
  <ScaleCrop>false</ScaleCrop>
  <HeadingPairs>
    <vt:vector size="6" baseType="variant">
      <vt:variant>
        <vt:lpstr>الخطوط المستخدمة</vt:lpstr>
      </vt:variant>
      <vt:variant>
        <vt:i4>6</vt:i4>
      </vt:variant>
      <vt:variant>
        <vt:lpstr>نسق</vt:lpstr>
      </vt:variant>
      <vt:variant>
        <vt:i4>2</vt:i4>
      </vt:variant>
      <vt:variant>
        <vt:lpstr>عناوين الشرائح</vt:lpstr>
      </vt:variant>
      <vt:variant>
        <vt:i4>21</vt:i4>
      </vt:variant>
    </vt:vector>
  </HeadingPairs>
  <TitlesOfParts>
    <vt:vector size="29" baseType="lpstr">
      <vt:lpstr>Arial</vt:lpstr>
      <vt:lpstr>Calibri</vt:lpstr>
      <vt:lpstr>David</vt:lpstr>
      <vt:lpstr>Handlee</vt:lpstr>
      <vt:lpstr>Selawik Semibold</vt:lpstr>
      <vt:lpstr>Wingdings</vt:lpstr>
      <vt:lpstr>Office Theme</vt:lpstr>
      <vt:lpstr>1_Office Theme</vt:lpstr>
      <vt:lpstr>Unit 5 Do You Really Need It? Conversation &amp; Listening </vt:lpstr>
      <vt:lpstr>Lesson Goals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Read the words and their meaning: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Julian</dc:creator>
  <cp:lastModifiedBy>انتصار العبيدالله</cp:lastModifiedBy>
  <cp:revision>134</cp:revision>
  <dcterms:created xsi:type="dcterms:W3CDTF">2013-08-21T19:17:07Z</dcterms:created>
  <dcterms:modified xsi:type="dcterms:W3CDTF">2022-02-01T00:41:34Z</dcterms:modified>
</cp:coreProperties>
</file>