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91" r:id="rId2"/>
  </p:sldMasterIdLst>
  <p:sldIdLst>
    <p:sldId id="5619" r:id="rId3"/>
    <p:sldId id="1007" r:id="rId4"/>
    <p:sldId id="6038" r:id="rId5"/>
    <p:sldId id="5620" r:id="rId6"/>
    <p:sldId id="274" r:id="rId7"/>
    <p:sldId id="276" r:id="rId8"/>
    <p:sldId id="277" r:id="rId9"/>
    <p:sldId id="278" r:id="rId10"/>
    <p:sldId id="5980" r:id="rId11"/>
    <p:sldId id="5746" r:id="rId12"/>
    <p:sldId id="5747" r:id="rId13"/>
    <p:sldId id="5983" r:id="rId14"/>
    <p:sldId id="5981" r:id="rId15"/>
    <p:sldId id="281" r:id="rId16"/>
    <p:sldId id="6041" r:id="rId17"/>
    <p:sldId id="6042" r:id="rId18"/>
    <p:sldId id="289" r:id="rId19"/>
    <p:sldId id="5986" r:id="rId20"/>
    <p:sldId id="5985" r:id="rId21"/>
    <p:sldId id="6039" r:id="rId22"/>
    <p:sldId id="5745" r:id="rId23"/>
    <p:sldId id="5753" r:id="rId24"/>
    <p:sldId id="5767" r:id="rId25"/>
    <p:sldId id="285" r:id="rId26"/>
    <p:sldId id="6040" r:id="rId27"/>
    <p:sldId id="5987" r:id="rId28"/>
    <p:sldId id="5990" r:id="rId29"/>
    <p:sldId id="5974" r:id="rId30"/>
    <p:sldId id="393" r:id="rId31"/>
    <p:sldId id="458" r:id="rId32"/>
    <p:sldId id="459" r:id="rId33"/>
    <p:sldId id="395" r:id="rId34"/>
    <p:sldId id="6043" r:id="rId35"/>
    <p:sldId id="6044" r:id="rId36"/>
    <p:sldId id="400" r:id="rId37"/>
    <p:sldId id="404" r:id="rId38"/>
    <p:sldId id="403" r:id="rId39"/>
    <p:sldId id="6045" r:id="rId40"/>
    <p:sldId id="6046" r:id="rId41"/>
    <p:sldId id="6047" r:id="rId42"/>
    <p:sldId id="6048" r:id="rId43"/>
    <p:sldId id="6049" r:id="rId44"/>
    <p:sldId id="6050" r:id="rId45"/>
    <p:sldId id="290" r:id="rId4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9F412-0A8A-4E8C-9A22-5B74BC6F4E6F}"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pPr rtl="1"/>
          <a:endParaRPr lang="ar-SA"/>
        </a:p>
      </dgm:t>
    </dgm:pt>
    <dgm:pt modelId="{D5EB74E0-F68A-4930-ABCE-569789E2CC15}">
      <dgm:prSet phldrT="[نص]" custT="1"/>
      <dgm:spPr/>
      <dgm:t>
        <a:bodyPr/>
        <a:lstStyle/>
        <a:p>
          <a:pPr rtl="1"/>
          <a:r>
            <a:rPr lang="ar-SA" sz="2000" b="1" dirty="0"/>
            <a:t>1</a:t>
          </a:r>
        </a:p>
      </dgm:t>
    </dgm:pt>
    <dgm:pt modelId="{A1FB8202-421C-4206-8C66-12B9ED0B82F2}" type="parTrans" cxnId="{4B5FDCA8-BD15-4832-841C-8A5A1AE037EC}">
      <dgm:prSet/>
      <dgm:spPr/>
      <dgm:t>
        <a:bodyPr/>
        <a:lstStyle/>
        <a:p>
          <a:pPr rtl="1"/>
          <a:endParaRPr lang="ar-SA"/>
        </a:p>
      </dgm:t>
    </dgm:pt>
    <dgm:pt modelId="{5391F860-51AA-4C44-B370-F046D42139C6}" type="sibTrans" cxnId="{4B5FDCA8-BD15-4832-841C-8A5A1AE037EC}">
      <dgm:prSet/>
      <dgm:spPr/>
      <dgm:t>
        <a:bodyPr/>
        <a:lstStyle/>
        <a:p>
          <a:pPr rtl="1"/>
          <a:endParaRPr lang="ar-SA"/>
        </a:p>
      </dgm:t>
    </dgm:pt>
    <dgm:pt modelId="{10320740-097C-41D7-A8C3-0EE5FF7ED813}">
      <dgm:prSet phldrT="[نص]" custT="1"/>
      <dgm:spPr/>
      <dgm:t>
        <a:bodyPr/>
        <a:lstStyle/>
        <a:p>
          <a:pPr rtl="1"/>
          <a:r>
            <a:rPr lang="ar-SA" sz="2800" b="1" kern="1200" dirty="0">
              <a:solidFill>
                <a:prstClr val="black">
                  <a:hueOff val="0"/>
                  <a:satOff val="0"/>
                  <a:lumOff val="0"/>
                  <a:alphaOff val="0"/>
                </a:prstClr>
              </a:solidFill>
              <a:latin typeface="Arial" panose="020B0604020202020204"/>
              <a:ea typeface="+mn-ea"/>
              <a:cs typeface="Arial" panose="020B0604020202020204" pitchFamily="34" charset="0"/>
            </a:rPr>
            <a:t>سمكها لا يتجاوز عدد قليل من الخلايا</a:t>
          </a:r>
        </a:p>
      </dgm:t>
    </dgm:pt>
    <dgm:pt modelId="{9D2523E4-7E6A-490D-A4A3-517156879E4F}" type="parTrans" cxnId="{B9631C92-BDBD-4197-85D3-6179678A52CF}">
      <dgm:prSet/>
      <dgm:spPr/>
      <dgm:t>
        <a:bodyPr/>
        <a:lstStyle/>
        <a:p>
          <a:pPr rtl="1"/>
          <a:endParaRPr lang="ar-SA"/>
        </a:p>
      </dgm:t>
    </dgm:pt>
    <dgm:pt modelId="{FBBD6D3F-028D-41C3-8828-86C65C8BEC7E}" type="sibTrans" cxnId="{B9631C92-BDBD-4197-85D3-6179678A52CF}">
      <dgm:prSet/>
      <dgm:spPr/>
      <dgm:t>
        <a:bodyPr/>
        <a:lstStyle/>
        <a:p>
          <a:pPr rtl="1"/>
          <a:endParaRPr lang="ar-SA"/>
        </a:p>
      </dgm:t>
    </dgm:pt>
    <dgm:pt modelId="{3FAE541F-6F40-4B1E-8ECB-E65737B3242D}">
      <dgm:prSet phldrT="[نص]" custT="1"/>
      <dgm:spPr/>
      <dgm:t>
        <a:bodyPr/>
        <a:lstStyle/>
        <a:p>
          <a:pPr rtl="1"/>
          <a:r>
            <a:rPr lang="ar-SA" sz="2800" b="1" dirty="0">
              <a:cs typeface="DecoType Naskh" panose="02010400000000000000" pitchFamily="2" charset="-78"/>
            </a:rPr>
            <a:t>3</a:t>
          </a:r>
        </a:p>
      </dgm:t>
    </dgm:pt>
    <dgm:pt modelId="{CA1EB19E-9BF1-47C0-A24B-741748CE1BAB}" type="parTrans" cxnId="{5E692102-B5B5-426E-BF74-4887AEF82892}">
      <dgm:prSet/>
      <dgm:spPr/>
      <dgm:t>
        <a:bodyPr/>
        <a:lstStyle/>
        <a:p>
          <a:pPr rtl="1"/>
          <a:endParaRPr lang="ar-SA"/>
        </a:p>
      </dgm:t>
    </dgm:pt>
    <dgm:pt modelId="{5AD90E2F-864D-41CA-8667-FB588DCFEEA6}" type="sibTrans" cxnId="{5E692102-B5B5-426E-BF74-4887AEF82892}">
      <dgm:prSet/>
      <dgm:spPr/>
      <dgm:t>
        <a:bodyPr/>
        <a:lstStyle/>
        <a:p>
          <a:pPr rtl="1"/>
          <a:endParaRPr lang="ar-SA"/>
        </a:p>
      </dgm:t>
    </dgm:pt>
    <dgm:pt modelId="{17D85A73-6D94-43EF-9EB4-6967B239CDE7}">
      <dgm:prSet phldrT="[نص]" custT="1"/>
      <dgm:spPr/>
      <dgm:t>
        <a:bodyPr/>
        <a:lstStyle/>
        <a:p>
          <a:pPr rtl="1"/>
          <a:r>
            <a:rPr lang="ar-SA" sz="2800" b="1" kern="1200" dirty="0">
              <a:solidFill>
                <a:prstClr val="black">
                  <a:hueOff val="0"/>
                  <a:satOff val="0"/>
                  <a:lumOff val="0"/>
                  <a:alphaOff val="0"/>
                </a:prstClr>
              </a:solidFill>
              <a:latin typeface="Arial" panose="020B0604020202020204"/>
              <a:ea typeface="+mn-ea"/>
              <a:cs typeface="Arial" panose="020B0604020202020204" pitchFamily="34" charset="0"/>
            </a:rPr>
            <a:t>تنمو معظمها في مناطق رطبة</a:t>
          </a:r>
        </a:p>
      </dgm:t>
    </dgm:pt>
    <dgm:pt modelId="{8E331043-0D62-4AF5-8B20-418FC6BA1489}" type="parTrans" cxnId="{04271C5E-40C2-4F53-B69C-5A09CBDBFFD3}">
      <dgm:prSet/>
      <dgm:spPr/>
      <dgm:t>
        <a:bodyPr/>
        <a:lstStyle/>
        <a:p>
          <a:pPr rtl="1"/>
          <a:endParaRPr lang="ar-SA"/>
        </a:p>
      </dgm:t>
    </dgm:pt>
    <dgm:pt modelId="{F48DFF8A-CAF8-45C0-A54F-FC5AABAD36EB}" type="sibTrans" cxnId="{04271C5E-40C2-4F53-B69C-5A09CBDBFFD3}">
      <dgm:prSet/>
      <dgm:spPr/>
      <dgm:t>
        <a:bodyPr/>
        <a:lstStyle/>
        <a:p>
          <a:pPr rtl="1"/>
          <a:endParaRPr lang="ar-SA"/>
        </a:p>
      </dgm:t>
    </dgm:pt>
    <dgm:pt modelId="{D7CF9137-71BC-4708-BABF-35B28CEE98E0}">
      <dgm:prSet phldrT="[نص]" custT="1"/>
      <dgm:spPr/>
      <dgm:t>
        <a:bodyPr/>
        <a:lstStyle/>
        <a:p>
          <a:pPr rtl="1"/>
          <a:r>
            <a:rPr lang="ar-SA" sz="2800" b="1" dirty="0">
              <a:solidFill>
                <a:prstClr val="black">
                  <a:hueOff val="0"/>
                  <a:satOff val="0"/>
                  <a:lumOff val="0"/>
                  <a:alphaOff val="0"/>
                </a:prstClr>
              </a:solidFill>
              <a:latin typeface="Arial" panose="020B0604020202020204"/>
              <a:ea typeface="+mn-ea"/>
              <a:cs typeface="Arial" panose="020B0604020202020204" pitchFamily="34" charset="0"/>
            </a:rPr>
            <a:t>تنمو تمتص الماء مباشرة عبر غشاء وجدر الخلية</a:t>
          </a:r>
          <a:endParaRPr lang="ar-SA" sz="2800" b="1" dirty="0">
            <a:cs typeface="DecoType Naskh" panose="02010400000000000000" pitchFamily="2" charset="-78"/>
          </a:endParaRPr>
        </a:p>
      </dgm:t>
    </dgm:pt>
    <dgm:pt modelId="{18A66A82-B0B4-4A18-9463-61673FAEA94E}" type="parTrans" cxnId="{6E43BE4F-6E3F-4CA8-BD65-4D4AA9CB91DD}">
      <dgm:prSet/>
      <dgm:spPr/>
      <dgm:t>
        <a:bodyPr/>
        <a:lstStyle/>
        <a:p>
          <a:pPr rtl="1"/>
          <a:endParaRPr lang="ar-SA"/>
        </a:p>
      </dgm:t>
    </dgm:pt>
    <dgm:pt modelId="{17517CA2-9BBE-40A1-A174-D171BAA6768A}" type="sibTrans" cxnId="{6E43BE4F-6E3F-4CA8-BD65-4D4AA9CB91DD}">
      <dgm:prSet/>
      <dgm:spPr/>
      <dgm:t>
        <a:bodyPr/>
        <a:lstStyle/>
        <a:p>
          <a:pPr rtl="1"/>
          <a:endParaRPr lang="ar-SA"/>
        </a:p>
      </dgm:t>
    </dgm:pt>
    <dgm:pt modelId="{EE8D0F92-51C0-4B74-AA57-B107A574B96B}">
      <dgm:prSet phldrT="[نص]" custT="1"/>
      <dgm:spPr/>
      <dgm:t>
        <a:bodyPr/>
        <a:lstStyle/>
        <a:p>
          <a:pPr rtl="1"/>
          <a:r>
            <a:rPr lang="ar-SA" sz="2800" b="1" dirty="0">
              <a:cs typeface="DecoType Naskh" panose="02010400000000000000" pitchFamily="2" charset="-78"/>
            </a:rPr>
            <a:t>2</a:t>
          </a:r>
        </a:p>
      </dgm:t>
    </dgm:pt>
    <dgm:pt modelId="{3F965401-F887-4B4C-A3DD-D5981CC086C0}" type="parTrans" cxnId="{96C0F53B-3721-49E0-A9EB-A6E1D0E31487}">
      <dgm:prSet/>
      <dgm:spPr/>
      <dgm:t>
        <a:bodyPr/>
        <a:lstStyle/>
        <a:p>
          <a:pPr rtl="1"/>
          <a:endParaRPr lang="ar-SA"/>
        </a:p>
      </dgm:t>
    </dgm:pt>
    <dgm:pt modelId="{C723BDCC-BFDF-496B-A4AC-548CBBFC5D92}" type="sibTrans" cxnId="{96C0F53B-3721-49E0-A9EB-A6E1D0E31487}">
      <dgm:prSet/>
      <dgm:spPr/>
      <dgm:t>
        <a:bodyPr/>
        <a:lstStyle/>
        <a:p>
          <a:pPr rtl="1"/>
          <a:endParaRPr lang="ar-SA"/>
        </a:p>
      </dgm:t>
    </dgm:pt>
    <dgm:pt modelId="{C66525C7-0770-4F68-9763-59085FE1BEAC}">
      <dgm:prSet custT="1"/>
      <dgm:spPr/>
      <dgm:t>
        <a:bodyPr/>
        <a:lstStyle/>
        <a:p>
          <a:pPr rtl="1"/>
          <a:r>
            <a:rPr lang="ar-SA" sz="2800" b="1" dirty="0"/>
            <a:t>طولها يتراوح بين 2 إلى 5 سم </a:t>
          </a:r>
          <a:r>
            <a:rPr lang="ar-SA" sz="2800" b="1" dirty="0">
              <a:cs typeface="DecoType Naskh" panose="02010400000000000000" pitchFamily="2" charset="-78"/>
            </a:rPr>
            <a:t> </a:t>
          </a:r>
        </a:p>
      </dgm:t>
    </dgm:pt>
    <dgm:pt modelId="{41A1BC74-C9CD-4DB6-9D30-5182198FBF5E}" type="parTrans" cxnId="{620CBCA4-F905-4291-8B01-171F4C63049E}">
      <dgm:prSet/>
      <dgm:spPr/>
      <dgm:t>
        <a:bodyPr/>
        <a:lstStyle/>
        <a:p>
          <a:pPr rtl="1"/>
          <a:endParaRPr lang="ar-SA"/>
        </a:p>
      </dgm:t>
    </dgm:pt>
    <dgm:pt modelId="{343742AA-38CC-4698-911A-679222039F76}" type="sibTrans" cxnId="{620CBCA4-F905-4291-8B01-171F4C63049E}">
      <dgm:prSet/>
      <dgm:spPr/>
      <dgm:t>
        <a:bodyPr/>
        <a:lstStyle/>
        <a:p>
          <a:pPr rtl="1"/>
          <a:endParaRPr lang="ar-SA"/>
        </a:p>
      </dgm:t>
    </dgm:pt>
    <dgm:pt modelId="{09411D52-03BC-4386-B103-806F012B595C}">
      <dgm:prSet phldrT="[نص]" custT="1"/>
      <dgm:spPr/>
      <dgm:t>
        <a:bodyPr/>
        <a:lstStyle/>
        <a:p>
          <a:pPr rtl="1"/>
          <a:r>
            <a:rPr lang="ar-SA" sz="2800" b="1" dirty="0">
              <a:cs typeface="DecoType Naskh" panose="02010400000000000000" pitchFamily="2" charset="-78"/>
            </a:rPr>
            <a:t>5</a:t>
          </a:r>
        </a:p>
      </dgm:t>
    </dgm:pt>
    <dgm:pt modelId="{DDB51FEA-200B-42A8-B461-1054C9E78B51}" type="sibTrans" cxnId="{DFBBB0DF-1762-4EF9-893C-8AC9C8C56107}">
      <dgm:prSet/>
      <dgm:spPr/>
      <dgm:t>
        <a:bodyPr/>
        <a:lstStyle/>
        <a:p>
          <a:pPr rtl="1"/>
          <a:endParaRPr lang="ar-SA"/>
        </a:p>
      </dgm:t>
    </dgm:pt>
    <dgm:pt modelId="{3BE19874-038E-421E-B33D-544C743EA8FA}" type="parTrans" cxnId="{DFBBB0DF-1762-4EF9-893C-8AC9C8C56107}">
      <dgm:prSet/>
      <dgm:spPr/>
      <dgm:t>
        <a:bodyPr/>
        <a:lstStyle/>
        <a:p>
          <a:pPr rtl="1"/>
          <a:endParaRPr lang="ar-SA"/>
        </a:p>
      </dgm:t>
    </dgm:pt>
    <dgm:pt modelId="{817C91BA-5113-49EF-BB14-7F6CCD562737}">
      <dgm:prSet phldrT="[نص]" custT="1"/>
      <dgm:spPr/>
      <dgm:t>
        <a:bodyPr/>
        <a:lstStyle/>
        <a:p>
          <a:pPr rtl="1"/>
          <a:r>
            <a:rPr lang="ar-SA" sz="1800" b="1" dirty="0">
              <a:cs typeface="DecoType Naskh" panose="02010400000000000000" pitchFamily="2" charset="-78"/>
            </a:rPr>
            <a:t>4</a:t>
          </a:r>
        </a:p>
      </dgm:t>
    </dgm:pt>
    <dgm:pt modelId="{4DFAD73C-61F8-4E6D-89C9-30667B057B3E}" type="parTrans" cxnId="{5D1F11C3-9A89-44A2-B6A3-A9CC350F47E7}">
      <dgm:prSet/>
      <dgm:spPr/>
      <dgm:t>
        <a:bodyPr/>
        <a:lstStyle/>
        <a:p>
          <a:pPr rtl="1"/>
          <a:endParaRPr lang="ar-SA"/>
        </a:p>
      </dgm:t>
    </dgm:pt>
    <dgm:pt modelId="{06BA1601-A906-4466-9C09-4301847BC58B}" type="sibTrans" cxnId="{5D1F11C3-9A89-44A2-B6A3-A9CC350F47E7}">
      <dgm:prSet/>
      <dgm:spPr/>
      <dgm:t>
        <a:bodyPr/>
        <a:lstStyle/>
        <a:p>
          <a:pPr rtl="1"/>
          <a:endParaRPr lang="ar-SA"/>
        </a:p>
      </dgm:t>
    </dgm:pt>
    <dgm:pt modelId="{46F92D59-B6F8-4FFF-A425-CA13CEE8B620}">
      <dgm:prSet phldrT="[نص]"/>
      <dgm:spPr/>
      <dgm:t>
        <a:bodyPr/>
        <a:lstStyle/>
        <a:p>
          <a:pPr rtl="1"/>
          <a:r>
            <a:rPr lang="ar-SA" b="1" dirty="0">
              <a:cs typeface="DecoType Naskh" panose="02010400000000000000" pitchFamily="2" charset="-78"/>
            </a:rPr>
            <a:t>6</a:t>
          </a:r>
        </a:p>
      </dgm:t>
    </dgm:pt>
    <dgm:pt modelId="{D99C088D-F502-4219-9DD9-CED1DE1DA876}" type="parTrans" cxnId="{7DDB0D19-4A8E-4E2B-B5E1-45E3014BE7E8}">
      <dgm:prSet/>
      <dgm:spPr/>
      <dgm:t>
        <a:bodyPr/>
        <a:lstStyle/>
        <a:p>
          <a:pPr rtl="1"/>
          <a:endParaRPr lang="ar-SA"/>
        </a:p>
      </dgm:t>
    </dgm:pt>
    <dgm:pt modelId="{1DA13AB7-C372-4A57-B9C0-630398C27B0D}" type="sibTrans" cxnId="{7DDB0D19-4A8E-4E2B-B5E1-45E3014BE7E8}">
      <dgm:prSet/>
      <dgm:spPr/>
      <dgm:t>
        <a:bodyPr/>
        <a:lstStyle/>
        <a:p>
          <a:pPr rtl="1"/>
          <a:endParaRPr lang="ar-SA"/>
        </a:p>
      </dgm:t>
    </dgm:pt>
    <dgm:pt modelId="{19EA5FEF-A0EA-47AC-944F-99FAA10C2625}">
      <dgm:prSet/>
      <dgm:spPr/>
      <dgm:t>
        <a:bodyPr/>
        <a:lstStyle/>
        <a:p>
          <a:pPr rtl="1"/>
          <a:r>
            <a:rPr lang="ar-SA" b="1" dirty="0"/>
            <a:t>تتكاثر بواسطة </a:t>
          </a:r>
          <a:endParaRPr lang="ar-SA" dirty="0">
            <a:highlight>
              <a:srgbClr val="FFFF00"/>
            </a:highlight>
          </a:endParaRPr>
        </a:p>
      </dgm:t>
    </dgm:pt>
    <dgm:pt modelId="{FA3DAA38-D976-4DA7-A493-C7B4266259A9}" type="parTrans" cxnId="{3F5F52BD-B44F-4FDF-975F-6F826C26BAD6}">
      <dgm:prSet/>
      <dgm:spPr/>
      <dgm:t>
        <a:bodyPr/>
        <a:lstStyle/>
        <a:p>
          <a:pPr rtl="1"/>
          <a:endParaRPr lang="ar-SA"/>
        </a:p>
      </dgm:t>
    </dgm:pt>
    <dgm:pt modelId="{31E2BEF3-F5BC-42E4-9FD9-34C90538CEB4}" type="sibTrans" cxnId="{3F5F52BD-B44F-4FDF-975F-6F826C26BAD6}">
      <dgm:prSet/>
      <dgm:spPr/>
      <dgm:t>
        <a:bodyPr/>
        <a:lstStyle/>
        <a:p>
          <a:pPr rtl="1"/>
          <a:endParaRPr lang="ar-SA"/>
        </a:p>
      </dgm:t>
    </dgm:pt>
    <dgm:pt modelId="{AB3C4448-2E50-4CED-86D2-1ABCC25EA659}">
      <dgm:prSet custT="1"/>
      <dgm:spPr/>
      <dgm:t>
        <a:bodyPr/>
        <a:lstStyle/>
        <a:p>
          <a:pPr rtl="1"/>
          <a:r>
            <a:rPr lang="ar-SA" sz="3400" b="1" kern="1200" dirty="0">
              <a:solidFill>
                <a:prstClr val="black">
                  <a:hueOff val="0"/>
                  <a:satOff val="0"/>
                  <a:lumOff val="0"/>
                  <a:alphaOff val="0"/>
                </a:prstClr>
              </a:solidFill>
              <a:latin typeface="Arial" panose="020B0604020202020204"/>
              <a:ea typeface="+mn-ea"/>
              <a:cs typeface="Arial" panose="020B0604020202020204" pitchFamily="34" charset="0"/>
            </a:rPr>
            <a:t> </a:t>
          </a:r>
          <a:r>
            <a:rPr lang="ar-SA" sz="2800" b="1" kern="1200" dirty="0">
              <a:solidFill>
                <a:prstClr val="black">
                  <a:hueOff val="0"/>
                  <a:satOff val="0"/>
                  <a:lumOff val="0"/>
                  <a:alphaOff val="0"/>
                </a:prstClr>
              </a:solidFill>
              <a:latin typeface="Arial" panose="020B0604020202020204"/>
              <a:ea typeface="+mn-ea"/>
              <a:cs typeface="Arial" panose="020B0604020202020204" pitchFamily="34" charset="0"/>
            </a:rPr>
            <a:t>لها اشباه أوراق وسيقان وجذور </a:t>
          </a:r>
        </a:p>
      </dgm:t>
    </dgm:pt>
    <dgm:pt modelId="{9D9FA833-C183-46C3-9722-8AB296FBD6AF}" type="parTrans" cxnId="{92D26569-72F2-4430-A25C-DF2C675DB480}">
      <dgm:prSet/>
      <dgm:spPr/>
      <dgm:t>
        <a:bodyPr/>
        <a:lstStyle/>
        <a:p>
          <a:pPr rtl="1"/>
          <a:endParaRPr lang="ar-SA"/>
        </a:p>
      </dgm:t>
    </dgm:pt>
    <dgm:pt modelId="{D8B372CD-A7CE-4698-8963-5A0154BAC361}" type="sibTrans" cxnId="{92D26569-72F2-4430-A25C-DF2C675DB480}">
      <dgm:prSet/>
      <dgm:spPr/>
      <dgm:t>
        <a:bodyPr/>
        <a:lstStyle/>
        <a:p>
          <a:pPr rtl="1"/>
          <a:endParaRPr lang="ar-SA"/>
        </a:p>
      </dgm:t>
    </dgm:pt>
    <dgm:pt modelId="{20BE4C53-CFD9-4D33-8864-FAC0AF67DBA8}" type="pres">
      <dgm:prSet presAssocID="{2109F412-0A8A-4E8C-9A22-5B74BC6F4E6F}" presName="linearFlow" presStyleCnt="0">
        <dgm:presLayoutVars>
          <dgm:dir/>
          <dgm:animLvl val="lvl"/>
          <dgm:resizeHandles val="exact"/>
        </dgm:presLayoutVars>
      </dgm:prSet>
      <dgm:spPr/>
    </dgm:pt>
    <dgm:pt modelId="{3630F147-02E0-4217-A330-DF4210AD02E6}" type="pres">
      <dgm:prSet presAssocID="{D5EB74E0-F68A-4930-ABCE-569789E2CC15}" presName="composite" presStyleCnt="0"/>
      <dgm:spPr/>
    </dgm:pt>
    <dgm:pt modelId="{57193EB7-EC8A-441B-A3FD-9EC0FBD0ABB6}" type="pres">
      <dgm:prSet presAssocID="{D5EB74E0-F68A-4930-ABCE-569789E2CC15}" presName="parentText" presStyleLbl="alignNode1" presStyleIdx="0" presStyleCnt="6" custLinFactNeighborX="-5863" custLinFactNeighborY="8270">
        <dgm:presLayoutVars>
          <dgm:chMax val="1"/>
          <dgm:bulletEnabled val="1"/>
        </dgm:presLayoutVars>
      </dgm:prSet>
      <dgm:spPr/>
    </dgm:pt>
    <dgm:pt modelId="{9EFECC17-53B4-4ED3-8459-76B574626076}" type="pres">
      <dgm:prSet presAssocID="{D5EB74E0-F68A-4930-ABCE-569789E2CC15}" presName="descendantText" presStyleLbl="alignAcc1" presStyleIdx="0" presStyleCnt="6" custLinFactNeighborX="-358" custLinFactNeighborY="0">
        <dgm:presLayoutVars>
          <dgm:bulletEnabled val="1"/>
        </dgm:presLayoutVars>
      </dgm:prSet>
      <dgm:spPr/>
    </dgm:pt>
    <dgm:pt modelId="{FBA8007E-E8E1-4E43-8D63-8AF13487F5F9}" type="pres">
      <dgm:prSet presAssocID="{5391F860-51AA-4C44-B370-F046D42139C6}" presName="sp" presStyleCnt="0"/>
      <dgm:spPr/>
    </dgm:pt>
    <dgm:pt modelId="{78082717-82C7-41AB-9B8B-686C8D09AB3B}" type="pres">
      <dgm:prSet presAssocID="{EE8D0F92-51C0-4B74-AA57-B107A574B96B}" presName="composite" presStyleCnt="0"/>
      <dgm:spPr/>
    </dgm:pt>
    <dgm:pt modelId="{DF9584D3-FDD5-4D02-ACE2-7005B1056BBB}" type="pres">
      <dgm:prSet presAssocID="{EE8D0F92-51C0-4B74-AA57-B107A574B96B}" presName="parentText" presStyleLbl="alignNode1" presStyleIdx="1" presStyleCnt="6">
        <dgm:presLayoutVars>
          <dgm:chMax val="1"/>
          <dgm:bulletEnabled val="1"/>
        </dgm:presLayoutVars>
      </dgm:prSet>
      <dgm:spPr/>
    </dgm:pt>
    <dgm:pt modelId="{F242D5F0-7DF7-4726-8A02-14216E7DAA03}" type="pres">
      <dgm:prSet presAssocID="{EE8D0F92-51C0-4B74-AA57-B107A574B96B}" presName="descendantText" presStyleLbl="alignAcc1" presStyleIdx="1" presStyleCnt="6" custScaleX="96111" custLinFactNeighborX="12023" custLinFactNeighborY="-9177">
        <dgm:presLayoutVars>
          <dgm:bulletEnabled val="1"/>
        </dgm:presLayoutVars>
      </dgm:prSet>
      <dgm:spPr/>
    </dgm:pt>
    <dgm:pt modelId="{B4DFA465-71DD-4060-BC5A-8ECA8613AA37}" type="pres">
      <dgm:prSet presAssocID="{C723BDCC-BFDF-496B-A4AC-548CBBFC5D92}" presName="sp" presStyleCnt="0"/>
      <dgm:spPr/>
    </dgm:pt>
    <dgm:pt modelId="{3EC8205C-566D-4A4F-A047-26BE6C4EA45E}" type="pres">
      <dgm:prSet presAssocID="{3FAE541F-6F40-4B1E-8ECB-E65737B3242D}" presName="composite" presStyleCnt="0"/>
      <dgm:spPr/>
    </dgm:pt>
    <dgm:pt modelId="{D2FB3543-8F6A-43D5-B333-9657E2C4E37E}" type="pres">
      <dgm:prSet presAssocID="{3FAE541F-6F40-4B1E-8ECB-E65737B3242D}" presName="parentText" presStyleLbl="alignNode1" presStyleIdx="2" presStyleCnt="6">
        <dgm:presLayoutVars>
          <dgm:chMax val="1"/>
          <dgm:bulletEnabled val="1"/>
        </dgm:presLayoutVars>
      </dgm:prSet>
      <dgm:spPr/>
    </dgm:pt>
    <dgm:pt modelId="{572507F7-7C21-44CD-B7E3-9B5E1083E6A5}" type="pres">
      <dgm:prSet presAssocID="{3FAE541F-6F40-4B1E-8ECB-E65737B3242D}" presName="descendantText" presStyleLbl="alignAcc1" presStyleIdx="2" presStyleCnt="6" custLinFactNeighborX="624" custLinFactNeighborY="1215">
        <dgm:presLayoutVars>
          <dgm:bulletEnabled val="1"/>
        </dgm:presLayoutVars>
      </dgm:prSet>
      <dgm:spPr/>
    </dgm:pt>
    <dgm:pt modelId="{0F4656E0-30B4-4F55-9434-53441A8CB9C2}" type="pres">
      <dgm:prSet presAssocID="{5AD90E2F-864D-41CA-8667-FB588DCFEEA6}" presName="sp" presStyleCnt="0"/>
      <dgm:spPr/>
    </dgm:pt>
    <dgm:pt modelId="{B8CCD55A-70FE-44FE-BEF2-A63E2562EF0B}" type="pres">
      <dgm:prSet presAssocID="{817C91BA-5113-49EF-BB14-7F6CCD562737}" presName="composite" presStyleCnt="0"/>
      <dgm:spPr/>
    </dgm:pt>
    <dgm:pt modelId="{3C54A0B5-CBF9-4983-AC4C-52A5C444E2FA}" type="pres">
      <dgm:prSet presAssocID="{817C91BA-5113-49EF-BB14-7F6CCD562737}" presName="parentText" presStyleLbl="alignNode1" presStyleIdx="3" presStyleCnt="6">
        <dgm:presLayoutVars>
          <dgm:chMax val="1"/>
          <dgm:bulletEnabled val="1"/>
        </dgm:presLayoutVars>
      </dgm:prSet>
      <dgm:spPr/>
    </dgm:pt>
    <dgm:pt modelId="{AD2D20F3-0E3D-4BBD-97B8-87C41826B52C}" type="pres">
      <dgm:prSet presAssocID="{817C91BA-5113-49EF-BB14-7F6CCD562737}" presName="descendantText" presStyleLbl="alignAcc1" presStyleIdx="3" presStyleCnt="6" custLinFactNeighborY="0">
        <dgm:presLayoutVars>
          <dgm:bulletEnabled val="1"/>
        </dgm:presLayoutVars>
      </dgm:prSet>
      <dgm:spPr/>
    </dgm:pt>
    <dgm:pt modelId="{B0E75326-C585-4B0C-A5D5-81FDBECCE3CA}" type="pres">
      <dgm:prSet presAssocID="{06BA1601-A906-4466-9C09-4301847BC58B}" presName="sp" presStyleCnt="0"/>
      <dgm:spPr/>
    </dgm:pt>
    <dgm:pt modelId="{2CE26AE1-5C4B-486D-AE05-19FB2FD6A219}" type="pres">
      <dgm:prSet presAssocID="{09411D52-03BC-4386-B103-806F012B595C}" presName="composite" presStyleCnt="0"/>
      <dgm:spPr/>
    </dgm:pt>
    <dgm:pt modelId="{237D8AB0-7089-4E94-80DE-114B5779EDA6}" type="pres">
      <dgm:prSet presAssocID="{09411D52-03BC-4386-B103-806F012B595C}" presName="parentText" presStyleLbl="alignNode1" presStyleIdx="4" presStyleCnt="6">
        <dgm:presLayoutVars>
          <dgm:chMax val="1"/>
          <dgm:bulletEnabled val="1"/>
        </dgm:presLayoutVars>
      </dgm:prSet>
      <dgm:spPr/>
    </dgm:pt>
    <dgm:pt modelId="{5726C80A-5378-497D-B834-2E792E1D8C3D}" type="pres">
      <dgm:prSet presAssocID="{09411D52-03BC-4386-B103-806F012B595C}" presName="descendantText" presStyleLbl="alignAcc1" presStyleIdx="4" presStyleCnt="6" custLinFactNeighborY="0">
        <dgm:presLayoutVars>
          <dgm:bulletEnabled val="1"/>
        </dgm:presLayoutVars>
      </dgm:prSet>
      <dgm:spPr/>
    </dgm:pt>
    <dgm:pt modelId="{D03DBC66-8F79-46EC-870D-C9656FB8970D}" type="pres">
      <dgm:prSet presAssocID="{DDB51FEA-200B-42A8-B461-1054C9E78B51}" presName="sp" presStyleCnt="0"/>
      <dgm:spPr/>
    </dgm:pt>
    <dgm:pt modelId="{078DFE76-3AC8-4496-B111-8E9EED3AFD08}" type="pres">
      <dgm:prSet presAssocID="{46F92D59-B6F8-4FFF-A425-CA13CEE8B620}" presName="composite" presStyleCnt="0"/>
      <dgm:spPr/>
    </dgm:pt>
    <dgm:pt modelId="{E16DEE6D-D8CE-45EC-A392-1065E22DD1F9}" type="pres">
      <dgm:prSet presAssocID="{46F92D59-B6F8-4FFF-A425-CA13CEE8B620}" presName="parentText" presStyleLbl="alignNode1" presStyleIdx="5" presStyleCnt="6" custScaleX="80456" custLinFactNeighborY="289">
        <dgm:presLayoutVars>
          <dgm:chMax val="1"/>
          <dgm:bulletEnabled val="1"/>
        </dgm:presLayoutVars>
      </dgm:prSet>
      <dgm:spPr/>
    </dgm:pt>
    <dgm:pt modelId="{7B3FC6B7-B9BB-4807-B367-E1E274EB9FFD}" type="pres">
      <dgm:prSet presAssocID="{46F92D59-B6F8-4FFF-A425-CA13CEE8B620}" presName="descendantText" presStyleLbl="alignAcc1" presStyleIdx="5" presStyleCnt="6">
        <dgm:presLayoutVars>
          <dgm:bulletEnabled val="1"/>
        </dgm:presLayoutVars>
      </dgm:prSet>
      <dgm:spPr/>
    </dgm:pt>
  </dgm:ptLst>
  <dgm:cxnLst>
    <dgm:cxn modelId="{5E692102-B5B5-426E-BF74-4887AEF82892}" srcId="{2109F412-0A8A-4E8C-9A22-5B74BC6F4E6F}" destId="{3FAE541F-6F40-4B1E-8ECB-E65737B3242D}" srcOrd="2" destOrd="0" parTransId="{CA1EB19E-9BF1-47C0-A24B-741748CE1BAB}" sibTransId="{5AD90E2F-864D-41CA-8667-FB588DCFEEA6}"/>
    <dgm:cxn modelId="{7DDB0D19-4A8E-4E2B-B5E1-45E3014BE7E8}" srcId="{2109F412-0A8A-4E8C-9A22-5B74BC6F4E6F}" destId="{46F92D59-B6F8-4FFF-A425-CA13CEE8B620}" srcOrd="5" destOrd="0" parTransId="{D99C088D-F502-4219-9DD9-CED1DE1DA876}" sibTransId="{1DA13AB7-C372-4A57-B9C0-630398C27B0D}"/>
    <dgm:cxn modelId="{4AEF0021-CBCC-4F53-8878-0AD313170603}" type="presOf" srcId="{3FAE541F-6F40-4B1E-8ECB-E65737B3242D}" destId="{D2FB3543-8F6A-43D5-B333-9657E2C4E37E}" srcOrd="0" destOrd="0" presId="urn:microsoft.com/office/officeart/2005/8/layout/chevron2"/>
    <dgm:cxn modelId="{96C0F53B-3721-49E0-A9EB-A6E1D0E31487}" srcId="{2109F412-0A8A-4E8C-9A22-5B74BC6F4E6F}" destId="{EE8D0F92-51C0-4B74-AA57-B107A574B96B}" srcOrd="1" destOrd="0" parTransId="{3F965401-F887-4B4C-A3DD-D5981CC086C0}" sibTransId="{C723BDCC-BFDF-496B-A4AC-548CBBFC5D92}"/>
    <dgm:cxn modelId="{5596583F-F05E-44E5-9C3F-1A93689495F4}" type="presOf" srcId="{817C91BA-5113-49EF-BB14-7F6CCD562737}" destId="{3C54A0B5-CBF9-4983-AC4C-52A5C444E2FA}" srcOrd="0" destOrd="0" presId="urn:microsoft.com/office/officeart/2005/8/layout/chevron2"/>
    <dgm:cxn modelId="{FD848A4E-10FB-44F4-B230-1BF12A35BAA7}" type="presOf" srcId="{19EA5FEF-A0EA-47AC-944F-99FAA10C2625}" destId="{7B3FC6B7-B9BB-4807-B367-E1E274EB9FFD}" srcOrd="0" destOrd="0" presId="urn:microsoft.com/office/officeart/2005/8/layout/chevron2"/>
    <dgm:cxn modelId="{6E43BE4F-6E3F-4CA8-BD65-4D4AA9CB91DD}" srcId="{09411D52-03BC-4386-B103-806F012B595C}" destId="{D7CF9137-71BC-4708-BABF-35B28CEE98E0}" srcOrd="0" destOrd="0" parTransId="{18A66A82-B0B4-4A18-9463-61673FAEA94E}" sibTransId="{17517CA2-9BBE-40A1-A174-D171BAA6768A}"/>
    <dgm:cxn modelId="{04271C5E-40C2-4F53-B69C-5A09CBDBFFD3}" srcId="{3FAE541F-6F40-4B1E-8ECB-E65737B3242D}" destId="{17D85A73-6D94-43EF-9EB4-6967B239CDE7}" srcOrd="0" destOrd="0" parTransId="{8E331043-0D62-4AF5-8B20-418FC6BA1489}" sibTransId="{F48DFF8A-CAF8-45C0-A54F-FC5AABAD36EB}"/>
    <dgm:cxn modelId="{0EA66464-2AF9-4D7C-95B9-7C1E13BEB7D8}" type="presOf" srcId="{D7CF9137-71BC-4708-BABF-35B28CEE98E0}" destId="{5726C80A-5378-497D-B834-2E792E1D8C3D}" srcOrd="0" destOrd="0" presId="urn:microsoft.com/office/officeart/2005/8/layout/chevron2"/>
    <dgm:cxn modelId="{F0931A67-E0AE-4AB6-8E84-DD33EAC93AA5}" type="presOf" srcId="{C66525C7-0770-4F68-9763-59085FE1BEAC}" destId="{9EFECC17-53B4-4ED3-8459-76B574626076}" srcOrd="0" destOrd="0" presId="urn:microsoft.com/office/officeart/2005/8/layout/chevron2"/>
    <dgm:cxn modelId="{92D26569-72F2-4430-A25C-DF2C675DB480}" srcId="{817C91BA-5113-49EF-BB14-7F6CCD562737}" destId="{AB3C4448-2E50-4CED-86D2-1ABCC25EA659}" srcOrd="0" destOrd="0" parTransId="{9D9FA833-C183-46C3-9722-8AB296FBD6AF}" sibTransId="{D8B372CD-A7CE-4698-8963-5A0154BAC361}"/>
    <dgm:cxn modelId="{A1BBAF73-C321-4FC1-B141-CC099783B4B2}" type="presOf" srcId="{46F92D59-B6F8-4FFF-A425-CA13CEE8B620}" destId="{E16DEE6D-D8CE-45EC-A392-1065E22DD1F9}" srcOrd="0" destOrd="0" presId="urn:microsoft.com/office/officeart/2005/8/layout/chevron2"/>
    <dgm:cxn modelId="{4DE59C80-1953-4E99-86B5-160B9CCFEED5}" type="presOf" srcId="{09411D52-03BC-4386-B103-806F012B595C}" destId="{237D8AB0-7089-4E94-80DE-114B5779EDA6}" srcOrd="0" destOrd="0" presId="urn:microsoft.com/office/officeart/2005/8/layout/chevron2"/>
    <dgm:cxn modelId="{34879681-89B1-4AEF-AE3C-6210671BEF0F}" type="presOf" srcId="{AB3C4448-2E50-4CED-86D2-1ABCC25EA659}" destId="{AD2D20F3-0E3D-4BBD-97B8-87C41826B52C}" srcOrd="0" destOrd="0" presId="urn:microsoft.com/office/officeart/2005/8/layout/chevron2"/>
    <dgm:cxn modelId="{5E3A2385-B0E7-451F-9D8B-3A1F447C2278}" type="presOf" srcId="{2109F412-0A8A-4E8C-9A22-5B74BC6F4E6F}" destId="{20BE4C53-CFD9-4D33-8864-FAC0AF67DBA8}" srcOrd="0" destOrd="0" presId="urn:microsoft.com/office/officeart/2005/8/layout/chevron2"/>
    <dgm:cxn modelId="{B9631C92-BDBD-4197-85D3-6179678A52CF}" srcId="{EE8D0F92-51C0-4B74-AA57-B107A574B96B}" destId="{10320740-097C-41D7-A8C3-0EE5FF7ED813}" srcOrd="0" destOrd="0" parTransId="{9D2523E4-7E6A-490D-A4A3-517156879E4F}" sibTransId="{FBBD6D3F-028D-41C3-8828-86C65C8BEC7E}"/>
    <dgm:cxn modelId="{620CBCA4-F905-4291-8B01-171F4C63049E}" srcId="{D5EB74E0-F68A-4930-ABCE-569789E2CC15}" destId="{C66525C7-0770-4F68-9763-59085FE1BEAC}" srcOrd="0" destOrd="0" parTransId="{41A1BC74-C9CD-4DB6-9D30-5182198FBF5E}" sibTransId="{343742AA-38CC-4698-911A-679222039F76}"/>
    <dgm:cxn modelId="{2D7F62A6-8104-4E28-B858-E918B0D99B6E}" type="presOf" srcId="{EE8D0F92-51C0-4B74-AA57-B107A574B96B}" destId="{DF9584D3-FDD5-4D02-ACE2-7005B1056BBB}" srcOrd="0" destOrd="0" presId="urn:microsoft.com/office/officeart/2005/8/layout/chevron2"/>
    <dgm:cxn modelId="{4B5FDCA8-BD15-4832-841C-8A5A1AE037EC}" srcId="{2109F412-0A8A-4E8C-9A22-5B74BC6F4E6F}" destId="{D5EB74E0-F68A-4930-ABCE-569789E2CC15}" srcOrd="0" destOrd="0" parTransId="{A1FB8202-421C-4206-8C66-12B9ED0B82F2}" sibTransId="{5391F860-51AA-4C44-B370-F046D42139C6}"/>
    <dgm:cxn modelId="{72784BAE-D888-4355-96E7-4CB06577A1A0}" type="presOf" srcId="{D5EB74E0-F68A-4930-ABCE-569789E2CC15}" destId="{57193EB7-EC8A-441B-A3FD-9EC0FBD0ABB6}" srcOrd="0" destOrd="0" presId="urn:microsoft.com/office/officeart/2005/8/layout/chevron2"/>
    <dgm:cxn modelId="{3F5F52BD-B44F-4FDF-975F-6F826C26BAD6}" srcId="{46F92D59-B6F8-4FFF-A425-CA13CEE8B620}" destId="{19EA5FEF-A0EA-47AC-944F-99FAA10C2625}" srcOrd="0" destOrd="0" parTransId="{FA3DAA38-D976-4DA7-A493-C7B4266259A9}" sibTransId="{31E2BEF3-F5BC-42E4-9FD9-34C90538CEB4}"/>
    <dgm:cxn modelId="{5D1F11C3-9A89-44A2-B6A3-A9CC350F47E7}" srcId="{2109F412-0A8A-4E8C-9A22-5B74BC6F4E6F}" destId="{817C91BA-5113-49EF-BB14-7F6CCD562737}" srcOrd="3" destOrd="0" parTransId="{4DFAD73C-61F8-4E6D-89C9-30667B057B3E}" sibTransId="{06BA1601-A906-4466-9C09-4301847BC58B}"/>
    <dgm:cxn modelId="{DFBBB0DF-1762-4EF9-893C-8AC9C8C56107}" srcId="{2109F412-0A8A-4E8C-9A22-5B74BC6F4E6F}" destId="{09411D52-03BC-4386-B103-806F012B595C}" srcOrd="4" destOrd="0" parTransId="{3BE19874-038E-421E-B33D-544C743EA8FA}" sibTransId="{DDB51FEA-200B-42A8-B461-1054C9E78B51}"/>
    <dgm:cxn modelId="{C41926FC-D3CA-48A6-BF66-623CE057E473}" type="presOf" srcId="{10320740-097C-41D7-A8C3-0EE5FF7ED813}" destId="{F242D5F0-7DF7-4726-8A02-14216E7DAA03}" srcOrd="0" destOrd="0" presId="urn:microsoft.com/office/officeart/2005/8/layout/chevron2"/>
    <dgm:cxn modelId="{1FD348FC-E310-425D-BB3D-ADE3F06D4D27}" type="presOf" srcId="{17D85A73-6D94-43EF-9EB4-6967B239CDE7}" destId="{572507F7-7C21-44CD-B7E3-9B5E1083E6A5}" srcOrd="0" destOrd="0" presId="urn:microsoft.com/office/officeart/2005/8/layout/chevron2"/>
    <dgm:cxn modelId="{489B0573-65DC-4ABE-B986-181185EC04DB}" type="presParOf" srcId="{20BE4C53-CFD9-4D33-8864-FAC0AF67DBA8}" destId="{3630F147-02E0-4217-A330-DF4210AD02E6}" srcOrd="0" destOrd="0" presId="urn:microsoft.com/office/officeart/2005/8/layout/chevron2"/>
    <dgm:cxn modelId="{36C29FFF-3F33-41DE-BC7F-54F4E73B779B}" type="presParOf" srcId="{3630F147-02E0-4217-A330-DF4210AD02E6}" destId="{57193EB7-EC8A-441B-A3FD-9EC0FBD0ABB6}" srcOrd="0" destOrd="0" presId="urn:microsoft.com/office/officeart/2005/8/layout/chevron2"/>
    <dgm:cxn modelId="{17DD0B80-5965-4D82-A665-F2BF598B3C0D}" type="presParOf" srcId="{3630F147-02E0-4217-A330-DF4210AD02E6}" destId="{9EFECC17-53B4-4ED3-8459-76B574626076}" srcOrd="1" destOrd="0" presId="urn:microsoft.com/office/officeart/2005/8/layout/chevron2"/>
    <dgm:cxn modelId="{265EAF86-58F4-4FE7-9E9F-50891A9513F4}" type="presParOf" srcId="{20BE4C53-CFD9-4D33-8864-FAC0AF67DBA8}" destId="{FBA8007E-E8E1-4E43-8D63-8AF13487F5F9}" srcOrd="1" destOrd="0" presId="urn:microsoft.com/office/officeart/2005/8/layout/chevron2"/>
    <dgm:cxn modelId="{DBBCFF3A-273B-4E0B-A4BB-18CF36E8D21B}" type="presParOf" srcId="{20BE4C53-CFD9-4D33-8864-FAC0AF67DBA8}" destId="{78082717-82C7-41AB-9B8B-686C8D09AB3B}" srcOrd="2" destOrd="0" presId="urn:microsoft.com/office/officeart/2005/8/layout/chevron2"/>
    <dgm:cxn modelId="{44D6BF57-ACBD-4363-933F-C81C201A4A97}" type="presParOf" srcId="{78082717-82C7-41AB-9B8B-686C8D09AB3B}" destId="{DF9584D3-FDD5-4D02-ACE2-7005B1056BBB}" srcOrd="0" destOrd="0" presId="urn:microsoft.com/office/officeart/2005/8/layout/chevron2"/>
    <dgm:cxn modelId="{4747CC4F-947D-4F9E-8141-F87E44E4B5DA}" type="presParOf" srcId="{78082717-82C7-41AB-9B8B-686C8D09AB3B}" destId="{F242D5F0-7DF7-4726-8A02-14216E7DAA03}" srcOrd="1" destOrd="0" presId="urn:microsoft.com/office/officeart/2005/8/layout/chevron2"/>
    <dgm:cxn modelId="{AF84D6D7-86A8-47F3-89A3-41D6B54327BB}" type="presParOf" srcId="{20BE4C53-CFD9-4D33-8864-FAC0AF67DBA8}" destId="{B4DFA465-71DD-4060-BC5A-8ECA8613AA37}" srcOrd="3" destOrd="0" presId="urn:microsoft.com/office/officeart/2005/8/layout/chevron2"/>
    <dgm:cxn modelId="{E0DB48AE-94B4-477C-B766-490D80896C7F}" type="presParOf" srcId="{20BE4C53-CFD9-4D33-8864-FAC0AF67DBA8}" destId="{3EC8205C-566D-4A4F-A047-26BE6C4EA45E}" srcOrd="4" destOrd="0" presId="urn:microsoft.com/office/officeart/2005/8/layout/chevron2"/>
    <dgm:cxn modelId="{854040A1-914F-4D31-84B3-7CB3233D5D20}" type="presParOf" srcId="{3EC8205C-566D-4A4F-A047-26BE6C4EA45E}" destId="{D2FB3543-8F6A-43D5-B333-9657E2C4E37E}" srcOrd="0" destOrd="0" presId="urn:microsoft.com/office/officeart/2005/8/layout/chevron2"/>
    <dgm:cxn modelId="{EF46E95C-45FB-4847-89F4-6367D1B5015F}" type="presParOf" srcId="{3EC8205C-566D-4A4F-A047-26BE6C4EA45E}" destId="{572507F7-7C21-44CD-B7E3-9B5E1083E6A5}" srcOrd="1" destOrd="0" presId="urn:microsoft.com/office/officeart/2005/8/layout/chevron2"/>
    <dgm:cxn modelId="{B80D847B-4F6E-4B79-8EA7-8DE5EFFB46E8}" type="presParOf" srcId="{20BE4C53-CFD9-4D33-8864-FAC0AF67DBA8}" destId="{0F4656E0-30B4-4F55-9434-53441A8CB9C2}" srcOrd="5" destOrd="0" presId="urn:microsoft.com/office/officeart/2005/8/layout/chevron2"/>
    <dgm:cxn modelId="{23CA5881-3040-4388-B766-E362394350AB}" type="presParOf" srcId="{20BE4C53-CFD9-4D33-8864-FAC0AF67DBA8}" destId="{B8CCD55A-70FE-44FE-BEF2-A63E2562EF0B}" srcOrd="6" destOrd="0" presId="urn:microsoft.com/office/officeart/2005/8/layout/chevron2"/>
    <dgm:cxn modelId="{CE99CF85-3620-4AEB-9575-26F900D1D497}" type="presParOf" srcId="{B8CCD55A-70FE-44FE-BEF2-A63E2562EF0B}" destId="{3C54A0B5-CBF9-4983-AC4C-52A5C444E2FA}" srcOrd="0" destOrd="0" presId="urn:microsoft.com/office/officeart/2005/8/layout/chevron2"/>
    <dgm:cxn modelId="{B134AF87-D066-44E8-B096-BFB973838944}" type="presParOf" srcId="{B8CCD55A-70FE-44FE-BEF2-A63E2562EF0B}" destId="{AD2D20F3-0E3D-4BBD-97B8-87C41826B52C}" srcOrd="1" destOrd="0" presId="urn:microsoft.com/office/officeart/2005/8/layout/chevron2"/>
    <dgm:cxn modelId="{BB591504-BD0D-4BDB-896A-4F1443112AF8}" type="presParOf" srcId="{20BE4C53-CFD9-4D33-8864-FAC0AF67DBA8}" destId="{B0E75326-C585-4B0C-A5D5-81FDBECCE3CA}" srcOrd="7" destOrd="0" presId="urn:microsoft.com/office/officeart/2005/8/layout/chevron2"/>
    <dgm:cxn modelId="{DCB2CAF4-366F-4DC9-B9AE-6FDC3B7CBFD8}" type="presParOf" srcId="{20BE4C53-CFD9-4D33-8864-FAC0AF67DBA8}" destId="{2CE26AE1-5C4B-486D-AE05-19FB2FD6A219}" srcOrd="8" destOrd="0" presId="urn:microsoft.com/office/officeart/2005/8/layout/chevron2"/>
    <dgm:cxn modelId="{FBEA24A4-12DF-41CA-918E-61B525947A3E}" type="presParOf" srcId="{2CE26AE1-5C4B-486D-AE05-19FB2FD6A219}" destId="{237D8AB0-7089-4E94-80DE-114B5779EDA6}" srcOrd="0" destOrd="0" presId="urn:microsoft.com/office/officeart/2005/8/layout/chevron2"/>
    <dgm:cxn modelId="{9CB0F550-A4B5-4F1D-91E6-D15C4987804E}" type="presParOf" srcId="{2CE26AE1-5C4B-486D-AE05-19FB2FD6A219}" destId="{5726C80A-5378-497D-B834-2E792E1D8C3D}" srcOrd="1" destOrd="0" presId="urn:microsoft.com/office/officeart/2005/8/layout/chevron2"/>
    <dgm:cxn modelId="{66E5316F-90ED-4C44-8DD1-0A591A08CC46}" type="presParOf" srcId="{20BE4C53-CFD9-4D33-8864-FAC0AF67DBA8}" destId="{D03DBC66-8F79-46EC-870D-C9656FB8970D}" srcOrd="9" destOrd="0" presId="urn:microsoft.com/office/officeart/2005/8/layout/chevron2"/>
    <dgm:cxn modelId="{7F0E4523-0CB2-4A4F-A068-D0E6F51D5027}" type="presParOf" srcId="{20BE4C53-CFD9-4D33-8864-FAC0AF67DBA8}" destId="{078DFE76-3AC8-4496-B111-8E9EED3AFD08}" srcOrd="10" destOrd="0" presId="urn:microsoft.com/office/officeart/2005/8/layout/chevron2"/>
    <dgm:cxn modelId="{69AB1256-A5E8-4BA8-94B3-D49E095EE680}" type="presParOf" srcId="{078DFE76-3AC8-4496-B111-8E9EED3AFD08}" destId="{E16DEE6D-D8CE-45EC-A392-1065E22DD1F9}" srcOrd="0" destOrd="0" presId="urn:microsoft.com/office/officeart/2005/8/layout/chevron2"/>
    <dgm:cxn modelId="{5881441D-963F-408E-9BCB-0D64514FDE50}" type="presParOf" srcId="{078DFE76-3AC8-4496-B111-8E9EED3AFD08}" destId="{7B3FC6B7-B9BB-4807-B367-E1E274EB9FF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93EB7-EC8A-441B-A3FD-9EC0FBD0ABB6}">
      <dsp:nvSpPr>
        <dsp:cNvPr id="0" name=""/>
        <dsp:cNvSpPr/>
      </dsp:nvSpPr>
      <dsp:spPr>
        <a:xfrm rot="5400000">
          <a:off x="-228502" y="300769"/>
          <a:ext cx="836339" cy="37933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000" b="1" kern="1200" dirty="0"/>
            <a:t>1</a:t>
          </a:r>
        </a:p>
      </dsp:txBody>
      <dsp:txXfrm rot="-5400000">
        <a:off x="0" y="261934"/>
        <a:ext cx="379333" cy="457006"/>
      </dsp:txXfrm>
    </dsp:sp>
    <dsp:sp modelId="{9EFECC17-53B4-4ED3-8459-76B574626076}">
      <dsp:nvSpPr>
        <dsp:cNvPr id="0" name=""/>
        <dsp:cNvSpPr/>
      </dsp:nvSpPr>
      <dsp:spPr>
        <a:xfrm rot="5400000">
          <a:off x="3718595" y="-3362410"/>
          <a:ext cx="601416" cy="733244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r" defTabSz="1244600" rtl="1">
            <a:lnSpc>
              <a:spcPct val="90000"/>
            </a:lnSpc>
            <a:spcBef>
              <a:spcPct val="0"/>
            </a:spcBef>
            <a:spcAft>
              <a:spcPct val="15000"/>
            </a:spcAft>
            <a:buChar char="•"/>
          </a:pPr>
          <a:r>
            <a:rPr lang="ar-SA" sz="2800" b="1" kern="1200" dirty="0"/>
            <a:t>طولها يتراوح بين 2 إلى 5 سم </a:t>
          </a:r>
          <a:r>
            <a:rPr lang="ar-SA" sz="2800" b="1" kern="1200" dirty="0">
              <a:cs typeface="DecoType Naskh" panose="02010400000000000000" pitchFamily="2" charset="-78"/>
            </a:rPr>
            <a:t> </a:t>
          </a:r>
        </a:p>
      </dsp:txBody>
      <dsp:txXfrm rot="-5400000">
        <a:off x="353083" y="32461"/>
        <a:ext cx="7303082" cy="542698"/>
      </dsp:txXfrm>
    </dsp:sp>
    <dsp:sp modelId="{DF9584D3-FDD5-4D02-ACE2-7005B1056BBB}">
      <dsp:nvSpPr>
        <dsp:cNvPr id="0" name=""/>
        <dsp:cNvSpPr/>
      </dsp:nvSpPr>
      <dsp:spPr>
        <a:xfrm rot="5400000">
          <a:off x="-228502" y="969038"/>
          <a:ext cx="836339" cy="379333"/>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b="1" kern="1200" dirty="0">
              <a:cs typeface="DecoType Naskh" panose="02010400000000000000" pitchFamily="2" charset="-78"/>
            </a:rPr>
            <a:t>2</a:t>
          </a:r>
        </a:p>
      </dsp:txBody>
      <dsp:txXfrm rot="-5400000">
        <a:off x="0" y="930203"/>
        <a:ext cx="379333" cy="457006"/>
      </dsp:txXfrm>
    </dsp:sp>
    <dsp:sp modelId="{F242D5F0-7DF7-4726-8A02-14216E7DAA03}">
      <dsp:nvSpPr>
        <dsp:cNvPr id="0" name=""/>
        <dsp:cNvSpPr/>
      </dsp:nvSpPr>
      <dsp:spPr>
        <a:xfrm rot="5400000">
          <a:off x="4159651" y="-2175944"/>
          <a:ext cx="600829" cy="6323513"/>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r" defTabSz="1244600" rtl="1">
            <a:lnSpc>
              <a:spcPct val="90000"/>
            </a:lnSpc>
            <a:spcBef>
              <a:spcPct val="0"/>
            </a:spcBef>
            <a:spcAft>
              <a:spcPct val="15000"/>
            </a:spcAft>
            <a:buChar char="•"/>
          </a:pPr>
          <a:r>
            <a:rPr lang="ar-SA" sz="2800" b="1" kern="1200" dirty="0">
              <a:solidFill>
                <a:prstClr val="black">
                  <a:hueOff val="0"/>
                  <a:satOff val="0"/>
                  <a:lumOff val="0"/>
                  <a:alphaOff val="0"/>
                </a:prstClr>
              </a:solidFill>
              <a:latin typeface="Arial" panose="020B0604020202020204"/>
              <a:ea typeface="+mn-ea"/>
              <a:cs typeface="Arial" panose="020B0604020202020204" pitchFamily="34" charset="0"/>
            </a:rPr>
            <a:t>سمكها لا يتجاوز عدد قليل من الخلايا</a:t>
          </a:r>
        </a:p>
      </dsp:txBody>
      <dsp:txXfrm rot="-5400000">
        <a:off x="1298309" y="714728"/>
        <a:ext cx="6294183" cy="542169"/>
      </dsp:txXfrm>
    </dsp:sp>
    <dsp:sp modelId="{D2FB3543-8F6A-43D5-B333-9657E2C4E37E}">
      <dsp:nvSpPr>
        <dsp:cNvPr id="0" name=""/>
        <dsp:cNvSpPr/>
      </dsp:nvSpPr>
      <dsp:spPr>
        <a:xfrm rot="5400000">
          <a:off x="-228502" y="1706473"/>
          <a:ext cx="836339" cy="379333"/>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b="1" kern="1200" dirty="0">
              <a:cs typeface="DecoType Naskh" panose="02010400000000000000" pitchFamily="2" charset="-78"/>
            </a:rPr>
            <a:t>3</a:t>
          </a:r>
        </a:p>
      </dsp:txBody>
      <dsp:txXfrm rot="-5400000">
        <a:off x="0" y="1667638"/>
        <a:ext cx="379333" cy="457006"/>
      </dsp:txXfrm>
    </dsp:sp>
    <dsp:sp modelId="{572507F7-7C21-44CD-B7E3-9B5E1083E6A5}">
      <dsp:nvSpPr>
        <dsp:cNvPr id="0" name=""/>
        <dsp:cNvSpPr/>
      </dsp:nvSpPr>
      <dsp:spPr>
        <a:xfrm rot="5400000">
          <a:off x="3744846" y="-1880234"/>
          <a:ext cx="601416" cy="733244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r" defTabSz="1244600" rtl="1">
            <a:lnSpc>
              <a:spcPct val="90000"/>
            </a:lnSpc>
            <a:spcBef>
              <a:spcPct val="0"/>
            </a:spcBef>
            <a:spcAft>
              <a:spcPct val="15000"/>
            </a:spcAft>
            <a:buChar char="•"/>
          </a:pPr>
          <a:r>
            <a:rPr lang="ar-SA" sz="2800" b="1" kern="1200" dirty="0">
              <a:solidFill>
                <a:prstClr val="black">
                  <a:hueOff val="0"/>
                  <a:satOff val="0"/>
                  <a:lumOff val="0"/>
                  <a:alphaOff val="0"/>
                </a:prstClr>
              </a:solidFill>
              <a:latin typeface="Arial" panose="020B0604020202020204"/>
              <a:ea typeface="+mn-ea"/>
              <a:cs typeface="Arial" panose="020B0604020202020204" pitchFamily="34" charset="0"/>
            </a:rPr>
            <a:t>تنمو معظمها في مناطق رطبة</a:t>
          </a:r>
        </a:p>
      </dsp:txBody>
      <dsp:txXfrm rot="-5400000">
        <a:off x="379334" y="1514637"/>
        <a:ext cx="7303082" cy="542698"/>
      </dsp:txXfrm>
    </dsp:sp>
    <dsp:sp modelId="{3C54A0B5-CBF9-4983-AC4C-52A5C444E2FA}">
      <dsp:nvSpPr>
        <dsp:cNvPr id="0" name=""/>
        <dsp:cNvSpPr/>
      </dsp:nvSpPr>
      <dsp:spPr>
        <a:xfrm rot="5400000">
          <a:off x="-228502" y="2443907"/>
          <a:ext cx="836339" cy="379333"/>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SA" sz="1800" b="1" kern="1200" dirty="0">
              <a:cs typeface="DecoType Naskh" panose="02010400000000000000" pitchFamily="2" charset="-78"/>
            </a:rPr>
            <a:t>4</a:t>
          </a:r>
        </a:p>
      </dsp:txBody>
      <dsp:txXfrm rot="-5400000">
        <a:off x="0" y="2405072"/>
        <a:ext cx="379333" cy="457006"/>
      </dsp:txXfrm>
    </dsp:sp>
    <dsp:sp modelId="{AD2D20F3-0E3D-4BBD-97B8-87C41826B52C}">
      <dsp:nvSpPr>
        <dsp:cNvPr id="0" name=""/>
        <dsp:cNvSpPr/>
      </dsp:nvSpPr>
      <dsp:spPr>
        <a:xfrm rot="5400000">
          <a:off x="3744846" y="-1150106"/>
          <a:ext cx="601416" cy="7332441"/>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r" defTabSz="1511300" rtl="1">
            <a:lnSpc>
              <a:spcPct val="90000"/>
            </a:lnSpc>
            <a:spcBef>
              <a:spcPct val="0"/>
            </a:spcBef>
            <a:spcAft>
              <a:spcPct val="15000"/>
            </a:spcAft>
            <a:buChar char="•"/>
          </a:pPr>
          <a:r>
            <a:rPr lang="ar-SA" sz="3400" b="1" kern="1200" dirty="0">
              <a:solidFill>
                <a:prstClr val="black">
                  <a:hueOff val="0"/>
                  <a:satOff val="0"/>
                  <a:lumOff val="0"/>
                  <a:alphaOff val="0"/>
                </a:prstClr>
              </a:solidFill>
              <a:latin typeface="Arial" panose="020B0604020202020204"/>
              <a:ea typeface="+mn-ea"/>
              <a:cs typeface="Arial" panose="020B0604020202020204" pitchFamily="34" charset="0"/>
            </a:rPr>
            <a:t> </a:t>
          </a:r>
          <a:r>
            <a:rPr lang="ar-SA" sz="2800" b="1" kern="1200" dirty="0">
              <a:solidFill>
                <a:prstClr val="black">
                  <a:hueOff val="0"/>
                  <a:satOff val="0"/>
                  <a:lumOff val="0"/>
                  <a:alphaOff val="0"/>
                </a:prstClr>
              </a:solidFill>
              <a:latin typeface="Arial" panose="020B0604020202020204"/>
              <a:ea typeface="+mn-ea"/>
              <a:cs typeface="Arial" panose="020B0604020202020204" pitchFamily="34" charset="0"/>
            </a:rPr>
            <a:t>لها اشباه أوراق وسيقان وجذور </a:t>
          </a:r>
        </a:p>
      </dsp:txBody>
      <dsp:txXfrm rot="-5400000">
        <a:off x="379334" y="2244765"/>
        <a:ext cx="7303082" cy="542698"/>
      </dsp:txXfrm>
    </dsp:sp>
    <dsp:sp modelId="{237D8AB0-7089-4E94-80DE-114B5779EDA6}">
      <dsp:nvSpPr>
        <dsp:cNvPr id="0" name=""/>
        <dsp:cNvSpPr/>
      </dsp:nvSpPr>
      <dsp:spPr>
        <a:xfrm rot="5400000">
          <a:off x="-228502" y="3181342"/>
          <a:ext cx="836339" cy="379333"/>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b="1" kern="1200" dirty="0">
              <a:cs typeface="DecoType Naskh" panose="02010400000000000000" pitchFamily="2" charset="-78"/>
            </a:rPr>
            <a:t>5</a:t>
          </a:r>
        </a:p>
      </dsp:txBody>
      <dsp:txXfrm rot="-5400000">
        <a:off x="0" y="3142507"/>
        <a:ext cx="379333" cy="457006"/>
      </dsp:txXfrm>
    </dsp:sp>
    <dsp:sp modelId="{5726C80A-5378-497D-B834-2E792E1D8C3D}">
      <dsp:nvSpPr>
        <dsp:cNvPr id="0" name=""/>
        <dsp:cNvSpPr/>
      </dsp:nvSpPr>
      <dsp:spPr>
        <a:xfrm rot="5400000">
          <a:off x="3744846" y="-412672"/>
          <a:ext cx="601416" cy="7332441"/>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r" defTabSz="1244600" rtl="1">
            <a:lnSpc>
              <a:spcPct val="90000"/>
            </a:lnSpc>
            <a:spcBef>
              <a:spcPct val="0"/>
            </a:spcBef>
            <a:spcAft>
              <a:spcPct val="15000"/>
            </a:spcAft>
            <a:buChar char="•"/>
          </a:pPr>
          <a:r>
            <a:rPr lang="ar-SA" sz="2800" b="1" kern="1200" dirty="0">
              <a:solidFill>
                <a:prstClr val="black">
                  <a:hueOff val="0"/>
                  <a:satOff val="0"/>
                  <a:lumOff val="0"/>
                  <a:alphaOff val="0"/>
                </a:prstClr>
              </a:solidFill>
              <a:latin typeface="Arial" panose="020B0604020202020204"/>
              <a:ea typeface="+mn-ea"/>
              <a:cs typeface="Arial" panose="020B0604020202020204" pitchFamily="34" charset="0"/>
            </a:rPr>
            <a:t>تنمو تمتص الماء مباشرة عبر غشاء وجدر الخلية</a:t>
          </a:r>
          <a:endParaRPr lang="ar-SA" sz="2800" b="1" kern="1200" dirty="0">
            <a:cs typeface="DecoType Naskh" panose="02010400000000000000" pitchFamily="2" charset="-78"/>
          </a:endParaRPr>
        </a:p>
      </dsp:txBody>
      <dsp:txXfrm rot="-5400000">
        <a:off x="379334" y="2982199"/>
        <a:ext cx="7303082" cy="542698"/>
      </dsp:txXfrm>
    </dsp:sp>
    <dsp:sp modelId="{E16DEE6D-D8CE-45EC-A392-1065E22DD1F9}">
      <dsp:nvSpPr>
        <dsp:cNvPr id="0" name=""/>
        <dsp:cNvSpPr/>
      </dsp:nvSpPr>
      <dsp:spPr>
        <a:xfrm rot="5400000">
          <a:off x="-265571" y="3958262"/>
          <a:ext cx="836339" cy="30519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ar-SA" sz="3100" b="1" kern="1200" dirty="0">
              <a:cs typeface="DecoType Naskh" panose="02010400000000000000" pitchFamily="2" charset="-78"/>
            </a:rPr>
            <a:t>6</a:t>
          </a:r>
        </a:p>
      </dsp:txBody>
      <dsp:txXfrm rot="-5400000">
        <a:off x="0" y="3845289"/>
        <a:ext cx="305196" cy="531143"/>
      </dsp:txXfrm>
    </dsp:sp>
    <dsp:sp modelId="{7B3FC6B7-B9BB-4807-B367-E1E274EB9FFD}">
      <dsp:nvSpPr>
        <dsp:cNvPr id="0" name=""/>
        <dsp:cNvSpPr/>
      </dsp:nvSpPr>
      <dsp:spPr>
        <a:xfrm rot="5400000">
          <a:off x="3707777" y="324762"/>
          <a:ext cx="601416" cy="733244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r" defTabSz="1644650" rtl="1">
            <a:lnSpc>
              <a:spcPct val="90000"/>
            </a:lnSpc>
            <a:spcBef>
              <a:spcPct val="0"/>
            </a:spcBef>
            <a:spcAft>
              <a:spcPct val="15000"/>
            </a:spcAft>
            <a:buChar char="•"/>
          </a:pPr>
          <a:r>
            <a:rPr lang="ar-SA" sz="3700" b="1" kern="1200" dirty="0"/>
            <a:t>تتكاثر بواسطة </a:t>
          </a:r>
          <a:endParaRPr lang="ar-SA" sz="3700" kern="1200" dirty="0">
            <a:highlight>
              <a:srgbClr val="FFFF00"/>
            </a:highlight>
          </a:endParaRPr>
        </a:p>
      </dsp:txBody>
      <dsp:txXfrm rot="-5400000">
        <a:off x="342265" y="3719634"/>
        <a:ext cx="7303082" cy="5426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6T08:21:48.378"/>
    </inkml:context>
    <inkml:brush xml:id="br0">
      <inkml:brushProperty name="width" value="0.05292" units="cm"/>
      <inkml:brushProperty name="height" value="0.05292" units="cm"/>
    </inkml:brush>
  </inkml:definitions>
  <inkml:trace contextRef="#ctx0" brushRef="#br0">18768 6382 24575,'0'0'0</inkml:trace>
  <inkml:trace contextRef="#ctx0" brushRef="#br0" timeOffset="11957">16953 9404 24575,'3'-3'0,"0"0"0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6T08:21:48.378"/>
    </inkml:context>
    <inkml:brush xml:id="br0">
      <inkml:brushProperty name="width" value="0.05292" units="cm"/>
      <inkml:brushProperty name="height" value="0.05292" units="cm"/>
    </inkml:brush>
  </inkml:definitions>
  <inkml:trace contextRef="#ctx0" brushRef="#br0">18768 6382 24575,'0'0'0</inkml:trace>
  <inkml:trace contextRef="#ctx0" brushRef="#br0" timeOffset="11957">16953 9404 24575,'3'-3'0,"0"0"0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6T08:21:48.378"/>
    </inkml:context>
    <inkml:brush xml:id="br0">
      <inkml:brushProperty name="width" value="0.05292" units="cm"/>
      <inkml:brushProperty name="height" value="0.05292" units="cm"/>
    </inkml:brush>
  </inkml:definitions>
  <inkml:trace contextRef="#ctx0" brushRef="#br0">18768 6382 24575,'0'0'0</inkml:trace>
  <inkml:trace contextRef="#ctx0" brushRef="#br0" timeOffset="11957">16953 9404 24575,'3'-3'0,"0"0"0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23800" y="3009467"/>
            <a:ext cx="7944400" cy="125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5200"/>
              <a:buNone/>
              <a:defRPr sz="6933">
                <a:solidFill>
                  <a:schemeClr val="lt2"/>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r>
              <a:rPr lang="ar-SA"/>
              <a:t>انقر لتحرير نمط عنوان الشكل الرئيسي</a:t>
            </a:r>
            <a:endParaRPr/>
          </a:p>
        </p:txBody>
      </p:sp>
      <p:sp>
        <p:nvSpPr>
          <p:cNvPr id="10" name="Google Shape;10;p2"/>
          <p:cNvSpPr txBox="1">
            <a:spLocks noGrp="1"/>
          </p:cNvSpPr>
          <p:nvPr>
            <p:ph type="subTitle" idx="1"/>
          </p:nvPr>
        </p:nvSpPr>
        <p:spPr>
          <a:xfrm>
            <a:off x="3490200" y="2382267"/>
            <a:ext cx="5211600" cy="627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Source Sans Pro"/>
              <a:buNone/>
              <a:defRPr>
                <a:latin typeface="Source Sans Pro"/>
                <a:ea typeface="Source Sans Pro"/>
                <a:cs typeface="Source Sans Pro"/>
                <a:sym typeface="Source Sans Pr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ar-SA"/>
              <a:t>انقر لتحرير نمط العنوان الفرعي للشكل الرئيسي</a:t>
            </a:r>
            <a:endParaRPr/>
          </a:p>
        </p:txBody>
      </p:sp>
      <p:sp>
        <p:nvSpPr>
          <p:cNvPr id="11" name="Google Shape;11;p2"/>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229108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
        <p:cNvGrpSpPr/>
        <p:nvPr/>
      </p:nvGrpSpPr>
      <p:grpSpPr>
        <a:xfrm>
          <a:off x="0" y="0"/>
          <a:ext cx="0" cy="0"/>
          <a:chOff x="0" y="0"/>
          <a:chExt cx="0" cy="0"/>
        </a:xfrm>
      </p:grpSpPr>
      <p:sp>
        <p:nvSpPr>
          <p:cNvPr id="70" name="Google Shape;70;p14"/>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1" name="Google Shape;71;p14"/>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03410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2"/>
        <p:cNvGrpSpPr/>
        <p:nvPr/>
      </p:nvGrpSpPr>
      <p:grpSpPr>
        <a:xfrm>
          <a:off x="0" y="0"/>
          <a:ext cx="0" cy="0"/>
          <a:chOff x="0" y="0"/>
          <a:chExt cx="0" cy="0"/>
        </a:xfrm>
      </p:grpSpPr>
      <p:sp>
        <p:nvSpPr>
          <p:cNvPr id="73" name="Google Shape;73;p15"/>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5"/>
          <p:cNvSpPr txBox="1">
            <a:spLocks noGrp="1"/>
          </p:cNvSpPr>
          <p:nvPr>
            <p:ph type="title"/>
          </p:nvPr>
        </p:nvSpPr>
        <p:spPr>
          <a:xfrm>
            <a:off x="960000" y="720000"/>
            <a:ext cx="4742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75" name="Google Shape;75;p15"/>
          <p:cNvSpPr txBox="1">
            <a:spLocks noGrp="1"/>
          </p:cNvSpPr>
          <p:nvPr>
            <p:ph type="subTitle" idx="1"/>
          </p:nvPr>
        </p:nvSpPr>
        <p:spPr>
          <a:xfrm>
            <a:off x="1429884" y="30492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6" name="Google Shape;76;p15"/>
          <p:cNvSpPr txBox="1">
            <a:spLocks noGrp="1"/>
          </p:cNvSpPr>
          <p:nvPr>
            <p:ph type="subTitle" idx="2"/>
          </p:nvPr>
        </p:nvSpPr>
        <p:spPr>
          <a:xfrm>
            <a:off x="1429884" y="26261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7" name="Google Shape;77;p15"/>
          <p:cNvSpPr txBox="1">
            <a:spLocks noGrp="1"/>
          </p:cNvSpPr>
          <p:nvPr>
            <p:ph type="subTitle" idx="3"/>
          </p:nvPr>
        </p:nvSpPr>
        <p:spPr>
          <a:xfrm>
            <a:off x="1429884" y="48653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8" name="Google Shape;78;p15"/>
          <p:cNvSpPr txBox="1">
            <a:spLocks noGrp="1"/>
          </p:cNvSpPr>
          <p:nvPr>
            <p:ph type="subTitle" idx="4"/>
          </p:nvPr>
        </p:nvSpPr>
        <p:spPr>
          <a:xfrm>
            <a:off x="1429884" y="44422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9" name="Google Shape;79;p15"/>
          <p:cNvSpPr txBox="1">
            <a:spLocks noGrp="1"/>
          </p:cNvSpPr>
          <p:nvPr>
            <p:ph type="subTitle" idx="5"/>
          </p:nvPr>
        </p:nvSpPr>
        <p:spPr>
          <a:xfrm>
            <a:off x="5109047" y="30492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0" name="Google Shape;80;p15"/>
          <p:cNvSpPr txBox="1">
            <a:spLocks noGrp="1"/>
          </p:cNvSpPr>
          <p:nvPr>
            <p:ph type="subTitle" idx="6"/>
          </p:nvPr>
        </p:nvSpPr>
        <p:spPr>
          <a:xfrm>
            <a:off x="5109047" y="26261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1" name="Google Shape;81;p15"/>
          <p:cNvSpPr txBox="1">
            <a:spLocks noGrp="1"/>
          </p:cNvSpPr>
          <p:nvPr>
            <p:ph type="subTitle" idx="7"/>
          </p:nvPr>
        </p:nvSpPr>
        <p:spPr>
          <a:xfrm>
            <a:off x="5109047" y="48653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2" name="Google Shape;82;p15"/>
          <p:cNvSpPr txBox="1">
            <a:spLocks noGrp="1"/>
          </p:cNvSpPr>
          <p:nvPr>
            <p:ph type="subTitle" idx="8"/>
          </p:nvPr>
        </p:nvSpPr>
        <p:spPr>
          <a:xfrm>
            <a:off x="5109047" y="44422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3" name="Google Shape;83;p15"/>
          <p:cNvSpPr txBox="1">
            <a:spLocks noGrp="1"/>
          </p:cNvSpPr>
          <p:nvPr>
            <p:ph type="subTitle" idx="9"/>
          </p:nvPr>
        </p:nvSpPr>
        <p:spPr>
          <a:xfrm>
            <a:off x="8788213" y="30492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4" name="Google Shape;84;p15"/>
          <p:cNvSpPr txBox="1">
            <a:spLocks noGrp="1"/>
          </p:cNvSpPr>
          <p:nvPr>
            <p:ph type="subTitle" idx="13"/>
          </p:nvPr>
        </p:nvSpPr>
        <p:spPr>
          <a:xfrm>
            <a:off x="8788213" y="26261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5" name="Google Shape;85;p15"/>
          <p:cNvSpPr txBox="1">
            <a:spLocks noGrp="1"/>
          </p:cNvSpPr>
          <p:nvPr>
            <p:ph type="subTitle" idx="14"/>
          </p:nvPr>
        </p:nvSpPr>
        <p:spPr>
          <a:xfrm>
            <a:off x="8788213" y="48653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6" name="Google Shape;86;p15"/>
          <p:cNvSpPr txBox="1">
            <a:spLocks noGrp="1"/>
          </p:cNvSpPr>
          <p:nvPr>
            <p:ph type="subTitle" idx="15"/>
          </p:nvPr>
        </p:nvSpPr>
        <p:spPr>
          <a:xfrm>
            <a:off x="8788213" y="44422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7" name="Google Shape;87;p15"/>
          <p:cNvSpPr/>
          <p:nvPr/>
        </p:nvSpPr>
        <p:spPr>
          <a:xfrm>
            <a:off x="4686733" y="720000"/>
            <a:ext cx="65452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44672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90" name="Google Shape;90;p16"/>
          <p:cNvSpPr txBox="1">
            <a:spLocks noGrp="1"/>
          </p:cNvSpPr>
          <p:nvPr>
            <p:ph type="title" idx="2" hasCustomPrompt="1"/>
          </p:nvPr>
        </p:nvSpPr>
        <p:spPr>
          <a:xfrm>
            <a:off x="1168700" y="24901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91" name="Google Shape;91;p16"/>
          <p:cNvSpPr txBox="1">
            <a:spLocks noGrp="1"/>
          </p:cNvSpPr>
          <p:nvPr>
            <p:ph type="subTitle" idx="1"/>
          </p:nvPr>
        </p:nvSpPr>
        <p:spPr>
          <a:xfrm>
            <a:off x="2730500" y="2402467"/>
            <a:ext cx="3365600" cy="4500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lt2"/>
                </a:solidFill>
                <a:latin typeface="Reem Kufi"/>
                <a:ea typeface="Reem Kufi"/>
                <a:cs typeface="Reem Kufi"/>
                <a:sym typeface="Reem Kufi"/>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r>
              <a:rPr lang="ar-SA"/>
              <a:t>انقر لتحرير نمط العنوان الفرعي للشكل الرئيسي</a:t>
            </a:r>
            <a:endParaRPr/>
          </a:p>
        </p:txBody>
      </p:sp>
      <p:sp>
        <p:nvSpPr>
          <p:cNvPr id="92" name="Google Shape;92;p16"/>
          <p:cNvSpPr txBox="1">
            <a:spLocks noGrp="1"/>
          </p:cNvSpPr>
          <p:nvPr>
            <p:ph type="subTitle" idx="3"/>
          </p:nvPr>
        </p:nvSpPr>
        <p:spPr>
          <a:xfrm>
            <a:off x="2730500" y="2796167"/>
            <a:ext cx="3047600" cy="815600"/>
          </a:xfrm>
          <a:prstGeom prst="rect">
            <a:avLst/>
          </a:prstGeom>
        </p:spPr>
        <p:txBody>
          <a:bodyPr spcFirstLastPara="1" wrap="square" lIns="91425" tIns="91425" rIns="91425" bIns="91425" anchor="t" anchorCtr="0">
            <a:noAutofit/>
          </a:bodyPr>
          <a:lstStyle>
            <a:lvl1pPr lvl="0">
              <a:spcBef>
                <a:spcPts val="0"/>
              </a:spcBef>
              <a:spcAft>
                <a:spcPts val="0"/>
              </a:spcAft>
              <a:buNone/>
              <a:defRPr sz="2133"/>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r>
              <a:rPr lang="ar-SA"/>
              <a:t>انقر لتحرير نمط العنوان الفرعي للشكل الرئيسي</a:t>
            </a:r>
            <a:endParaRPr/>
          </a:p>
        </p:txBody>
      </p:sp>
      <p:sp>
        <p:nvSpPr>
          <p:cNvPr id="93" name="Google Shape;93;p16"/>
          <p:cNvSpPr txBox="1">
            <a:spLocks noGrp="1"/>
          </p:cNvSpPr>
          <p:nvPr>
            <p:ph type="title" idx="4" hasCustomPrompt="1"/>
          </p:nvPr>
        </p:nvSpPr>
        <p:spPr>
          <a:xfrm>
            <a:off x="1168700" y="47126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94" name="Google Shape;94;p16"/>
          <p:cNvSpPr txBox="1">
            <a:spLocks noGrp="1"/>
          </p:cNvSpPr>
          <p:nvPr>
            <p:ph type="subTitle" idx="5"/>
          </p:nvPr>
        </p:nvSpPr>
        <p:spPr>
          <a:xfrm>
            <a:off x="2730500" y="4624967"/>
            <a:ext cx="3365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5" name="Google Shape;95;p16"/>
          <p:cNvSpPr txBox="1">
            <a:spLocks noGrp="1"/>
          </p:cNvSpPr>
          <p:nvPr>
            <p:ph type="subTitle" idx="6"/>
          </p:nvPr>
        </p:nvSpPr>
        <p:spPr>
          <a:xfrm>
            <a:off x="2730500" y="5018667"/>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6" name="Google Shape;96;p16"/>
          <p:cNvSpPr txBox="1">
            <a:spLocks noGrp="1"/>
          </p:cNvSpPr>
          <p:nvPr>
            <p:ph type="title" idx="7" hasCustomPrompt="1"/>
          </p:nvPr>
        </p:nvSpPr>
        <p:spPr>
          <a:xfrm>
            <a:off x="6261100" y="24901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97" name="Google Shape;97;p16"/>
          <p:cNvSpPr txBox="1">
            <a:spLocks noGrp="1"/>
          </p:cNvSpPr>
          <p:nvPr>
            <p:ph type="subTitle" idx="8"/>
          </p:nvPr>
        </p:nvSpPr>
        <p:spPr>
          <a:xfrm>
            <a:off x="7822900" y="2402467"/>
            <a:ext cx="3365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8" name="Google Shape;98;p16"/>
          <p:cNvSpPr txBox="1">
            <a:spLocks noGrp="1"/>
          </p:cNvSpPr>
          <p:nvPr>
            <p:ph type="subTitle" idx="9"/>
          </p:nvPr>
        </p:nvSpPr>
        <p:spPr>
          <a:xfrm>
            <a:off x="7822900" y="2796167"/>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9" name="Google Shape;99;p16"/>
          <p:cNvSpPr txBox="1">
            <a:spLocks noGrp="1"/>
          </p:cNvSpPr>
          <p:nvPr>
            <p:ph type="title" idx="13" hasCustomPrompt="1"/>
          </p:nvPr>
        </p:nvSpPr>
        <p:spPr>
          <a:xfrm>
            <a:off x="6261100" y="47126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100" name="Google Shape;100;p16"/>
          <p:cNvSpPr txBox="1">
            <a:spLocks noGrp="1"/>
          </p:cNvSpPr>
          <p:nvPr>
            <p:ph type="subTitle" idx="14"/>
          </p:nvPr>
        </p:nvSpPr>
        <p:spPr>
          <a:xfrm>
            <a:off x="7822900" y="4624967"/>
            <a:ext cx="3365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1" name="Google Shape;101;p16"/>
          <p:cNvSpPr txBox="1">
            <a:spLocks noGrp="1"/>
          </p:cNvSpPr>
          <p:nvPr>
            <p:ph type="subTitle" idx="15"/>
          </p:nvPr>
        </p:nvSpPr>
        <p:spPr>
          <a:xfrm>
            <a:off x="7822900" y="5018667"/>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2" name="Google Shape;102;p16"/>
          <p:cNvSpPr/>
          <p:nvPr/>
        </p:nvSpPr>
        <p:spPr>
          <a:xfrm>
            <a:off x="4686733" y="720000"/>
            <a:ext cx="65452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1145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05" name="Google Shape;105;p17"/>
          <p:cNvSpPr txBox="1">
            <a:spLocks noGrp="1"/>
          </p:cNvSpPr>
          <p:nvPr>
            <p:ph type="subTitle" idx="1"/>
          </p:nvPr>
        </p:nvSpPr>
        <p:spPr>
          <a:xfrm>
            <a:off x="2070300" y="3430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6" name="Google Shape;106;p17"/>
          <p:cNvSpPr/>
          <p:nvPr/>
        </p:nvSpPr>
        <p:spPr>
          <a:xfrm>
            <a:off x="4686733" y="720000"/>
            <a:ext cx="65452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 name="Google Shape;107;p17"/>
          <p:cNvSpPr txBox="1">
            <a:spLocks noGrp="1"/>
          </p:cNvSpPr>
          <p:nvPr>
            <p:ph type="subTitle" idx="2"/>
          </p:nvPr>
        </p:nvSpPr>
        <p:spPr>
          <a:xfrm>
            <a:off x="7213800" y="3430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8" name="Google Shape;108;p17"/>
          <p:cNvSpPr txBox="1">
            <a:spLocks noGrp="1"/>
          </p:cNvSpPr>
          <p:nvPr>
            <p:ph type="subTitle" idx="3"/>
          </p:nvPr>
        </p:nvSpPr>
        <p:spPr>
          <a:xfrm>
            <a:off x="4642033" y="51955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9" name="Google Shape;109;p17"/>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 name="Google Shape;110;p17"/>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7521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18"/>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3" name="Google Shape;113;p18"/>
          <p:cNvSpPr txBox="1">
            <a:spLocks noGrp="1"/>
          </p:cNvSpPr>
          <p:nvPr>
            <p:ph type="title"/>
          </p:nvPr>
        </p:nvSpPr>
        <p:spPr>
          <a:xfrm>
            <a:off x="7147767" y="720000"/>
            <a:ext cx="4084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Tree>
    <p:extLst>
      <p:ext uri="{BB962C8B-B14F-4D97-AF65-F5344CB8AC3E}">
        <p14:creationId xmlns:p14="http://schemas.microsoft.com/office/powerpoint/2010/main" val="2448651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4877100" y="720000"/>
            <a:ext cx="6354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16" name="Google Shape;116;p19"/>
          <p:cNvSpPr/>
          <p:nvPr/>
        </p:nvSpPr>
        <p:spPr>
          <a:xfrm>
            <a:off x="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125686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2875800" y="4779833"/>
            <a:ext cx="6440800" cy="13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4000">
                <a:solidFill>
                  <a:schemeClr val="lt1"/>
                </a:solidFill>
              </a:defRPr>
            </a:lvl1pPr>
            <a:lvl2pPr lvl="1" algn="ctr" rtl="0">
              <a:spcBef>
                <a:spcPts val="0"/>
              </a:spcBef>
              <a:spcAft>
                <a:spcPts val="0"/>
              </a:spcAft>
              <a:buClr>
                <a:schemeClr val="lt2"/>
              </a:buClr>
              <a:buSzPts val="2800"/>
              <a:buNone/>
              <a:defRPr>
                <a:solidFill>
                  <a:schemeClr val="lt2"/>
                </a:solidFill>
              </a:defRPr>
            </a:lvl2pPr>
            <a:lvl3pPr lvl="2" algn="ctr" rtl="0">
              <a:spcBef>
                <a:spcPts val="0"/>
              </a:spcBef>
              <a:spcAft>
                <a:spcPts val="0"/>
              </a:spcAft>
              <a:buClr>
                <a:schemeClr val="lt2"/>
              </a:buClr>
              <a:buSzPts val="2800"/>
              <a:buNone/>
              <a:defRPr>
                <a:solidFill>
                  <a:schemeClr val="lt2"/>
                </a:solidFill>
              </a:defRPr>
            </a:lvl3pPr>
            <a:lvl4pPr lvl="3" algn="ctr" rtl="0">
              <a:spcBef>
                <a:spcPts val="0"/>
              </a:spcBef>
              <a:spcAft>
                <a:spcPts val="0"/>
              </a:spcAft>
              <a:buClr>
                <a:schemeClr val="lt2"/>
              </a:buClr>
              <a:buSzPts val="2800"/>
              <a:buNone/>
              <a:defRPr>
                <a:solidFill>
                  <a:schemeClr val="lt2"/>
                </a:solidFill>
              </a:defRPr>
            </a:lvl4pPr>
            <a:lvl5pPr lvl="4" algn="ctr" rtl="0">
              <a:spcBef>
                <a:spcPts val="0"/>
              </a:spcBef>
              <a:spcAft>
                <a:spcPts val="0"/>
              </a:spcAft>
              <a:buClr>
                <a:schemeClr val="lt2"/>
              </a:buClr>
              <a:buSzPts val="2800"/>
              <a:buNone/>
              <a:defRPr>
                <a:solidFill>
                  <a:schemeClr val="lt2"/>
                </a:solidFill>
              </a:defRPr>
            </a:lvl5pPr>
            <a:lvl6pPr lvl="5" algn="ctr" rtl="0">
              <a:spcBef>
                <a:spcPts val="0"/>
              </a:spcBef>
              <a:spcAft>
                <a:spcPts val="0"/>
              </a:spcAft>
              <a:buClr>
                <a:schemeClr val="lt2"/>
              </a:buClr>
              <a:buSzPts val="2800"/>
              <a:buNone/>
              <a:defRPr>
                <a:solidFill>
                  <a:schemeClr val="lt2"/>
                </a:solidFill>
              </a:defRPr>
            </a:lvl6pPr>
            <a:lvl7pPr lvl="6" algn="ctr" rtl="0">
              <a:spcBef>
                <a:spcPts val="0"/>
              </a:spcBef>
              <a:spcAft>
                <a:spcPts val="0"/>
              </a:spcAft>
              <a:buClr>
                <a:schemeClr val="lt2"/>
              </a:buClr>
              <a:buSzPts val="2800"/>
              <a:buNone/>
              <a:defRPr>
                <a:solidFill>
                  <a:schemeClr val="lt2"/>
                </a:solidFill>
              </a:defRPr>
            </a:lvl7pPr>
            <a:lvl8pPr lvl="7" algn="ctr" rtl="0">
              <a:spcBef>
                <a:spcPts val="0"/>
              </a:spcBef>
              <a:spcAft>
                <a:spcPts val="0"/>
              </a:spcAft>
              <a:buClr>
                <a:schemeClr val="lt2"/>
              </a:buClr>
              <a:buSzPts val="2800"/>
              <a:buNone/>
              <a:defRPr>
                <a:solidFill>
                  <a:schemeClr val="lt2"/>
                </a:solidFill>
              </a:defRPr>
            </a:lvl8pPr>
            <a:lvl9pPr lvl="8" algn="ctr" rtl="0">
              <a:spcBef>
                <a:spcPts val="0"/>
              </a:spcBef>
              <a:spcAft>
                <a:spcPts val="0"/>
              </a:spcAft>
              <a:buClr>
                <a:schemeClr val="lt2"/>
              </a:buClr>
              <a:buSzPts val="2800"/>
              <a:buNone/>
              <a:defRPr>
                <a:solidFill>
                  <a:schemeClr val="lt2"/>
                </a:solidFill>
              </a:defRPr>
            </a:lvl9pPr>
          </a:lstStyle>
          <a:p>
            <a:r>
              <a:rPr lang="ar-SA"/>
              <a:t>انقر لتحرير نمط عنوان الشكل الرئيسي</a:t>
            </a:r>
            <a:endParaRPr/>
          </a:p>
        </p:txBody>
      </p:sp>
      <p:sp>
        <p:nvSpPr>
          <p:cNvPr id="119" name="Google Shape;119;p20"/>
          <p:cNvSpPr/>
          <p:nvPr/>
        </p:nvSpPr>
        <p:spPr>
          <a:xfrm>
            <a:off x="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14737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720000"/>
            <a:ext cx="4742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22" name="Google Shape;122;p21"/>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3" name="Google Shape;123;p21"/>
          <p:cNvSpPr/>
          <p:nvPr/>
        </p:nvSpPr>
        <p:spPr>
          <a:xfrm>
            <a:off x="6489700" y="720000"/>
            <a:ext cx="47424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18856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24"/>
        <p:cNvGrpSpPr/>
        <p:nvPr/>
      </p:nvGrpSpPr>
      <p:grpSpPr>
        <a:xfrm>
          <a:off x="0" y="0"/>
          <a:ext cx="0" cy="0"/>
          <a:chOff x="0" y="0"/>
          <a:chExt cx="0" cy="0"/>
        </a:xfrm>
      </p:grpSpPr>
      <p:sp>
        <p:nvSpPr>
          <p:cNvPr id="125" name="Google Shape;125;p22"/>
          <p:cNvSpPr/>
          <p:nvPr/>
        </p:nvSpPr>
        <p:spPr>
          <a:xfrm rot="9387396" flipH="1">
            <a:off x="10004969"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6" name="Google Shape;126;p22"/>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7" name="Google Shape;127;p22"/>
          <p:cNvSpPr txBox="1">
            <a:spLocks noGrp="1"/>
          </p:cNvSpPr>
          <p:nvPr>
            <p:ph type="title"/>
          </p:nvPr>
        </p:nvSpPr>
        <p:spPr>
          <a:xfrm>
            <a:off x="960000" y="720000"/>
            <a:ext cx="5136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28" name="Google Shape;128;p22"/>
          <p:cNvSpPr txBox="1">
            <a:spLocks noGrp="1"/>
          </p:cNvSpPr>
          <p:nvPr>
            <p:ph type="title" idx="2" hasCustomPrompt="1"/>
          </p:nvPr>
        </p:nvSpPr>
        <p:spPr>
          <a:xfrm>
            <a:off x="960000" y="2686300"/>
            <a:ext cx="2647200" cy="142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22"/>
          <p:cNvSpPr txBox="1">
            <a:spLocks noGrp="1"/>
          </p:cNvSpPr>
          <p:nvPr>
            <p:ph type="subTitle" idx="1"/>
          </p:nvPr>
        </p:nvSpPr>
        <p:spPr>
          <a:xfrm>
            <a:off x="961793" y="3715000"/>
            <a:ext cx="2647200" cy="6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30" name="Google Shape;130;p22"/>
          <p:cNvSpPr txBox="1">
            <a:spLocks noGrp="1"/>
          </p:cNvSpPr>
          <p:nvPr>
            <p:ph type="title" idx="3" hasCustomPrompt="1"/>
          </p:nvPr>
        </p:nvSpPr>
        <p:spPr>
          <a:xfrm>
            <a:off x="4771500" y="2686300"/>
            <a:ext cx="2647200" cy="142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1" name="Google Shape;131;p22"/>
          <p:cNvSpPr txBox="1">
            <a:spLocks noGrp="1"/>
          </p:cNvSpPr>
          <p:nvPr>
            <p:ph type="subTitle" idx="4"/>
          </p:nvPr>
        </p:nvSpPr>
        <p:spPr>
          <a:xfrm>
            <a:off x="4773293" y="3715000"/>
            <a:ext cx="2647200" cy="6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32" name="Google Shape;132;p22"/>
          <p:cNvSpPr txBox="1">
            <a:spLocks noGrp="1"/>
          </p:cNvSpPr>
          <p:nvPr>
            <p:ph type="title" idx="5" hasCustomPrompt="1"/>
          </p:nvPr>
        </p:nvSpPr>
        <p:spPr>
          <a:xfrm>
            <a:off x="8583000" y="2686300"/>
            <a:ext cx="2647200" cy="142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3" name="Google Shape;133;p22"/>
          <p:cNvSpPr txBox="1">
            <a:spLocks noGrp="1"/>
          </p:cNvSpPr>
          <p:nvPr>
            <p:ph type="subTitle" idx="6"/>
          </p:nvPr>
        </p:nvSpPr>
        <p:spPr>
          <a:xfrm>
            <a:off x="8584793" y="3715000"/>
            <a:ext cx="2647200" cy="6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34" name="Google Shape;134;p22"/>
          <p:cNvSpPr/>
          <p:nvPr/>
        </p:nvSpPr>
        <p:spPr>
          <a:xfrm flipH="1">
            <a:off x="4686816" y="5788233"/>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784382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35"/>
        <p:cNvGrpSpPr/>
        <p:nvPr/>
      </p:nvGrpSpPr>
      <p:grpSpPr>
        <a:xfrm>
          <a:off x="0" y="0"/>
          <a:ext cx="0" cy="0"/>
          <a:chOff x="0" y="0"/>
          <a:chExt cx="0" cy="0"/>
        </a:xfrm>
      </p:grpSpPr>
      <p:sp>
        <p:nvSpPr>
          <p:cNvPr id="136" name="Google Shape;136;p23"/>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23"/>
          <p:cNvSpPr txBox="1">
            <a:spLocks noGrp="1"/>
          </p:cNvSpPr>
          <p:nvPr>
            <p:ph type="title"/>
          </p:nvPr>
        </p:nvSpPr>
        <p:spPr>
          <a:xfrm>
            <a:off x="6574167" y="720000"/>
            <a:ext cx="4657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38" name="Google Shape;138;p23"/>
          <p:cNvSpPr txBox="1">
            <a:spLocks noGrp="1"/>
          </p:cNvSpPr>
          <p:nvPr>
            <p:ph type="subTitle" idx="1"/>
          </p:nvPr>
        </p:nvSpPr>
        <p:spPr>
          <a:xfrm>
            <a:off x="965200" y="2768600"/>
            <a:ext cx="3721200" cy="219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800"/>
              <a:buNone/>
              <a:defRPr sz="2400"/>
            </a:lvl2pPr>
            <a:lvl3pPr lvl="2">
              <a:spcBef>
                <a:spcPts val="2133"/>
              </a:spcBef>
              <a:spcAft>
                <a:spcPts val="0"/>
              </a:spcAft>
              <a:buSzPts val="1800"/>
              <a:buNone/>
              <a:defRPr sz="2400"/>
            </a:lvl3pPr>
            <a:lvl4pPr lvl="3">
              <a:spcBef>
                <a:spcPts val="2133"/>
              </a:spcBef>
              <a:spcAft>
                <a:spcPts val="0"/>
              </a:spcAft>
              <a:buSzPts val="1800"/>
              <a:buNone/>
              <a:defRPr sz="2400"/>
            </a:lvl4pPr>
            <a:lvl5pPr lvl="4">
              <a:spcBef>
                <a:spcPts val="2133"/>
              </a:spcBef>
              <a:spcAft>
                <a:spcPts val="0"/>
              </a:spcAft>
              <a:buSzPts val="1800"/>
              <a:buNone/>
              <a:defRPr sz="2400"/>
            </a:lvl5pPr>
            <a:lvl6pPr lvl="5">
              <a:spcBef>
                <a:spcPts val="2133"/>
              </a:spcBef>
              <a:spcAft>
                <a:spcPts val="0"/>
              </a:spcAft>
              <a:buSzPts val="1800"/>
              <a:buNone/>
              <a:defRPr sz="2400"/>
            </a:lvl6pPr>
            <a:lvl7pPr lvl="6">
              <a:spcBef>
                <a:spcPts val="2133"/>
              </a:spcBef>
              <a:spcAft>
                <a:spcPts val="0"/>
              </a:spcAft>
              <a:buSzPts val="1800"/>
              <a:buNone/>
              <a:defRPr sz="2400"/>
            </a:lvl7pPr>
            <a:lvl8pPr lvl="7">
              <a:spcBef>
                <a:spcPts val="2133"/>
              </a:spcBef>
              <a:spcAft>
                <a:spcPts val="0"/>
              </a:spcAft>
              <a:buSzPts val="1800"/>
              <a:buNone/>
              <a:defRPr sz="2400"/>
            </a:lvl8pPr>
            <a:lvl9pPr lvl="8">
              <a:spcBef>
                <a:spcPts val="2133"/>
              </a:spcBef>
              <a:spcAft>
                <a:spcPts val="2133"/>
              </a:spcAft>
              <a:buSzPts val="1800"/>
              <a:buNone/>
              <a:defRPr sz="2400"/>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5925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1589800" y="1715833"/>
            <a:ext cx="9012400" cy="42304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2133"/>
              </a:spcBef>
              <a:spcAft>
                <a:spcPts val="0"/>
              </a:spcAft>
              <a:buSzPts val="1200"/>
              <a:buChar char="○"/>
              <a:defRPr sz="1600"/>
            </a:lvl2pPr>
            <a:lvl3pPr marL="1828754" lvl="2" indent="-406390">
              <a:lnSpc>
                <a:spcPct val="100000"/>
              </a:lnSpc>
              <a:spcBef>
                <a:spcPts val="2133"/>
              </a:spcBef>
              <a:spcAft>
                <a:spcPts val="0"/>
              </a:spcAft>
              <a:buSzPts val="1200"/>
              <a:buChar char="■"/>
              <a:defRPr sz="1600"/>
            </a:lvl3pPr>
            <a:lvl4pPr marL="2438339" lvl="3" indent="-406390">
              <a:lnSpc>
                <a:spcPct val="100000"/>
              </a:lnSpc>
              <a:spcBef>
                <a:spcPts val="2133"/>
              </a:spcBef>
              <a:spcAft>
                <a:spcPts val="0"/>
              </a:spcAft>
              <a:buSzPts val="1200"/>
              <a:buChar char="●"/>
              <a:defRPr sz="1600"/>
            </a:lvl4pPr>
            <a:lvl5pPr marL="3047924" lvl="4" indent="-406390">
              <a:lnSpc>
                <a:spcPct val="100000"/>
              </a:lnSpc>
              <a:spcBef>
                <a:spcPts val="2133"/>
              </a:spcBef>
              <a:spcAft>
                <a:spcPts val="0"/>
              </a:spcAft>
              <a:buSzPts val="1200"/>
              <a:buChar char="○"/>
              <a:defRPr sz="1600"/>
            </a:lvl5pPr>
            <a:lvl6pPr marL="3657509" lvl="5" indent="-406390">
              <a:lnSpc>
                <a:spcPct val="100000"/>
              </a:lnSpc>
              <a:spcBef>
                <a:spcPts val="2133"/>
              </a:spcBef>
              <a:spcAft>
                <a:spcPts val="0"/>
              </a:spcAft>
              <a:buSzPts val="1200"/>
              <a:buChar char="■"/>
              <a:defRPr sz="1600"/>
            </a:lvl6pPr>
            <a:lvl7pPr marL="4267093" lvl="6" indent="-406390">
              <a:lnSpc>
                <a:spcPct val="100000"/>
              </a:lnSpc>
              <a:spcBef>
                <a:spcPts val="2133"/>
              </a:spcBef>
              <a:spcAft>
                <a:spcPts val="0"/>
              </a:spcAft>
              <a:buSzPts val="1200"/>
              <a:buChar char="●"/>
              <a:defRPr sz="1600"/>
            </a:lvl7pPr>
            <a:lvl8pPr marL="4876678" lvl="7" indent="-406390">
              <a:lnSpc>
                <a:spcPct val="100000"/>
              </a:lnSpc>
              <a:spcBef>
                <a:spcPts val="2133"/>
              </a:spcBef>
              <a:spcAft>
                <a:spcPts val="0"/>
              </a:spcAft>
              <a:buSzPts val="1200"/>
              <a:buChar char="○"/>
              <a:defRPr sz="1600"/>
            </a:lvl8pPr>
            <a:lvl9pPr marL="5486263" lvl="8" indent="-406390">
              <a:lnSpc>
                <a:spcPct val="100000"/>
              </a:lnSpc>
              <a:spcBef>
                <a:spcPts val="2133"/>
              </a:spcBef>
              <a:spcAft>
                <a:spcPts val="2133"/>
              </a:spcAft>
              <a:buSzPts val="1200"/>
              <a:buChar char="■"/>
              <a:defRPr sz="1600"/>
            </a:lvl9pPr>
          </a:lstStyle>
          <a:p>
            <a:pPr lvl="0"/>
            <a:r>
              <a:rPr lang="ar-SA"/>
              <a:t>انقر لتحرير أنماط نص الشكل الرئيسي</a:t>
            </a:r>
          </a:p>
        </p:txBody>
      </p:sp>
      <p:sp>
        <p:nvSpPr>
          <p:cNvPr id="23" name="Google Shape;23;p4"/>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 name="Google Shape;24;p4"/>
          <p:cNvSpPr txBox="1">
            <a:spLocks noGrp="1"/>
          </p:cNvSpPr>
          <p:nvPr>
            <p:ph type="title"/>
          </p:nvPr>
        </p:nvSpPr>
        <p:spPr>
          <a:xfrm>
            <a:off x="3213833" y="720000"/>
            <a:ext cx="8018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Tree>
    <p:extLst>
      <p:ext uri="{BB962C8B-B14F-4D97-AF65-F5344CB8AC3E}">
        <p14:creationId xmlns:p14="http://schemas.microsoft.com/office/powerpoint/2010/main" val="27492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139"/>
        <p:cNvGrpSpPr/>
        <p:nvPr/>
      </p:nvGrpSpPr>
      <p:grpSpPr>
        <a:xfrm>
          <a:off x="0" y="0"/>
          <a:ext cx="0" cy="0"/>
          <a:chOff x="0" y="0"/>
          <a:chExt cx="0" cy="0"/>
        </a:xfrm>
      </p:grpSpPr>
      <p:sp>
        <p:nvSpPr>
          <p:cNvPr id="140" name="Google Shape;140;p24"/>
          <p:cNvSpPr txBox="1">
            <a:spLocks noGrp="1"/>
          </p:cNvSpPr>
          <p:nvPr>
            <p:ph type="subTitle" idx="1"/>
          </p:nvPr>
        </p:nvSpPr>
        <p:spPr>
          <a:xfrm>
            <a:off x="965200" y="2768600"/>
            <a:ext cx="3721200" cy="166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2133"/>
              </a:spcBef>
              <a:spcAft>
                <a:spcPts val="0"/>
              </a:spcAft>
              <a:buSzPts val="1800"/>
              <a:buNone/>
              <a:defRPr sz="2400"/>
            </a:lvl2pPr>
            <a:lvl3pPr lvl="2" rtl="0">
              <a:spcBef>
                <a:spcPts val="2133"/>
              </a:spcBef>
              <a:spcAft>
                <a:spcPts val="0"/>
              </a:spcAft>
              <a:buSzPts val="1800"/>
              <a:buNone/>
              <a:defRPr sz="2400"/>
            </a:lvl3pPr>
            <a:lvl4pPr lvl="3" rtl="0">
              <a:spcBef>
                <a:spcPts val="2133"/>
              </a:spcBef>
              <a:spcAft>
                <a:spcPts val="0"/>
              </a:spcAft>
              <a:buSzPts val="1800"/>
              <a:buNone/>
              <a:defRPr sz="2400"/>
            </a:lvl4pPr>
            <a:lvl5pPr lvl="4" rtl="0">
              <a:spcBef>
                <a:spcPts val="2133"/>
              </a:spcBef>
              <a:spcAft>
                <a:spcPts val="0"/>
              </a:spcAft>
              <a:buSzPts val="1800"/>
              <a:buNone/>
              <a:defRPr sz="2400"/>
            </a:lvl5pPr>
            <a:lvl6pPr lvl="5" rtl="0">
              <a:spcBef>
                <a:spcPts val="2133"/>
              </a:spcBef>
              <a:spcAft>
                <a:spcPts val="0"/>
              </a:spcAft>
              <a:buSzPts val="1800"/>
              <a:buNone/>
              <a:defRPr sz="2400"/>
            </a:lvl6pPr>
            <a:lvl7pPr lvl="6" rtl="0">
              <a:spcBef>
                <a:spcPts val="2133"/>
              </a:spcBef>
              <a:spcAft>
                <a:spcPts val="0"/>
              </a:spcAft>
              <a:buSzPts val="1800"/>
              <a:buNone/>
              <a:defRPr sz="2400"/>
            </a:lvl7pPr>
            <a:lvl8pPr lvl="7" rtl="0">
              <a:spcBef>
                <a:spcPts val="2133"/>
              </a:spcBef>
              <a:spcAft>
                <a:spcPts val="0"/>
              </a:spcAft>
              <a:buSzPts val="1800"/>
              <a:buNone/>
              <a:defRPr sz="2400"/>
            </a:lvl8pPr>
            <a:lvl9pPr lvl="8" rtl="0">
              <a:spcBef>
                <a:spcPts val="2133"/>
              </a:spcBef>
              <a:spcAft>
                <a:spcPts val="2133"/>
              </a:spcAft>
              <a:buSzPts val="1800"/>
              <a:buNone/>
              <a:defRPr sz="2400"/>
            </a:lvl9pPr>
          </a:lstStyle>
          <a:p>
            <a:r>
              <a:rPr lang="ar-SA"/>
              <a:t>انقر لتحرير نمط العنوان الفرعي للشكل الرئيسي</a:t>
            </a:r>
            <a:endParaRPr/>
          </a:p>
        </p:txBody>
      </p:sp>
      <p:sp>
        <p:nvSpPr>
          <p:cNvPr id="141" name="Google Shape;141;p24"/>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42" name="Google Shape;142;p24"/>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24"/>
          <p:cNvSpPr/>
          <p:nvPr/>
        </p:nvSpPr>
        <p:spPr>
          <a:xfrm>
            <a:off x="5667700" y="720000"/>
            <a:ext cx="55644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90902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44"/>
        <p:cNvGrpSpPr/>
        <p:nvPr/>
      </p:nvGrpSpPr>
      <p:grpSpPr>
        <a:xfrm>
          <a:off x="0" y="0"/>
          <a:ext cx="0" cy="0"/>
          <a:chOff x="0" y="0"/>
          <a:chExt cx="0" cy="0"/>
        </a:xfrm>
      </p:grpSpPr>
      <p:sp>
        <p:nvSpPr>
          <p:cNvPr id="145" name="Google Shape;145;p25"/>
          <p:cNvSpPr/>
          <p:nvPr/>
        </p:nvSpPr>
        <p:spPr>
          <a:xfrm rot="10800000">
            <a:off x="1013790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6" name="Google Shape;146;p25"/>
          <p:cNvSpPr txBox="1">
            <a:spLocks noGrp="1"/>
          </p:cNvSpPr>
          <p:nvPr>
            <p:ph type="subTitle" idx="1"/>
          </p:nvPr>
        </p:nvSpPr>
        <p:spPr>
          <a:xfrm>
            <a:off x="7581600" y="2024333"/>
            <a:ext cx="3650400" cy="219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lvl1pPr>
            <a:lvl2pPr lvl="1" algn="r" rtl="0">
              <a:spcBef>
                <a:spcPts val="2133"/>
              </a:spcBef>
              <a:spcAft>
                <a:spcPts val="0"/>
              </a:spcAft>
              <a:buSzPts val="1800"/>
              <a:buNone/>
              <a:defRPr sz="2400"/>
            </a:lvl2pPr>
            <a:lvl3pPr lvl="2" algn="r" rtl="0">
              <a:spcBef>
                <a:spcPts val="2133"/>
              </a:spcBef>
              <a:spcAft>
                <a:spcPts val="0"/>
              </a:spcAft>
              <a:buSzPts val="1800"/>
              <a:buNone/>
              <a:defRPr sz="2400"/>
            </a:lvl3pPr>
            <a:lvl4pPr lvl="3" algn="r" rtl="0">
              <a:spcBef>
                <a:spcPts val="2133"/>
              </a:spcBef>
              <a:spcAft>
                <a:spcPts val="0"/>
              </a:spcAft>
              <a:buSzPts val="1800"/>
              <a:buNone/>
              <a:defRPr sz="2400"/>
            </a:lvl4pPr>
            <a:lvl5pPr lvl="4" algn="r" rtl="0">
              <a:spcBef>
                <a:spcPts val="2133"/>
              </a:spcBef>
              <a:spcAft>
                <a:spcPts val="0"/>
              </a:spcAft>
              <a:buSzPts val="1800"/>
              <a:buNone/>
              <a:defRPr sz="2400"/>
            </a:lvl5pPr>
            <a:lvl6pPr lvl="5" algn="r" rtl="0">
              <a:spcBef>
                <a:spcPts val="2133"/>
              </a:spcBef>
              <a:spcAft>
                <a:spcPts val="0"/>
              </a:spcAft>
              <a:buSzPts val="1800"/>
              <a:buNone/>
              <a:defRPr sz="2400"/>
            </a:lvl6pPr>
            <a:lvl7pPr lvl="6" algn="r" rtl="0">
              <a:spcBef>
                <a:spcPts val="2133"/>
              </a:spcBef>
              <a:spcAft>
                <a:spcPts val="0"/>
              </a:spcAft>
              <a:buSzPts val="1800"/>
              <a:buNone/>
              <a:defRPr sz="2400"/>
            </a:lvl7pPr>
            <a:lvl8pPr lvl="7" algn="r" rtl="0">
              <a:spcBef>
                <a:spcPts val="2133"/>
              </a:spcBef>
              <a:spcAft>
                <a:spcPts val="0"/>
              </a:spcAft>
              <a:buSzPts val="1800"/>
              <a:buNone/>
              <a:defRPr sz="2400"/>
            </a:lvl8pPr>
            <a:lvl9pPr lvl="8" algn="r" rtl="0">
              <a:spcBef>
                <a:spcPts val="2133"/>
              </a:spcBef>
              <a:spcAft>
                <a:spcPts val="2133"/>
              </a:spcAft>
              <a:buSzPts val="1800"/>
              <a:buNone/>
              <a:defRPr sz="2400"/>
            </a:lvl9pPr>
          </a:lstStyle>
          <a:p>
            <a:r>
              <a:rPr lang="ar-SA"/>
              <a:t>انقر لتحرير نمط العنوان الفرعي للشكل الرئيسي</a:t>
            </a:r>
            <a:endParaRPr/>
          </a:p>
        </p:txBody>
      </p:sp>
      <p:sp>
        <p:nvSpPr>
          <p:cNvPr id="147" name="Google Shape;147;p25"/>
          <p:cNvSpPr txBox="1">
            <a:spLocks noGrp="1"/>
          </p:cNvSpPr>
          <p:nvPr>
            <p:ph type="title"/>
          </p:nvPr>
        </p:nvSpPr>
        <p:spPr>
          <a:xfrm>
            <a:off x="960000" y="720000"/>
            <a:ext cx="662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Tree>
    <p:extLst>
      <p:ext uri="{BB962C8B-B14F-4D97-AF65-F5344CB8AC3E}">
        <p14:creationId xmlns:p14="http://schemas.microsoft.com/office/powerpoint/2010/main" val="4073131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50" name="Google Shape;150;p26"/>
          <p:cNvSpPr/>
          <p:nvPr/>
        </p:nvSpPr>
        <p:spPr>
          <a:xfrm>
            <a:off x="4686733" y="720000"/>
            <a:ext cx="65452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26"/>
          <p:cNvSpPr txBox="1">
            <a:spLocks noGrp="1"/>
          </p:cNvSpPr>
          <p:nvPr>
            <p:ph type="subTitle" idx="1"/>
          </p:nvPr>
        </p:nvSpPr>
        <p:spPr>
          <a:xfrm>
            <a:off x="3086300" y="33286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2" name="Google Shape;152;p26"/>
          <p:cNvSpPr txBox="1">
            <a:spLocks noGrp="1"/>
          </p:cNvSpPr>
          <p:nvPr>
            <p:ph type="subTitle" idx="2"/>
          </p:nvPr>
        </p:nvSpPr>
        <p:spPr>
          <a:xfrm>
            <a:off x="7925000" y="33286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3" name="Google Shape;153;p26"/>
          <p:cNvSpPr txBox="1">
            <a:spLocks noGrp="1"/>
          </p:cNvSpPr>
          <p:nvPr>
            <p:ph type="subTitle" idx="3"/>
          </p:nvPr>
        </p:nvSpPr>
        <p:spPr>
          <a:xfrm>
            <a:off x="3086300" y="29055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4" name="Google Shape;154;p26"/>
          <p:cNvSpPr txBox="1">
            <a:spLocks noGrp="1"/>
          </p:cNvSpPr>
          <p:nvPr>
            <p:ph type="subTitle" idx="4"/>
          </p:nvPr>
        </p:nvSpPr>
        <p:spPr>
          <a:xfrm>
            <a:off x="7925000" y="29055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5" name="Google Shape;155;p26"/>
          <p:cNvSpPr txBox="1">
            <a:spLocks noGrp="1"/>
          </p:cNvSpPr>
          <p:nvPr>
            <p:ph type="subTitle" idx="5"/>
          </p:nvPr>
        </p:nvSpPr>
        <p:spPr>
          <a:xfrm>
            <a:off x="3086300" y="51447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6" name="Google Shape;156;p26"/>
          <p:cNvSpPr txBox="1">
            <a:spLocks noGrp="1"/>
          </p:cNvSpPr>
          <p:nvPr>
            <p:ph type="subTitle" idx="6"/>
          </p:nvPr>
        </p:nvSpPr>
        <p:spPr>
          <a:xfrm>
            <a:off x="7925000" y="51447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7" name="Google Shape;157;p26"/>
          <p:cNvSpPr txBox="1">
            <a:spLocks noGrp="1"/>
          </p:cNvSpPr>
          <p:nvPr>
            <p:ph type="subTitle" idx="7"/>
          </p:nvPr>
        </p:nvSpPr>
        <p:spPr>
          <a:xfrm>
            <a:off x="3086300" y="47216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8" name="Google Shape;158;p26"/>
          <p:cNvSpPr txBox="1">
            <a:spLocks noGrp="1"/>
          </p:cNvSpPr>
          <p:nvPr>
            <p:ph type="subTitle" idx="8"/>
          </p:nvPr>
        </p:nvSpPr>
        <p:spPr>
          <a:xfrm>
            <a:off x="7925000" y="47216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9" name="Google Shape;159;p26"/>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762410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Point 1">
  <p:cSld name="Bullet Point 1">
    <p:spTree>
      <p:nvGrpSpPr>
        <p:cNvPr id="1" name="Shape 160"/>
        <p:cNvGrpSpPr/>
        <p:nvPr/>
      </p:nvGrpSpPr>
      <p:grpSpPr>
        <a:xfrm>
          <a:off x="0" y="0"/>
          <a:ext cx="0" cy="0"/>
          <a:chOff x="0" y="0"/>
          <a:chExt cx="0" cy="0"/>
        </a:xfrm>
      </p:grpSpPr>
      <p:sp>
        <p:nvSpPr>
          <p:cNvPr id="161" name="Google Shape;161;p27"/>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2" name="Google Shape;162;p27"/>
          <p:cNvSpPr txBox="1">
            <a:spLocks noGrp="1"/>
          </p:cNvSpPr>
          <p:nvPr>
            <p:ph type="title"/>
          </p:nvPr>
        </p:nvSpPr>
        <p:spPr>
          <a:xfrm>
            <a:off x="7147767" y="720000"/>
            <a:ext cx="4084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63" name="Google Shape;163;p27"/>
          <p:cNvSpPr txBox="1">
            <a:spLocks noGrp="1"/>
          </p:cNvSpPr>
          <p:nvPr>
            <p:ph type="subTitle" idx="1"/>
          </p:nvPr>
        </p:nvSpPr>
        <p:spPr>
          <a:xfrm>
            <a:off x="1547400" y="2159000"/>
            <a:ext cx="6345200" cy="336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r>
              <a:rPr lang="ar-SA"/>
              <a:t>انقر لتحرير نمط العنوان الفرعي للشكل الرئيسي</a:t>
            </a:r>
            <a:endParaRPr/>
          </a:p>
        </p:txBody>
      </p:sp>
      <p:sp>
        <p:nvSpPr>
          <p:cNvPr id="164" name="Google Shape;164;p27"/>
          <p:cNvSpPr/>
          <p:nvPr/>
        </p:nvSpPr>
        <p:spPr>
          <a:xfrm flipH="1">
            <a:off x="4686816" y="5788233"/>
            <a:ext cx="65452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12512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ullet Point 2">
  <p:cSld name="Bullet Point 2">
    <p:spTree>
      <p:nvGrpSpPr>
        <p:cNvPr id="1" name="Shape 165"/>
        <p:cNvGrpSpPr/>
        <p:nvPr/>
      </p:nvGrpSpPr>
      <p:grpSpPr>
        <a:xfrm>
          <a:off x="0" y="0"/>
          <a:ext cx="0" cy="0"/>
          <a:chOff x="0" y="0"/>
          <a:chExt cx="0" cy="0"/>
        </a:xfrm>
      </p:grpSpPr>
      <p:sp>
        <p:nvSpPr>
          <p:cNvPr id="166" name="Google Shape;166;p28"/>
          <p:cNvSpPr txBox="1">
            <a:spLocks noGrp="1"/>
          </p:cNvSpPr>
          <p:nvPr>
            <p:ph type="subTitle" idx="1"/>
          </p:nvPr>
        </p:nvSpPr>
        <p:spPr>
          <a:xfrm>
            <a:off x="1547400" y="2159000"/>
            <a:ext cx="6345200" cy="3932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r>
              <a:rPr lang="ar-SA"/>
              <a:t>انقر لتحرير نمط العنوان الفرعي للشكل الرئيسي</a:t>
            </a:r>
            <a:endParaRPr/>
          </a:p>
        </p:txBody>
      </p:sp>
      <p:sp>
        <p:nvSpPr>
          <p:cNvPr id="167" name="Google Shape;167;p28"/>
          <p:cNvSpPr txBox="1">
            <a:spLocks noGrp="1"/>
          </p:cNvSpPr>
          <p:nvPr>
            <p:ph type="title"/>
          </p:nvPr>
        </p:nvSpPr>
        <p:spPr>
          <a:xfrm>
            <a:off x="960000" y="720000"/>
            <a:ext cx="5136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68" name="Google Shape;168;p28"/>
          <p:cNvSpPr/>
          <p:nvPr/>
        </p:nvSpPr>
        <p:spPr>
          <a:xfrm>
            <a:off x="5667700" y="720000"/>
            <a:ext cx="55644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9" name="Google Shape;169;p28"/>
          <p:cNvSpPr/>
          <p:nvPr/>
        </p:nvSpPr>
        <p:spPr>
          <a:xfrm rot="10800000">
            <a:off x="1013790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811299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960000" y="720000"/>
            <a:ext cx="3815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0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72" name="Google Shape;172;p29"/>
          <p:cNvSpPr txBox="1"/>
          <p:nvPr/>
        </p:nvSpPr>
        <p:spPr>
          <a:xfrm>
            <a:off x="3058167" y="4882933"/>
            <a:ext cx="6070400" cy="7636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600">
                <a:solidFill>
                  <a:schemeClr val="dk2"/>
                </a:solidFill>
                <a:latin typeface="Source Sans Pro"/>
                <a:ea typeface="Source Sans Pro"/>
                <a:cs typeface="Source Sans Pro"/>
                <a:sym typeface="Source Sans Pro"/>
              </a:rPr>
              <a:t>CREDITS: This presentation template was created by </a:t>
            </a:r>
            <a:r>
              <a:rPr lang="en" sz="1600" b="1">
                <a:solidFill>
                  <a:schemeClr val="dk2"/>
                </a:solidFill>
                <a:uFill>
                  <a:noFill/>
                </a:u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600">
                <a:solidFill>
                  <a:schemeClr val="dk2"/>
                </a:solidFill>
                <a:latin typeface="Source Sans Pro"/>
                <a:ea typeface="Source Sans Pro"/>
                <a:cs typeface="Source Sans Pro"/>
                <a:sym typeface="Source Sans Pro"/>
              </a:rPr>
              <a:t>, including icons by </a:t>
            </a:r>
            <a:r>
              <a:rPr lang="en" sz="1600" b="1">
                <a:solidFill>
                  <a:schemeClr val="dk2"/>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600">
                <a:solidFill>
                  <a:schemeClr val="dk2"/>
                </a:solidFill>
                <a:latin typeface="Source Sans Pro"/>
                <a:ea typeface="Source Sans Pro"/>
                <a:cs typeface="Source Sans Pro"/>
                <a:sym typeface="Source Sans Pro"/>
              </a:rPr>
              <a:t>, and infographics &amp; images by </a:t>
            </a:r>
            <a:r>
              <a:rPr lang="en" sz="1600" b="1">
                <a:solidFill>
                  <a:schemeClr val="dk2"/>
                </a:solidFill>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endParaRPr sz="1600" b="1">
              <a:solidFill>
                <a:schemeClr val="dk2"/>
              </a:solidFill>
              <a:latin typeface="Source Sans Pro"/>
              <a:ea typeface="Source Sans Pro"/>
              <a:cs typeface="Source Sans Pro"/>
              <a:sym typeface="Source Sans Pro"/>
            </a:endParaRPr>
          </a:p>
        </p:txBody>
      </p:sp>
      <p:sp>
        <p:nvSpPr>
          <p:cNvPr id="173" name="Google Shape;173;p29"/>
          <p:cNvSpPr txBox="1">
            <a:spLocks noGrp="1"/>
          </p:cNvSpPr>
          <p:nvPr>
            <p:ph type="subTitle" idx="1"/>
          </p:nvPr>
        </p:nvSpPr>
        <p:spPr>
          <a:xfrm>
            <a:off x="4135800" y="1999533"/>
            <a:ext cx="3920400" cy="14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74" name="Google Shape;174;p29"/>
          <p:cNvSpPr/>
          <p:nvPr/>
        </p:nvSpPr>
        <p:spPr>
          <a:xfrm flipH="1">
            <a:off x="1013790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9"/>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281455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76"/>
        <p:cNvGrpSpPr/>
        <p:nvPr/>
      </p:nvGrpSpPr>
      <p:grpSpPr>
        <a:xfrm>
          <a:off x="0" y="0"/>
          <a:ext cx="0" cy="0"/>
          <a:chOff x="0" y="0"/>
          <a:chExt cx="0" cy="0"/>
        </a:xfrm>
      </p:grpSpPr>
      <p:sp>
        <p:nvSpPr>
          <p:cNvPr id="177" name="Google Shape;177;p30"/>
          <p:cNvSpPr txBox="1">
            <a:spLocks noGrp="1"/>
          </p:cNvSpPr>
          <p:nvPr>
            <p:ph type="ctrTitle"/>
          </p:nvPr>
        </p:nvSpPr>
        <p:spPr>
          <a:xfrm>
            <a:off x="3528000" y="3659067"/>
            <a:ext cx="5136000" cy="199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EBB55A"/>
              </a:buClr>
              <a:buSzPts val="5200"/>
              <a:buNone/>
              <a:defRPr sz="6400">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ar-SA"/>
              <a:t>انقر لتحرير نمط عنوان الشكل الرئيسي</a:t>
            </a:r>
            <a:endParaRPr/>
          </a:p>
        </p:txBody>
      </p:sp>
      <p:sp>
        <p:nvSpPr>
          <p:cNvPr id="178" name="Google Shape;178;p30"/>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9" name="Google Shape;179;p30"/>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700889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4085748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7DD9-DD84-4CBF-A2F8-F67080164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9F6AB-876B-44F9-B5E6-04DE662C66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9D7A6-B5F0-4862-B220-B2B4D5B820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FBA2AC-49F0-4D96-8289-4A8516DF88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65358A-322D-465E-97F0-215E83AA1A07}"/>
              </a:ext>
            </a:extLst>
          </p:cNvPr>
          <p:cNvSpPr>
            <a:spLocks noGrp="1"/>
          </p:cNvSpPr>
          <p:nvPr>
            <p:ph type="sldNum" sz="quarter" idx="12"/>
          </p:nvPr>
        </p:nvSpPr>
        <p:spPr/>
        <p:txBody>
          <a:bodyPr/>
          <a:lstStyle>
            <a:lvl1pPr>
              <a:defRPr/>
            </a:lvl1pPr>
          </a:lstStyle>
          <a:p>
            <a:fld id="{1992D0EF-87A4-4634-92BD-88FF7EE3CE14}" type="slidenum">
              <a:rPr lang="ar-SA" altLang="en-US"/>
              <a:pPr/>
              <a:t>‹#›</a:t>
            </a:fld>
            <a:endParaRPr lang="en-US" altLang="en-US"/>
          </a:p>
        </p:txBody>
      </p:sp>
    </p:spTree>
    <p:extLst>
      <p:ext uri="{BB962C8B-B14F-4D97-AF65-F5344CB8AC3E}">
        <p14:creationId xmlns:p14="http://schemas.microsoft.com/office/powerpoint/2010/main" val="2576789273"/>
      </p:ext>
    </p:extLst>
  </p:cSld>
  <p:clrMapOvr>
    <a:masterClrMapping/>
  </p:clrMapOvr>
  <p:transition spd="slow">
    <p:diamon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فارغ">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40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60000" y="720000"/>
            <a:ext cx="5136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27" name="Google Shape;27;p5"/>
          <p:cNvSpPr txBox="1">
            <a:spLocks noGrp="1"/>
          </p:cNvSpPr>
          <p:nvPr>
            <p:ph type="subTitle" idx="1"/>
          </p:nvPr>
        </p:nvSpPr>
        <p:spPr>
          <a:xfrm>
            <a:off x="2635467" y="3938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28" name="Google Shape;28;p5"/>
          <p:cNvSpPr txBox="1">
            <a:spLocks noGrp="1"/>
          </p:cNvSpPr>
          <p:nvPr>
            <p:ph type="subTitle" idx="2"/>
          </p:nvPr>
        </p:nvSpPr>
        <p:spPr>
          <a:xfrm>
            <a:off x="7664667" y="3938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29" name="Google Shape;29;p5"/>
          <p:cNvSpPr/>
          <p:nvPr/>
        </p:nvSpPr>
        <p:spPr>
          <a:xfrm>
            <a:off x="6489700" y="720000"/>
            <a:ext cx="47424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5"/>
          <p:cNvSpPr txBox="1">
            <a:spLocks noGrp="1"/>
          </p:cNvSpPr>
          <p:nvPr>
            <p:ph type="subTitle" idx="3"/>
          </p:nvPr>
        </p:nvSpPr>
        <p:spPr>
          <a:xfrm>
            <a:off x="2635900" y="35151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31" name="Google Shape;31;p5"/>
          <p:cNvSpPr txBox="1">
            <a:spLocks noGrp="1"/>
          </p:cNvSpPr>
          <p:nvPr>
            <p:ph type="subTitle" idx="4"/>
          </p:nvPr>
        </p:nvSpPr>
        <p:spPr>
          <a:xfrm>
            <a:off x="7664667" y="35151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32" name="Google Shape;32;p5"/>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068026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4B0865-FF2F-4A8B-9AB4-98B84DBFB796}"/>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A7FB47E-DA3B-4EF1-93EC-ACEA598FF80C}"/>
              </a:ext>
            </a:extLst>
          </p:cNvPr>
          <p:cNvSpPr>
            <a:spLocks noGrp="1"/>
          </p:cNvSpPr>
          <p:nvPr>
            <p:ph type="dt" sz="half" idx="10"/>
          </p:nvPr>
        </p:nvSpPr>
        <p:spPr>
          <a:xfrm>
            <a:off x="8737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71AFA30-5EC8-4CD7-908A-BDB26B99AD8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60E4873-B97A-4DB9-A0C5-6DDB075924D2}"/>
              </a:ext>
            </a:extLst>
          </p:cNvPr>
          <p:cNvSpPr>
            <a:spLocks noGrp="1"/>
          </p:cNvSpPr>
          <p:nvPr>
            <p:ph type="sldNum" sz="quarter" idx="12"/>
          </p:nvPr>
        </p:nvSpPr>
        <p:spPr>
          <a:xfrm>
            <a:off x="609600" y="6245225"/>
            <a:ext cx="2844800" cy="476250"/>
          </a:xfrm>
        </p:spPr>
        <p:txBody>
          <a:bodyPr/>
          <a:lstStyle>
            <a:lvl1pPr>
              <a:defRPr/>
            </a:lvl1pPr>
          </a:lstStyle>
          <a:p>
            <a:fld id="{A3496AC2-4BDE-4C40-BE9C-9FBCD3D32F24}" type="slidenum">
              <a:rPr lang="ar-SA" altLang="en-US"/>
              <a:pPr/>
              <a:t>‹#›</a:t>
            </a:fld>
            <a:endParaRPr lang="en-US" altLang="en-US"/>
          </a:p>
        </p:txBody>
      </p:sp>
    </p:spTree>
    <p:extLst>
      <p:ext uri="{BB962C8B-B14F-4D97-AF65-F5344CB8AC3E}">
        <p14:creationId xmlns:p14="http://schemas.microsoft.com/office/powerpoint/2010/main" val="3219451507"/>
      </p:ext>
    </p:extLst>
  </p:cSld>
  <p:clrMapOvr>
    <a:masterClrMapping/>
  </p:clrMapOvr>
  <p:transition spd="slow">
    <p:diamon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A81E8-E684-453B-BF7F-8F751A0015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924DA7-2A4B-412A-904F-5EA864501B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17A699-56A9-4AAC-AAFA-2EB46E6A930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43964A6-38EF-4C01-B6B0-D22AA42EA1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186B7E-47C9-4753-8AF3-123DFAC56C17}"/>
              </a:ext>
            </a:extLst>
          </p:cNvPr>
          <p:cNvSpPr>
            <a:spLocks noGrp="1"/>
          </p:cNvSpPr>
          <p:nvPr>
            <p:ph type="sldNum" sz="quarter" idx="12"/>
          </p:nvPr>
        </p:nvSpPr>
        <p:spPr/>
        <p:txBody>
          <a:bodyPr/>
          <a:lstStyle>
            <a:lvl1pPr>
              <a:defRPr/>
            </a:lvl1pPr>
          </a:lstStyle>
          <a:p>
            <a:fld id="{AB71C72A-207D-4A2F-A093-3C6BC1B0CBED}" type="slidenum">
              <a:rPr lang="ar-SA" altLang="en-US"/>
              <a:pPr/>
              <a:t>‹#›</a:t>
            </a:fld>
            <a:endParaRPr lang="en-US" altLang="en-US"/>
          </a:p>
        </p:txBody>
      </p:sp>
    </p:spTree>
    <p:extLst>
      <p:ext uri="{BB962C8B-B14F-4D97-AF65-F5344CB8AC3E}">
        <p14:creationId xmlns:p14="http://schemas.microsoft.com/office/powerpoint/2010/main" val="4251950926"/>
      </p:ext>
    </p:extLst>
  </p:cSld>
  <p:clrMapOvr>
    <a:masterClrMapping/>
  </p:clrMapOvr>
  <p:transition spd="slow">
    <p:diamon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7DD9-DD84-4CBF-A2F8-F67080164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9F6AB-876B-44F9-B5E6-04DE662C66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9D7A6-B5F0-4862-B220-B2B4D5B820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FBA2AC-49F0-4D96-8289-4A8516DF88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65358A-322D-465E-97F0-215E83AA1A07}"/>
              </a:ext>
            </a:extLst>
          </p:cNvPr>
          <p:cNvSpPr>
            <a:spLocks noGrp="1"/>
          </p:cNvSpPr>
          <p:nvPr>
            <p:ph type="sldNum" sz="quarter" idx="12"/>
          </p:nvPr>
        </p:nvSpPr>
        <p:spPr/>
        <p:txBody>
          <a:bodyPr/>
          <a:lstStyle>
            <a:lvl1pPr>
              <a:defRPr/>
            </a:lvl1pPr>
          </a:lstStyle>
          <a:p>
            <a:fld id="{1992D0EF-87A4-4634-92BD-88FF7EE3CE14}" type="slidenum">
              <a:rPr lang="ar-SA" altLang="en-US"/>
              <a:pPr/>
              <a:t>‹#›</a:t>
            </a:fld>
            <a:endParaRPr lang="en-US" altLang="en-US"/>
          </a:p>
        </p:txBody>
      </p:sp>
    </p:spTree>
    <p:extLst>
      <p:ext uri="{BB962C8B-B14F-4D97-AF65-F5344CB8AC3E}">
        <p14:creationId xmlns:p14="http://schemas.microsoft.com/office/powerpoint/2010/main" val="831383442"/>
      </p:ext>
    </p:extLst>
  </p:cSld>
  <p:clrMapOvr>
    <a:masterClrMapping/>
  </p:clrMapOvr>
  <p:transition spd="slow">
    <p:diamon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A8604-43D5-43E2-9B73-34F0501DD53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91B0B4-8017-42B1-AB65-04D9B01A1B8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2B83B0E-1064-4D55-8AFE-75FD648DFAC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DAC85A-C858-4C55-980D-1EDBD5D71C5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3F2BE4B-4098-421A-870D-1ED2D3FF8E21}"/>
              </a:ext>
            </a:extLst>
          </p:cNvPr>
          <p:cNvSpPr>
            <a:spLocks noGrp="1"/>
          </p:cNvSpPr>
          <p:nvPr>
            <p:ph type="sldNum" sz="quarter" idx="12"/>
          </p:nvPr>
        </p:nvSpPr>
        <p:spPr/>
        <p:txBody>
          <a:bodyPr/>
          <a:lstStyle>
            <a:lvl1pPr>
              <a:defRPr/>
            </a:lvl1pPr>
          </a:lstStyle>
          <a:p>
            <a:fld id="{13F77228-5693-47DD-B224-61BE648F1414}" type="slidenum">
              <a:rPr lang="ar-SA" altLang="en-US"/>
              <a:pPr/>
              <a:t>‹#›</a:t>
            </a:fld>
            <a:endParaRPr lang="en-US" altLang="en-US"/>
          </a:p>
        </p:txBody>
      </p:sp>
    </p:spTree>
    <p:extLst>
      <p:ext uri="{BB962C8B-B14F-4D97-AF65-F5344CB8AC3E}">
        <p14:creationId xmlns:p14="http://schemas.microsoft.com/office/powerpoint/2010/main" val="1461615226"/>
      </p:ext>
    </p:extLst>
  </p:cSld>
  <p:clrMapOvr>
    <a:masterClrMapping/>
  </p:clrMapOvr>
  <p:transition spd="slow">
    <p:diamon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C1A2-4B3B-42B7-9248-91AC16299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F30D4-7E4C-432F-A32C-31E9F9C8CCB6}"/>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D04E95-C6F8-47CA-AFAC-B6B6381C5878}"/>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CB7FA8-6FBF-4D6C-AE2F-F19A5F2CD56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DB377-3328-4292-8BCA-193DF95C5F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8DF5ACE-EE6D-4BFC-A7EC-EFF62E45EB4D}"/>
              </a:ext>
            </a:extLst>
          </p:cNvPr>
          <p:cNvSpPr>
            <a:spLocks noGrp="1"/>
          </p:cNvSpPr>
          <p:nvPr>
            <p:ph type="sldNum" sz="quarter" idx="12"/>
          </p:nvPr>
        </p:nvSpPr>
        <p:spPr/>
        <p:txBody>
          <a:bodyPr/>
          <a:lstStyle>
            <a:lvl1pPr>
              <a:defRPr/>
            </a:lvl1pPr>
          </a:lstStyle>
          <a:p>
            <a:fld id="{A4E5BB6F-1610-44EA-BB82-9F853CD9CC74}" type="slidenum">
              <a:rPr lang="ar-SA" altLang="en-US"/>
              <a:pPr/>
              <a:t>‹#›</a:t>
            </a:fld>
            <a:endParaRPr lang="en-US" altLang="en-US"/>
          </a:p>
        </p:txBody>
      </p:sp>
    </p:spTree>
    <p:extLst>
      <p:ext uri="{BB962C8B-B14F-4D97-AF65-F5344CB8AC3E}">
        <p14:creationId xmlns:p14="http://schemas.microsoft.com/office/powerpoint/2010/main" val="565505125"/>
      </p:ext>
    </p:extLst>
  </p:cSld>
  <p:clrMapOvr>
    <a:masterClrMapping/>
  </p:clrMapOvr>
  <p:transition spd="slow">
    <p:diamon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5E73-C7AF-419C-96FF-1F03C47CDD2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9179BE-9800-457D-BA80-A263921B4ED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64457-19C4-4FBF-A060-72F9CE0F17C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9CE5F-ED2A-4935-BA8F-608827C2733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8CA202-2D05-4C90-92B7-6F1F4B301CE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1A05A1-5415-4641-9511-7F07359859F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BFA8348-2059-4E88-B65A-A54BDDC6D11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C5B3859-DF7C-4283-A6AE-979EE911BAEA}"/>
              </a:ext>
            </a:extLst>
          </p:cNvPr>
          <p:cNvSpPr>
            <a:spLocks noGrp="1"/>
          </p:cNvSpPr>
          <p:nvPr>
            <p:ph type="sldNum" sz="quarter" idx="12"/>
          </p:nvPr>
        </p:nvSpPr>
        <p:spPr/>
        <p:txBody>
          <a:bodyPr/>
          <a:lstStyle>
            <a:lvl1pPr>
              <a:defRPr/>
            </a:lvl1pPr>
          </a:lstStyle>
          <a:p>
            <a:fld id="{B8D3596E-48E3-4B20-97D7-C46FDB94A7DD}" type="slidenum">
              <a:rPr lang="ar-SA" altLang="en-US"/>
              <a:pPr/>
              <a:t>‹#›</a:t>
            </a:fld>
            <a:endParaRPr lang="en-US" altLang="en-US"/>
          </a:p>
        </p:txBody>
      </p:sp>
    </p:spTree>
    <p:extLst>
      <p:ext uri="{BB962C8B-B14F-4D97-AF65-F5344CB8AC3E}">
        <p14:creationId xmlns:p14="http://schemas.microsoft.com/office/powerpoint/2010/main" val="3948623304"/>
      </p:ext>
    </p:extLst>
  </p:cSld>
  <p:clrMapOvr>
    <a:masterClrMapping/>
  </p:clrMapOvr>
  <p:transition spd="slow">
    <p:diamon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1D2-3A2C-4C6D-8628-18CFDA57CA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AE5D7-23AD-45E1-BD91-0EF30A36F3E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BC596EC-A812-4972-8CAD-EA040DA18E4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B4F0A44-3BA5-4154-9A95-1B26280D088A}"/>
              </a:ext>
            </a:extLst>
          </p:cNvPr>
          <p:cNvSpPr>
            <a:spLocks noGrp="1"/>
          </p:cNvSpPr>
          <p:nvPr>
            <p:ph type="sldNum" sz="quarter" idx="12"/>
          </p:nvPr>
        </p:nvSpPr>
        <p:spPr/>
        <p:txBody>
          <a:bodyPr/>
          <a:lstStyle>
            <a:lvl1pPr>
              <a:defRPr/>
            </a:lvl1pPr>
          </a:lstStyle>
          <a:p>
            <a:fld id="{89DC4BFA-4B0D-424B-9897-D68EA77939FB}" type="slidenum">
              <a:rPr lang="ar-SA" altLang="en-US"/>
              <a:pPr/>
              <a:t>‹#›</a:t>
            </a:fld>
            <a:endParaRPr lang="en-US" altLang="en-US"/>
          </a:p>
        </p:txBody>
      </p:sp>
    </p:spTree>
    <p:extLst>
      <p:ext uri="{BB962C8B-B14F-4D97-AF65-F5344CB8AC3E}">
        <p14:creationId xmlns:p14="http://schemas.microsoft.com/office/powerpoint/2010/main" val="1813053546"/>
      </p:ext>
    </p:extLst>
  </p:cSld>
  <p:clrMapOvr>
    <a:masterClrMapping/>
  </p:clrMapOvr>
  <p:transition spd="slow">
    <p:diamon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277C91-8718-43AB-B326-4848C683006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7C303EE-5E40-4837-8EE9-F5D9D13A2C0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08CECB-4C8B-4905-83A9-0BD6C58BC2D7}"/>
              </a:ext>
            </a:extLst>
          </p:cNvPr>
          <p:cNvSpPr>
            <a:spLocks noGrp="1"/>
          </p:cNvSpPr>
          <p:nvPr>
            <p:ph type="sldNum" sz="quarter" idx="12"/>
          </p:nvPr>
        </p:nvSpPr>
        <p:spPr/>
        <p:txBody>
          <a:bodyPr/>
          <a:lstStyle>
            <a:lvl1pPr>
              <a:defRPr/>
            </a:lvl1pPr>
          </a:lstStyle>
          <a:p>
            <a:fld id="{847608BE-8B04-4353-9EE5-C5F4F321B8A8}" type="slidenum">
              <a:rPr lang="ar-SA" altLang="en-US"/>
              <a:pPr/>
              <a:t>‹#›</a:t>
            </a:fld>
            <a:endParaRPr lang="en-US" altLang="en-US"/>
          </a:p>
        </p:txBody>
      </p:sp>
    </p:spTree>
    <p:extLst>
      <p:ext uri="{BB962C8B-B14F-4D97-AF65-F5344CB8AC3E}">
        <p14:creationId xmlns:p14="http://schemas.microsoft.com/office/powerpoint/2010/main" val="4123887315"/>
      </p:ext>
    </p:extLst>
  </p:cSld>
  <p:clrMapOvr>
    <a:masterClrMapping/>
  </p:clrMapOvr>
  <p:transition spd="slow">
    <p:diamon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901A-8C23-4BDC-8732-554D9E76FFA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5A6EBE-9C20-49C5-BFC3-37DD7748D54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FA162B-B508-4923-B494-99DC818FDD5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E577C8-3326-4BE5-B75E-EE3417906F3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BB8B6A-559A-4A63-87BF-AA5B5F74912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159426-DF6C-49DE-BE4F-683C871DE2C9}"/>
              </a:ext>
            </a:extLst>
          </p:cNvPr>
          <p:cNvSpPr>
            <a:spLocks noGrp="1"/>
          </p:cNvSpPr>
          <p:nvPr>
            <p:ph type="sldNum" sz="quarter" idx="12"/>
          </p:nvPr>
        </p:nvSpPr>
        <p:spPr/>
        <p:txBody>
          <a:bodyPr/>
          <a:lstStyle>
            <a:lvl1pPr>
              <a:defRPr/>
            </a:lvl1pPr>
          </a:lstStyle>
          <a:p>
            <a:fld id="{DC10E978-767F-44A6-BE0B-E44C75C19049}" type="slidenum">
              <a:rPr lang="ar-SA" altLang="en-US"/>
              <a:pPr/>
              <a:t>‹#›</a:t>
            </a:fld>
            <a:endParaRPr lang="en-US" altLang="en-US"/>
          </a:p>
        </p:txBody>
      </p:sp>
    </p:spTree>
    <p:extLst>
      <p:ext uri="{BB962C8B-B14F-4D97-AF65-F5344CB8AC3E}">
        <p14:creationId xmlns:p14="http://schemas.microsoft.com/office/powerpoint/2010/main" val="2912700353"/>
      </p:ext>
    </p:extLst>
  </p:cSld>
  <p:clrMapOvr>
    <a:masterClrMapping/>
  </p:clrMapOvr>
  <p:transition spd="slow">
    <p:diamon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CCAC-11DB-48D8-9D57-4B20B226004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ADD8D1-3F19-4FE5-8D00-8AFAE71AF75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B64348-BA7C-49C9-8CEF-0B1C9F57150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011EFE-AAE1-4CA6-B92A-E1BB9A5DCCC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F10E34D-F203-4176-A4E8-4D7CFB7DA58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177D418-69DF-4350-A5F5-5C07EBD60211}"/>
              </a:ext>
            </a:extLst>
          </p:cNvPr>
          <p:cNvSpPr>
            <a:spLocks noGrp="1"/>
          </p:cNvSpPr>
          <p:nvPr>
            <p:ph type="sldNum" sz="quarter" idx="12"/>
          </p:nvPr>
        </p:nvSpPr>
        <p:spPr/>
        <p:txBody>
          <a:bodyPr/>
          <a:lstStyle>
            <a:lvl1pPr>
              <a:defRPr/>
            </a:lvl1pPr>
          </a:lstStyle>
          <a:p>
            <a:fld id="{A55CAA31-8D5D-41A8-A89D-86EB23F3A5A4}" type="slidenum">
              <a:rPr lang="ar-SA" altLang="en-US"/>
              <a:pPr/>
              <a:t>‹#›</a:t>
            </a:fld>
            <a:endParaRPr lang="en-US" altLang="en-US"/>
          </a:p>
        </p:txBody>
      </p:sp>
    </p:spTree>
    <p:extLst>
      <p:ext uri="{BB962C8B-B14F-4D97-AF65-F5344CB8AC3E}">
        <p14:creationId xmlns:p14="http://schemas.microsoft.com/office/powerpoint/2010/main" val="220725244"/>
      </p:ext>
    </p:extLst>
  </p:cSld>
  <p:clrMapOvr>
    <a:masterClrMapping/>
  </p:clrMapOvr>
  <p:transition spd="slow">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7"/>
          <p:cNvSpPr txBox="1">
            <a:spLocks noGrp="1"/>
          </p:cNvSpPr>
          <p:nvPr>
            <p:ph type="title"/>
          </p:nvPr>
        </p:nvSpPr>
        <p:spPr>
          <a:xfrm>
            <a:off x="4877100" y="720000"/>
            <a:ext cx="6354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39" name="Google Shape;39;p7"/>
          <p:cNvSpPr txBox="1">
            <a:spLocks noGrp="1"/>
          </p:cNvSpPr>
          <p:nvPr>
            <p:ph type="subTitle" idx="1"/>
          </p:nvPr>
        </p:nvSpPr>
        <p:spPr>
          <a:xfrm>
            <a:off x="5704333" y="1677733"/>
            <a:ext cx="5527600" cy="970400"/>
          </a:xfrm>
          <a:prstGeom prst="rect">
            <a:avLst/>
          </a:prstGeom>
        </p:spPr>
        <p:txBody>
          <a:bodyPr spcFirstLastPara="1" wrap="square" lIns="91425" tIns="91425" rIns="91425" bIns="91425" anchor="t" anchorCtr="0">
            <a:noAutofit/>
          </a:bodyPr>
          <a:lstStyle>
            <a:lvl1pPr lvl="0" algn="r">
              <a:spcBef>
                <a:spcPts val="0"/>
              </a:spcBef>
              <a:spcAft>
                <a:spcPts val="0"/>
              </a:spcAft>
              <a:buNone/>
              <a:defRPr/>
            </a:lvl1pPr>
            <a:lvl2pPr lvl="1" algn="r">
              <a:spcBef>
                <a:spcPts val="2133"/>
              </a:spcBef>
              <a:spcAft>
                <a:spcPts val="0"/>
              </a:spcAft>
              <a:buNone/>
              <a:defRPr/>
            </a:lvl2pPr>
            <a:lvl3pPr lvl="2" algn="r">
              <a:spcBef>
                <a:spcPts val="2133"/>
              </a:spcBef>
              <a:spcAft>
                <a:spcPts val="0"/>
              </a:spcAft>
              <a:buNone/>
              <a:defRPr/>
            </a:lvl3pPr>
            <a:lvl4pPr lvl="3" algn="r">
              <a:spcBef>
                <a:spcPts val="2133"/>
              </a:spcBef>
              <a:spcAft>
                <a:spcPts val="0"/>
              </a:spcAft>
              <a:buNone/>
              <a:defRPr/>
            </a:lvl4pPr>
            <a:lvl5pPr lvl="4" algn="r">
              <a:spcBef>
                <a:spcPts val="2133"/>
              </a:spcBef>
              <a:spcAft>
                <a:spcPts val="0"/>
              </a:spcAft>
              <a:buNone/>
              <a:defRPr/>
            </a:lvl5pPr>
            <a:lvl6pPr lvl="5" algn="r">
              <a:spcBef>
                <a:spcPts val="2133"/>
              </a:spcBef>
              <a:spcAft>
                <a:spcPts val="0"/>
              </a:spcAft>
              <a:buNone/>
              <a:defRPr/>
            </a:lvl6pPr>
            <a:lvl7pPr lvl="6" algn="r">
              <a:spcBef>
                <a:spcPts val="2133"/>
              </a:spcBef>
              <a:spcAft>
                <a:spcPts val="0"/>
              </a:spcAft>
              <a:buNone/>
              <a:defRPr/>
            </a:lvl7pPr>
            <a:lvl8pPr lvl="7" algn="r">
              <a:spcBef>
                <a:spcPts val="2133"/>
              </a:spcBef>
              <a:spcAft>
                <a:spcPts val="0"/>
              </a:spcAft>
              <a:buNone/>
              <a:defRPr/>
            </a:lvl8pPr>
            <a:lvl9pPr lvl="8" algn="r">
              <a:spcBef>
                <a:spcPts val="2133"/>
              </a:spcBef>
              <a:spcAft>
                <a:spcPts val="2133"/>
              </a:spcAft>
              <a:buNone/>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148581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2E1B-04BC-46D8-B992-EEFE4DF9DF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C7A40-C941-45A7-BB09-E0EF4AA968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42AB1-A1CB-435A-9F8C-A4FF1147C3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5CF9FA-C737-416B-B997-19460E30148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1FFE082-7145-4EED-A1E3-EF5AE243FEA0}"/>
              </a:ext>
            </a:extLst>
          </p:cNvPr>
          <p:cNvSpPr>
            <a:spLocks noGrp="1"/>
          </p:cNvSpPr>
          <p:nvPr>
            <p:ph type="sldNum" sz="quarter" idx="12"/>
          </p:nvPr>
        </p:nvSpPr>
        <p:spPr/>
        <p:txBody>
          <a:bodyPr/>
          <a:lstStyle>
            <a:lvl1pPr>
              <a:defRPr/>
            </a:lvl1pPr>
          </a:lstStyle>
          <a:p>
            <a:fld id="{E33744AF-36B9-4F9B-B265-34DAA056B4A9}" type="slidenum">
              <a:rPr lang="ar-SA" altLang="en-US"/>
              <a:pPr/>
              <a:t>‹#›</a:t>
            </a:fld>
            <a:endParaRPr lang="en-US" altLang="en-US"/>
          </a:p>
        </p:txBody>
      </p:sp>
    </p:spTree>
    <p:extLst>
      <p:ext uri="{BB962C8B-B14F-4D97-AF65-F5344CB8AC3E}">
        <p14:creationId xmlns:p14="http://schemas.microsoft.com/office/powerpoint/2010/main" val="3206201145"/>
      </p:ext>
    </p:extLst>
  </p:cSld>
  <p:clrMapOvr>
    <a:masterClrMapping/>
  </p:clrMapOvr>
  <p:transition spd="slow">
    <p:diamon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2BBEF-5ABE-4241-A333-7385515DBF7D}"/>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6B060C-B553-49DF-BFCF-DAA39FC3DAD9}"/>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31929-82C1-4CFE-B455-848E00C23C3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356220F-E9C5-4A27-9375-2C0C8A0617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65B776C-EC47-4E83-BDD4-970F2029FF01}"/>
              </a:ext>
            </a:extLst>
          </p:cNvPr>
          <p:cNvSpPr>
            <a:spLocks noGrp="1"/>
          </p:cNvSpPr>
          <p:nvPr>
            <p:ph type="sldNum" sz="quarter" idx="12"/>
          </p:nvPr>
        </p:nvSpPr>
        <p:spPr/>
        <p:txBody>
          <a:bodyPr/>
          <a:lstStyle>
            <a:lvl1pPr>
              <a:defRPr/>
            </a:lvl1pPr>
          </a:lstStyle>
          <a:p>
            <a:fld id="{F50FBD6D-27BC-4F32-BC04-914653A80D56}" type="slidenum">
              <a:rPr lang="ar-SA" altLang="en-US"/>
              <a:pPr/>
              <a:t>‹#›</a:t>
            </a:fld>
            <a:endParaRPr lang="en-US" altLang="en-US"/>
          </a:p>
        </p:txBody>
      </p:sp>
    </p:spTree>
    <p:extLst>
      <p:ext uri="{BB962C8B-B14F-4D97-AF65-F5344CB8AC3E}">
        <p14:creationId xmlns:p14="http://schemas.microsoft.com/office/powerpoint/2010/main" val="2826119320"/>
      </p:ext>
    </p:extLst>
  </p:cSld>
  <p:clrMapOvr>
    <a:masterClrMapping/>
  </p:clrMapOvr>
  <p:transition spd="slow">
    <p:diamon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4B0865-FF2F-4A8B-9AB4-98B84DBFB796}"/>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A7FB47E-DA3B-4EF1-93EC-ACEA598FF80C}"/>
              </a:ext>
            </a:extLst>
          </p:cNvPr>
          <p:cNvSpPr>
            <a:spLocks noGrp="1"/>
          </p:cNvSpPr>
          <p:nvPr>
            <p:ph type="dt" sz="half" idx="10"/>
          </p:nvPr>
        </p:nvSpPr>
        <p:spPr>
          <a:xfrm>
            <a:off x="8737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71AFA30-5EC8-4CD7-908A-BDB26B99AD8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60E4873-B97A-4DB9-A0C5-6DDB075924D2}"/>
              </a:ext>
            </a:extLst>
          </p:cNvPr>
          <p:cNvSpPr>
            <a:spLocks noGrp="1"/>
          </p:cNvSpPr>
          <p:nvPr>
            <p:ph type="sldNum" sz="quarter" idx="12"/>
          </p:nvPr>
        </p:nvSpPr>
        <p:spPr>
          <a:xfrm>
            <a:off x="609600" y="6245225"/>
            <a:ext cx="2844800" cy="476250"/>
          </a:xfrm>
        </p:spPr>
        <p:txBody>
          <a:bodyPr/>
          <a:lstStyle>
            <a:lvl1pPr>
              <a:defRPr/>
            </a:lvl1pPr>
          </a:lstStyle>
          <a:p>
            <a:fld id="{A3496AC2-4BDE-4C40-BE9C-9FBCD3D32F24}" type="slidenum">
              <a:rPr lang="ar-SA" altLang="en-US"/>
              <a:pPr/>
              <a:t>‹#›</a:t>
            </a:fld>
            <a:endParaRPr lang="en-US" altLang="en-US"/>
          </a:p>
        </p:txBody>
      </p:sp>
    </p:spTree>
    <p:extLst>
      <p:ext uri="{BB962C8B-B14F-4D97-AF65-F5344CB8AC3E}">
        <p14:creationId xmlns:p14="http://schemas.microsoft.com/office/powerpoint/2010/main" val="3195817325"/>
      </p:ext>
    </p:extLst>
  </p:cSld>
  <p:clrMapOvr>
    <a:masterClrMapping/>
  </p:clrMapOvr>
  <p:transition spd="slow">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p8"/>
          <p:cNvSpPr txBox="1">
            <a:spLocks noGrp="1"/>
          </p:cNvSpPr>
          <p:nvPr>
            <p:ph type="ctrTitle"/>
          </p:nvPr>
        </p:nvSpPr>
        <p:spPr>
          <a:xfrm>
            <a:off x="2089000" y="2051000"/>
            <a:ext cx="8014000" cy="2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8000">
                <a:solidFill>
                  <a:schemeClr val="lt2"/>
                </a:solidFill>
              </a:defRPr>
            </a:lvl1pPr>
            <a:lvl2pPr lvl="1" algn="ctr" rtl="0">
              <a:spcBef>
                <a:spcPts val="0"/>
              </a:spcBef>
              <a:spcAft>
                <a:spcPts val="0"/>
              </a:spcAft>
              <a:buClr>
                <a:schemeClr val="lt2"/>
              </a:buClr>
              <a:buSzPts val="5200"/>
              <a:buNone/>
              <a:defRPr sz="6933">
                <a:solidFill>
                  <a:schemeClr val="lt2"/>
                </a:solidFill>
              </a:defRPr>
            </a:lvl2pPr>
            <a:lvl3pPr lvl="2" algn="ctr" rtl="0">
              <a:spcBef>
                <a:spcPts val="0"/>
              </a:spcBef>
              <a:spcAft>
                <a:spcPts val="0"/>
              </a:spcAft>
              <a:buClr>
                <a:schemeClr val="lt2"/>
              </a:buClr>
              <a:buSzPts val="5200"/>
              <a:buNone/>
              <a:defRPr sz="6933">
                <a:solidFill>
                  <a:schemeClr val="lt2"/>
                </a:solidFill>
              </a:defRPr>
            </a:lvl3pPr>
            <a:lvl4pPr lvl="3" algn="ctr" rtl="0">
              <a:spcBef>
                <a:spcPts val="0"/>
              </a:spcBef>
              <a:spcAft>
                <a:spcPts val="0"/>
              </a:spcAft>
              <a:buClr>
                <a:schemeClr val="lt2"/>
              </a:buClr>
              <a:buSzPts val="5200"/>
              <a:buNone/>
              <a:defRPr sz="6933">
                <a:solidFill>
                  <a:schemeClr val="lt2"/>
                </a:solidFill>
              </a:defRPr>
            </a:lvl4pPr>
            <a:lvl5pPr lvl="4" algn="ctr" rtl="0">
              <a:spcBef>
                <a:spcPts val="0"/>
              </a:spcBef>
              <a:spcAft>
                <a:spcPts val="0"/>
              </a:spcAft>
              <a:buClr>
                <a:schemeClr val="lt2"/>
              </a:buClr>
              <a:buSzPts val="5200"/>
              <a:buNone/>
              <a:defRPr sz="6933">
                <a:solidFill>
                  <a:schemeClr val="lt2"/>
                </a:solidFill>
              </a:defRPr>
            </a:lvl5pPr>
            <a:lvl6pPr lvl="5" algn="ctr" rtl="0">
              <a:spcBef>
                <a:spcPts val="0"/>
              </a:spcBef>
              <a:spcAft>
                <a:spcPts val="0"/>
              </a:spcAft>
              <a:buClr>
                <a:schemeClr val="lt2"/>
              </a:buClr>
              <a:buSzPts val="5200"/>
              <a:buNone/>
              <a:defRPr sz="6933">
                <a:solidFill>
                  <a:schemeClr val="lt2"/>
                </a:solidFill>
              </a:defRPr>
            </a:lvl6pPr>
            <a:lvl7pPr lvl="6" algn="ctr" rtl="0">
              <a:spcBef>
                <a:spcPts val="0"/>
              </a:spcBef>
              <a:spcAft>
                <a:spcPts val="0"/>
              </a:spcAft>
              <a:buClr>
                <a:schemeClr val="lt2"/>
              </a:buClr>
              <a:buSzPts val="5200"/>
              <a:buNone/>
              <a:defRPr sz="6933">
                <a:solidFill>
                  <a:schemeClr val="lt2"/>
                </a:solidFill>
              </a:defRPr>
            </a:lvl7pPr>
            <a:lvl8pPr lvl="7" algn="ctr" rtl="0">
              <a:spcBef>
                <a:spcPts val="0"/>
              </a:spcBef>
              <a:spcAft>
                <a:spcPts val="0"/>
              </a:spcAft>
              <a:buClr>
                <a:schemeClr val="lt2"/>
              </a:buClr>
              <a:buSzPts val="5200"/>
              <a:buNone/>
              <a:defRPr sz="6933">
                <a:solidFill>
                  <a:schemeClr val="lt2"/>
                </a:solidFill>
              </a:defRPr>
            </a:lvl8pPr>
            <a:lvl9pPr lvl="8" algn="ctr" rtl="0">
              <a:spcBef>
                <a:spcPts val="0"/>
              </a:spcBef>
              <a:spcAft>
                <a:spcPts val="0"/>
              </a:spcAft>
              <a:buClr>
                <a:schemeClr val="lt2"/>
              </a:buClr>
              <a:buSzPts val="5200"/>
              <a:buNone/>
              <a:defRPr sz="6933">
                <a:solidFill>
                  <a:schemeClr val="lt2"/>
                </a:solidFill>
              </a:defRPr>
            </a:lvl9pPr>
          </a:lstStyle>
          <a:p>
            <a:r>
              <a:rPr lang="ar-SA"/>
              <a:t>انقر لتحرير نمط عنوان الشكل الرئيسي</a:t>
            </a:r>
            <a:endParaRPr/>
          </a:p>
        </p:txBody>
      </p:sp>
      <p:sp>
        <p:nvSpPr>
          <p:cNvPr id="42" name="Google Shape;42;p8"/>
          <p:cNvSpPr/>
          <p:nvPr/>
        </p:nvSpPr>
        <p:spPr>
          <a:xfrm flipH="1">
            <a:off x="960083" y="720000"/>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3" name="Google Shape;43;p8"/>
          <p:cNvSpPr/>
          <p:nvPr/>
        </p:nvSpPr>
        <p:spPr>
          <a:xfrm flipH="1">
            <a:off x="4686816" y="5788233"/>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8"/>
          <p:cNvSpPr/>
          <p:nvPr/>
        </p:nvSpPr>
        <p:spPr>
          <a:xfrm rot="9387396" flipH="1">
            <a:off x="10004969"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8"/>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1189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subTitle" idx="1"/>
          </p:nvPr>
        </p:nvSpPr>
        <p:spPr>
          <a:xfrm>
            <a:off x="2941667" y="2503356"/>
            <a:ext cx="6316400" cy="15760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933"/>
            </a:lvl1pPr>
            <a:lvl2pPr lvl="1">
              <a:spcBef>
                <a:spcPts val="2133"/>
              </a:spcBef>
              <a:spcAft>
                <a:spcPts val="0"/>
              </a:spcAft>
              <a:buSzPts val="2200"/>
              <a:buNone/>
              <a:defRPr sz="2933"/>
            </a:lvl2pPr>
            <a:lvl3pPr lvl="2">
              <a:spcBef>
                <a:spcPts val="2133"/>
              </a:spcBef>
              <a:spcAft>
                <a:spcPts val="0"/>
              </a:spcAft>
              <a:buSzPts val="2200"/>
              <a:buNone/>
              <a:defRPr sz="2933"/>
            </a:lvl3pPr>
            <a:lvl4pPr lvl="3">
              <a:spcBef>
                <a:spcPts val="2133"/>
              </a:spcBef>
              <a:spcAft>
                <a:spcPts val="0"/>
              </a:spcAft>
              <a:buSzPts val="2200"/>
              <a:buNone/>
              <a:defRPr sz="2933"/>
            </a:lvl4pPr>
            <a:lvl5pPr lvl="4">
              <a:spcBef>
                <a:spcPts val="2133"/>
              </a:spcBef>
              <a:spcAft>
                <a:spcPts val="0"/>
              </a:spcAft>
              <a:buSzPts val="2200"/>
              <a:buNone/>
              <a:defRPr sz="2933"/>
            </a:lvl5pPr>
            <a:lvl6pPr lvl="5">
              <a:spcBef>
                <a:spcPts val="2133"/>
              </a:spcBef>
              <a:spcAft>
                <a:spcPts val="0"/>
              </a:spcAft>
              <a:buSzPts val="2200"/>
              <a:buNone/>
              <a:defRPr sz="2933"/>
            </a:lvl6pPr>
            <a:lvl7pPr lvl="6">
              <a:spcBef>
                <a:spcPts val="2133"/>
              </a:spcBef>
              <a:spcAft>
                <a:spcPts val="0"/>
              </a:spcAft>
              <a:buSzPts val="2200"/>
              <a:buNone/>
              <a:defRPr sz="2933"/>
            </a:lvl7pPr>
            <a:lvl8pPr lvl="7">
              <a:spcBef>
                <a:spcPts val="2133"/>
              </a:spcBef>
              <a:spcAft>
                <a:spcPts val="0"/>
              </a:spcAft>
              <a:buSzPts val="2200"/>
              <a:buNone/>
              <a:defRPr sz="2933"/>
            </a:lvl8pPr>
            <a:lvl9pPr lvl="8">
              <a:spcBef>
                <a:spcPts val="2133"/>
              </a:spcBef>
              <a:spcAft>
                <a:spcPts val="2133"/>
              </a:spcAft>
              <a:buSzPts val="2200"/>
              <a:buNone/>
              <a:defRPr sz="2933"/>
            </a:lvl9pPr>
          </a:lstStyle>
          <a:p>
            <a:r>
              <a:rPr lang="ar-SA"/>
              <a:t>انقر لتحرير نمط العنوان الفرعي للشكل الرئيسي</a:t>
            </a:r>
            <a:endParaRPr/>
          </a:p>
        </p:txBody>
      </p:sp>
      <p:sp>
        <p:nvSpPr>
          <p:cNvPr id="54" name="Google Shape;54;p10"/>
          <p:cNvSpPr txBox="1">
            <a:spLocks noGrp="1"/>
          </p:cNvSpPr>
          <p:nvPr>
            <p:ph type="title"/>
          </p:nvPr>
        </p:nvSpPr>
        <p:spPr>
          <a:xfrm>
            <a:off x="4004167" y="4079356"/>
            <a:ext cx="4190400" cy="436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1800"/>
              <a:buNone/>
              <a:defRPr sz="2400">
                <a:solidFill>
                  <a:schemeClr val="accent1"/>
                </a:solidFill>
              </a:defRPr>
            </a:lvl1pPr>
            <a:lvl2pPr lvl="1">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2pPr>
            <a:lvl3pPr lvl="2">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3pPr>
            <a:lvl4pPr lvl="3">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4pPr>
            <a:lvl5pPr lvl="4">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5pPr>
            <a:lvl6pPr lvl="5">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6pPr>
            <a:lvl7pPr lvl="6">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7pPr>
            <a:lvl8pPr lvl="7">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8pPr>
            <a:lvl9pPr lvl="8">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9pPr>
          </a:lstStyle>
          <a:p>
            <a:r>
              <a:rPr lang="ar-SA"/>
              <a:t>انقر لتحرير نمط عنوان الشكل الرئيسي</a:t>
            </a:r>
            <a:endParaRPr/>
          </a:p>
        </p:txBody>
      </p:sp>
      <p:sp>
        <p:nvSpPr>
          <p:cNvPr id="55" name="Google Shape;55;p10"/>
          <p:cNvSpPr/>
          <p:nvPr/>
        </p:nvSpPr>
        <p:spPr>
          <a:xfrm rot="9387396" flipH="1">
            <a:off x="10004969"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6" name="Google Shape;56;p10"/>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6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2258000" y="2565400"/>
            <a:ext cx="7676000" cy="1426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9" name="Google Shape;59;p11"/>
          <p:cNvSpPr/>
          <p:nvPr/>
        </p:nvSpPr>
        <p:spPr>
          <a:xfrm flipH="1">
            <a:off x="1013790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11"/>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11"/>
          <p:cNvSpPr txBox="1">
            <a:spLocks noGrp="1"/>
          </p:cNvSpPr>
          <p:nvPr>
            <p:ph type="subTitle" idx="1"/>
          </p:nvPr>
        </p:nvSpPr>
        <p:spPr>
          <a:xfrm>
            <a:off x="2263200" y="3797300"/>
            <a:ext cx="7676000" cy="6004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r>
              <a:rPr lang="ar-SA"/>
              <a:t>انقر لتحرير نمط العنوان الفرعي للشكل الرئيسي</a:t>
            </a:r>
            <a:endParaRPr/>
          </a:p>
        </p:txBody>
      </p:sp>
      <p:sp>
        <p:nvSpPr>
          <p:cNvPr id="62" name="Google Shape;62;p11"/>
          <p:cNvSpPr/>
          <p:nvPr/>
        </p:nvSpPr>
        <p:spPr>
          <a:xfrm flipH="1">
            <a:off x="960083" y="720000"/>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3" name="Google Shape;63;p11"/>
          <p:cNvSpPr/>
          <p:nvPr/>
        </p:nvSpPr>
        <p:spPr>
          <a:xfrm flipH="1">
            <a:off x="4686816" y="5788233"/>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46501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108939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 point">
  <p:cSld name="Bullet point">
    <p:spTree>
      <p:nvGrpSpPr>
        <p:cNvPr id="1" name="Shape 65"/>
        <p:cNvGrpSpPr/>
        <p:nvPr/>
      </p:nvGrpSpPr>
      <p:grpSpPr>
        <a:xfrm>
          <a:off x="0" y="0"/>
          <a:ext cx="0" cy="0"/>
          <a:chOff x="0" y="0"/>
          <a:chExt cx="0" cy="0"/>
        </a:xfrm>
      </p:grpSpPr>
      <p:sp>
        <p:nvSpPr>
          <p:cNvPr id="66" name="Google Shape;66;p13"/>
          <p:cNvSpPr/>
          <p:nvPr/>
        </p:nvSpPr>
        <p:spPr>
          <a:xfrm rot="10800000">
            <a:off x="1013790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13"/>
          <p:cNvSpPr txBox="1">
            <a:spLocks noGrp="1"/>
          </p:cNvSpPr>
          <p:nvPr>
            <p:ph type="title"/>
          </p:nvPr>
        </p:nvSpPr>
        <p:spPr>
          <a:xfrm>
            <a:off x="6096000" y="720000"/>
            <a:ext cx="5136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68" name="Google Shape;68;p13"/>
          <p:cNvSpPr txBox="1">
            <a:spLocks noGrp="1"/>
          </p:cNvSpPr>
          <p:nvPr>
            <p:ph type="subTitle" idx="1"/>
          </p:nvPr>
        </p:nvSpPr>
        <p:spPr>
          <a:xfrm>
            <a:off x="6441067" y="2086267"/>
            <a:ext cx="4582400" cy="322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400"/>
              <a:buFont typeface="Arial"/>
              <a:buAutoNum type="arabicPeriod"/>
              <a:defRPr sz="2133"/>
            </a:lvl1pPr>
            <a:lvl2pPr lvl="1">
              <a:spcBef>
                <a:spcPts val="2133"/>
              </a:spcBef>
              <a:spcAft>
                <a:spcPts val="0"/>
              </a:spcAft>
              <a:buClr>
                <a:schemeClr val="dk1"/>
              </a:buClr>
              <a:buSzPts val="1400"/>
              <a:buFont typeface="Arial"/>
              <a:buAutoNum type="alphaLcPeriod"/>
              <a:defRPr/>
            </a:lvl2pPr>
            <a:lvl3pPr lvl="2">
              <a:spcBef>
                <a:spcPts val="2133"/>
              </a:spcBef>
              <a:spcAft>
                <a:spcPts val="0"/>
              </a:spcAft>
              <a:buClr>
                <a:schemeClr val="dk1"/>
              </a:buClr>
              <a:buSzPts val="1400"/>
              <a:buFont typeface="Arial"/>
              <a:buAutoNum type="romanLcPeriod"/>
              <a:defRPr/>
            </a:lvl3pPr>
            <a:lvl4pPr lvl="3">
              <a:spcBef>
                <a:spcPts val="2133"/>
              </a:spcBef>
              <a:spcAft>
                <a:spcPts val="0"/>
              </a:spcAft>
              <a:buClr>
                <a:schemeClr val="dk1"/>
              </a:buClr>
              <a:buSzPts val="1400"/>
              <a:buFont typeface="Arial"/>
              <a:buAutoNum type="arabicPeriod"/>
              <a:defRPr/>
            </a:lvl4pPr>
            <a:lvl5pPr lvl="4">
              <a:spcBef>
                <a:spcPts val="2133"/>
              </a:spcBef>
              <a:spcAft>
                <a:spcPts val="0"/>
              </a:spcAft>
              <a:buClr>
                <a:schemeClr val="dk1"/>
              </a:buClr>
              <a:buSzPts val="1400"/>
              <a:buFont typeface="Arial"/>
              <a:buAutoNum type="alphaLcPeriod"/>
              <a:defRPr/>
            </a:lvl5pPr>
            <a:lvl6pPr lvl="5">
              <a:spcBef>
                <a:spcPts val="2133"/>
              </a:spcBef>
              <a:spcAft>
                <a:spcPts val="0"/>
              </a:spcAft>
              <a:buClr>
                <a:schemeClr val="dk1"/>
              </a:buClr>
              <a:buSzPts val="1400"/>
              <a:buFont typeface="Arial"/>
              <a:buAutoNum type="romanLcPeriod"/>
              <a:defRPr/>
            </a:lvl6pPr>
            <a:lvl7pPr lvl="6">
              <a:spcBef>
                <a:spcPts val="2133"/>
              </a:spcBef>
              <a:spcAft>
                <a:spcPts val="0"/>
              </a:spcAft>
              <a:buClr>
                <a:schemeClr val="dk1"/>
              </a:buClr>
              <a:buSzPts val="1400"/>
              <a:buFont typeface="Arial"/>
              <a:buAutoNum type="arabicPeriod"/>
              <a:defRPr/>
            </a:lvl7pPr>
            <a:lvl8pPr lvl="7">
              <a:spcBef>
                <a:spcPts val="2133"/>
              </a:spcBef>
              <a:spcAft>
                <a:spcPts val="0"/>
              </a:spcAft>
              <a:buClr>
                <a:schemeClr val="dk1"/>
              </a:buClr>
              <a:buSzPts val="1400"/>
              <a:buFont typeface="Arial"/>
              <a:buAutoNum type="alphaLcPeriod"/>
              <a:defRPr/>
            </a:lvl8pPr>
            <a:lvl9pPr lvl="8">
              <a:spcBef>
                <a:spcPts val="2133"/>
              </a:spcBef>
              <a:spcAft>
                <a:spcPts val="2133"/>
              </a:spcAft>
              <a:buClr>
                <a:schemeClr val="dk1"/>
              </a:buClr>
              <a:buSzPts val="1400"/>
              <a:buFont typeface="Arial"/>
              <a:buAutoNum type="romanLcPeriod"/>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130056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em Kufi"/>
              <a:buNone/>
              <a:defRPr sz="2800">
                <a:solidFill>
                  <a:schemeClr val="dk1"/>
                </a:solidFill>
                <a:latin typeface="Reem Kufi"/>
                <a:ea typeface="Reem Kufi"/>
                <a:cs typeface="Reem Kufi"/>
                <a:sym typeface="Reem Kuf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00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0480887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94544B1-966B-4BF5-A59F-56405880F35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ar-SA" altLang="en-US"/>
              <a:t>انقر لتحرير نمط العنوان الرئيسي</a:t>
            </a:r>
          </a:p>
        </p:txBody>
      </p:sp>
      <p:sp>
        <p:nvSpPr>
          <p:cNvPr id="38915" name="Rectangle 3">
            <a:extLst>
              <a:ext uri="{FF2B5EF4-FFF2-40B4-BE49-F238E27FC236}">
                <a16:creationId xmlns:a16="http://schemas.microsoft.com/office/drawing/2014/main" id="{4B741B26-DB16-4017-B746-371648AD324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ar-SA" altLang="en-US"/>
              <a:t>انقر لتحرير أنماط النص الرئيسي</a:t>
            </a:r>
          </a:p>
          <a:p>
            <a:pPr lvl="1"/>
            <a:r>
              <a:rPr lang="ar-SA" altLang="en-US"/>
              <a:t>المستوى الثاني</a:t>
            </a:r>
          </a:p>
          <a:p>
            <a:pPr lvl="2"/>
            <a:r>
              <a:rPr lang="ar-SA" altLang="en-US"/>
              <a:t>المستوى الثالث</a:t>
            </a:r>
          </a:p>
          <a:p>
            <a:pPr lvl="3"/>
            <a:r>
              <a:rPr lang="ar-SA" altLang="en-US"/>
              <a:t>المستوى الرابع</a:t>
            </a:r>
          </a:p>
          <a:p>
            <a:pPr lvl="4"/>
            <a:r>
              <a:rPr lang="ar-SA" altLang="en-US"/>
              <a:t>المستوى الخامس</a:t>
            </a:r>
          </a:p>
        </p:txBody>
      </p:sp>
      <p:sp>
        <p:nvSpPr>
          <p:cNvPr id="38916" name="Rectangle 4">
            <a:extLst>
              <a:ext uri="{FF2B5EF4-FFF2-40B4-BE49-F238E27FC236}">
                <a16:creationId xmlns:a16="http://schemas.microsoft.com/office/drawing/2014/main" id="{9F8F79A4-37FF-4B5B-86F3-EB42F93BF8D2}"/>
              </a:ext>
            </a:extLst>
          </p:cNvPr>
          <p:cNvSpPr>
            <a:spLocks noGrp="1" noChangeArrowheads="1"/>
          </p:cNvSpPr>
          <p:nvPr>
            <p:ph type="dt" sz="half" idx="2"/>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8917" name="Rectangle 5">
            <a:extLst>
              <a:ext uri="{FF2B5EF4-FFF2-40B4-BE49-F238E27FC236}">
                <a16:creationId xmlns:a16="http://schemas.microsoft.com/office/drawing/2014/main" id="{15EA0518-7D0B-49D3-9ABB-2B5F003EB86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8918" name="Rectangle 6">
            <a:extLst>
              <a:ext uri="{FF2B5EF4-FFF2-40B4-BE49-F238E27FC236}">
                <a16:creationId xmlns:a16="http://schemas.microsoft.com/office/drawing/2014/main" id="{0E64D2E1-1E8A-42B4-91F2-36318A6EF861}"/>
              </a:ext>
            </a:extLst>
          </p:cNvPr>
          <p:cNvSpPr>
            <a:spLocks noGrp="1" noChangeArrowheads="1"/>
          </p:cNvSpPr>
          <p:nvPr>
            <p:ph type="sldNum" sz="quarter" idx="4"/>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fld id="{E6E13E32-ACF2-4799-8D88-B8225C21A1BA}" type="slidenum">
              <a:rPr lang="ar-SA" altLang="en-US"/>
              <a:pPr/>
              <a:t>‹#›</a:t>
            </a:fld>
            <a:endParaRPr lang="en-US" altLang="en-US"/>
          </a:p>
        </p:txBody>
      </p:sp>
    </p:spTree>
    <p:extLst>
      <p:ext uri="{BB962C8B-B14F-4D97-AF65-F5344CB8AC3E}">
        <p14:creationId xmlns:p14="http://schemas.microsoft.com/office/powerpoint/2010/main" val="40461491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spd="slow">
    <p:diamond/>
  </p:transition>
  <p:txStyles>
    <p:title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r" rtl="1" fontAlgn="base">
        <a:spcBef>
          <a:spcPct val="20000"/>
        </a:spcBef>
        <a:spcAft>
          <a:spcPct val="0"/>
        </a:spcAft>
        <a:buChar char="•"/>
        <a:defRPr sz="3200" kern="1200">
          <a:solidFill>
            <a:schemeClr val="tx1"/>
          </a:solidFill>
          <a:latin typeface="+mn-lt"/>
          <a:ea typeface="+mn-ea"/>
          <a:cs typeface="+mn-cs"/>
        </a:defRPr>
      </a:lvl1pPr>
      <a:lvl2pPr marL="742950" indent="-285750" algn="r" rtl="1" fontAlgn="base">
        <a:spcBef>
          <a:spcPct val="20000"/>
        </a:spcBef>
        <a:spcAft>
          <a:spcPct val="0"/>
        </a:spcAft>
        <a:buChar char="–"/>
        <a:defRPr sz="2800" kern="1200">
          <a:solidFill>
            <a:schemeClr val="tx1"/>
          </a:solidFill>
          <a:latin typeface="+mn-lt"/>
          <a:ea typeface="+mn-ea"/>
          <a:cs typeface="+mn-cs"/>
        </a:defRPr>
      </a:lvl2pPr>
      <a:lvl3pPr marL="1143000" indent="-228600" algn="r" rtl="1" fontAlgn="base">
        <a:spcBef>
          <a:spcPct val="20000"/>
        </a:spcBef>
        <a:spcAft>
          <a:spcPct val="0"/>
        </a:spcAft>
        <a:buChar char="•"/>
        <a:defRPr sz="2400" kern="1200">
          <a:solidFill>
            <a:schemeClr val="tx1"/>
          </a:solidFill>
          <a:latin typeface="+mn-lt"/>
          <a:ea typeface="+mn-ea"/>
          <a:cs typeface="+mn-cs"/>
        </a:defRPr>
      </a:lvl3pPr>
      <a:lvl4pPr marL="1600200" indent="-228600" algn="r" rtl="1" fontAlgn="base">
        <a:spcBef>
          <a:spcPct val="20000"/>
        </a:spcBef>
        <a:spcAft>
          <a:spcPct val="0"/>
        </a:spcAft>
        <a:buChar char="–"/>
        <a:defRPr sz="2000" kern="1200">
          <a:solidFill>
            <a:schemeClr val="tx1"/>
          </a:solidFill>
          <a:latin typeface="+mn-lt"/>
          <a:ea typeface="+mn-ea"/>
          <a:cs typeface="+mn-cs"/>
        </a:defRPr>
      </a:lvl4pPr>
      <a:lvl5pPr marL="2057400" indent="-228600" algn="r" rtl="1"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google.com.sa/url?sa=i&amp;rct=j&amp;q=&amp;esrc=s&amp;source=images&amp;cd=&amp;cad=rja&amp;uact=8&amp;ved=0ahUKEwjOkoX1orzSAhUEbxQKHT5UDjIQjRwIBw&amp;url=http://seraj.org.kw/seraj/unit.aspx?tp=107&amp;UnitID=556&amp;SubID=107&amp;GradeID=8&amp;typ=tdy_107_2&amp;try=try_107_2&amp;psig=AFQjCNFlD10XR8TVhXlEJLIoIG0Hupu8jw&amp;ust=1488697000430160" TargetMode="External"/><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hyperlink" Target="http://www.google.com.sa/url?sa=i&amp;rct=j&amp;q=&amp;esrc=s&amp;source=images&amp;cd=&amp;cad=rja&amp;uact=8&amp;ved=0ahUKEwif1IzCi8bSAhVCrRoKHZQFAvMQjRwIBw&amp;url=http://5khtawat.com/%D8%B7%D8%B1%D9%8A%D9%82%D8%A9-%D8%B9%D9%85%D9%84-%D8%A7%D9%84%D9%83%D9%88%D9%83%D9%8A%D8%B2-cookies-%D9%81%D9%8A-%D8%A7%D9%84%D8%A8%D9%8A%D8%AA-%D8%A8%D8%A7%D9%84%D8%B4%D9%83%D9%88%D9%84%D8%A7%D8%AA/&amp;psig=AFQjCNGXQT1NGh5RkyzTvgV6GitvQpACsA&amp;ust=148903434946057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google.com.sa/url?sa=i&amp;rct=j&amp;q=%D8%A7%D9%84%D8%B0%D8%B1%D8%A9&amp;source=images&amp;cd=&amp;cad=rja&amp;docid=79CVwRkSDG5ubM&amp;tbnid=s6ayB4HNqHEpHM:&amp;ved=0CAUQjRw&amp;url=http://futurey.net/forum/showthread.php?tid=197&amp;ei=agcvUZHqIsSGswb8v4HwBw&amp;psig=AFQjCNEU2VItsdp7hCbm9unTB1O9dD87Rw&amp;ust=1362122944183427"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520.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1.xml"/><Relationship Id="rId7" Type="http://schemas.openxmlformats.org/officeDocument/2006/relationships/image" Target="../media/image35.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8.png"/><Relationship Id="rId4" Type="http://schemas.openxmlformats.org/officeDocument/2006/relationships/diagramQuickStyle" Target="../diagrams/quickStyle1.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1.jpg"/><Relationship Id="rId1" Type="http://schemas.openxmlformats.org/officeDocument/2006/relationships/slideLayout" Target="../slideLayouts/slideLayout8.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0.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520.png"/></Relationships>
</file>

<file path=ppt/slides/_rels/slide2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1780.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google.com.sa/url?sa=i&amp;rct=j&amp;q=%D8%A7%D9%84%D8%B0%D8%B1%D8%A9&amp;source=images&amp;cd=&amp;cad=rja&amp;docid=79CVwRkSDG5ubM&amp;tbnid=s6ayB4HNqHEpHM:&amp;ved=0CAUQjRw&amp;url=http://futurey.net/forum/showthread.php?tid=197&amp;ei=agcvUZHqIsSGswb8v4HwBw&amp;psig=AFQjCNEU2VItsdp7hCbm9unTB1O9dD87Rw&amp;ust=1362122944183427"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3.png"/><Relationship Id="rId2" Type="http://schemas.openxmlformats.org/officeDocument/2006/relationships/image" Target="../media/image76.jpeg"/><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29.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8.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liveworksheets.com/gg1830365ib" TargetMode="External"/><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hyperlink" Target="https://www.liveworksheets.com/ra1290257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5511F962-C8EF-41DF-AEC3-BAE36A504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066" r="28066"/>
          <a:stretch/>
        </p:blipFill>
        <p:spPr bwMode="auto">
          <a:xfrm>
            <a:off x="76201" y="214290"/>
            <a:ext cx="4405124" cy="6240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عنوان 8">
            <a:extLst>
              <a:ext uri="{FF2B5EF4-FFF2-40B4-BE49-F238E27FC236}">
                <a16:creationId xmlns:a16="http://schemas.microsoft.com/office/drawing/2014/main" id="{A18A8E02-2A16-6746-ABD8-024DA3345CBB}"/>
              </a:ext>
            </a:extLst>
          </p:cNvPr>
          <p:cNvSpPr txBox="1">
            <a:spLocks/>
          </p:cNvSpPr>
          <p:nvPr/>
        </p:nvSpPr>
        <p:spPr>
          <a:xfrm>
            <a:off x="6335603" y="3114550"/>
            <a:ext cx="3652491" cy="1094768"/>
          </a:xfrm>
          <a:prstGeom prst="rect">
            <a:avLst/>
          </a:prstGeom>
          <a:solidFill>
            <a:schemeClr val="bg2"/>
          </a:solidFill>
          <a:ln>
            <a:solidFill>
              <a:schemeClr val="bg2">
                <a:lumMod val="20000"/>
                <a:lumOff val="8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eem Kufi"/>
              <a:buNone/>
              <a:defRPr sz="4000" b="0" i="0" u="none" strike="noStrike" cap="none">
                <a:solidFill>
                  <a:schemeClr val="dk2"/>
                </a:solidFill>
                <a:latin typeface="Reem Kufi"/>
                <a:ea typeface="Reem Kufi"/>
                <a:cs typeface="Reem Kufi"/>
                <a:sym typeface="Reem Kufi"/>
              </a:defRPr>
            </a:lvl1pPr>
            <a:lvl2pPr marR="0" lvl="1"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marR="0" lvl="0" indent="0" algn="ctr" defTabSz="914400" rtl="1" eaLnBrk="1" fontAlgn="auto" latinLnBrk="0" hangingPunct="1">
              <a:lnSpc>
                <a:spcPct val="100000"/>
              </a:lnSpc>
              <a:spcBef>
                <a:spcPts val="0"/>
              </a:spcBef>
              <a:spcAft>
                <a:spcPts val="0"/>
              </a:spcAft>
              <a:buClr>
                <a:srgbClr val="323232"/>
              </a:buClr>
              <a:buSzPts val="3000"/>
              <a:buFont typeface="Reem Kufi"/>
              <a:buNone/>
              <a:tabLst/>
              <a:defRPr/>
            </a:pPr>
            <a:r>
              <a:rPr lang="ar-SA" sz="4800" kern="0" dirty="0">
                <a:solidFill>
                  <a:prstClr val="white"/>
                </a:solidFill>
                <a:latin typeface="Palatino Linotype" panose="02040502050505030304" pitchFamily="18" charset="0"/>
                <a:cs typeface="PT Bold Broken" panose="02010400000000000000" pitchFamily="2" charset="-78"/>
              </a:rPr>
              <a:t>النباتات</a:t>
            </a:r>
            <a:endParaRPr kumimoji="0" lang="ar-SA" sz="4800" b="0" i="0" u="none" strike="noStrike" kern="0" cap="none" spc="0" normalizeH="0" baseline="0" noProof="0" dirty="0">
              <a:ln>
                <a:noFill/>
              </a:ln>
              <a:solidFill>
                <a:prstClr val="white"/>
              </a:solidFill>
              <a:effectLst/>
              <a:uLnTx/>
              <a:uFillTx/>
              <a:latin typeface="Palatino Linotype" panose="02040502050505030304" pitchFamily="18" charset="0"/>
              <a:sym typeface="Reem Kufi"/>
            </a:endParaRPr>
          </a:p>
        </p:txBody>
      </p:sp>
      <p:pic>
        <p:nvPicPr>
          <p:cNvPr id="13" name="Google Shape;893;p43">
            <a:extLst>
              <a:ext uri="{FF2B5EF4-FFF2-40B4-BE49-F238E27FC236}">
                <a16:creationId xmlns:a16="http://schemas.microsoft.com/office/drawing/2014/main" id="{23D2C5CC-FE70-5A4C-9AC6-9D0BBA101137}"/>
              </a:ext>
            </a:extLst>
          </p:cNvPr>
          <p:cNvPicPr preferRelativeResize="0"/>
          <p:nvPr/>
        </p:nvPicPr>
        <p:blipFill>
          <a:blip r:embed="rId3">
            <a:alphaModFix/>
          </a:blip>
          <a:stretch>
            <a:fillRect/>
          </a:stretch>
        </p:blipFill>
        <p:spPr>
          <a:xfrm rot="5114651">
            <a:off x="10772551" y="1341149"/>
            <a:ext cx="1267863" cy="1070234"/>
          </a:xfrm>
          <a:prstGeom prst="rect">
            <a:avLst/>
          </a:prstGeom>
          <a:noFill/>
          <a:ln>
            <a:noFill/>
          </a:ln>
        </p:spPr>
      </p:pic>
      <p:grpSp>
        <p:nvGrpSpPr>
          <p:cNvPr id="30" name="Google Shape;1966;p46">
            <a:extLst>
              <a:ext uri="{FF2B5EF4-FFF2-40B4-BE49-F238E27FC236}">
                <a16:creationId xmlns:a16="http://schemas.microsoft.com/office/drawing/2014/main" id="{334069A4-A29E-AB48-A6FE-F841D1E9D37B}"/>
              </a:ext>
            </a:extLst>
          </p:cNvPr>
          <p:cNvGrpSpPr/>
          <p:nvPr/>
        </p:nvGrpSpPr>
        <p:grpSpPr>
          <a:xfrm>
            <a:off x="4295167" y="5953496"/>
            <a:ext cx="812541" cy="542922"/>
            <a:chOff x="6508424" y="1711551"/>
            <a:chExt cx="552494" cy="372760"/>
          </a:xfrm>
        </p:grpSpPr>
        <p:sp>
          <p:nvSpPr>
            <p:cNvPr id="31" name="Google Shape;1967;p46">
              <a:extLst>
                <a:ext uri="{FF2B5EF4-FFF2-40B4-BE49-F238E27FC236}">
                  <a16:creationId xmlns:a16="http://schemas.microsoft.com/office/drawing/2014/main" id="{C4796AA1-D813-8A45-A059-8B94B116E09F}"/>
                </a:ext>
              </a:extLst>
            </p:cNvPr>
            <p:cNvSpPr/>
            <p:nvPr/>
          </p:nvSpPr>
          <p:spPr>
            <a:xfrm>
              <a:off x="6508424" y="1778334"/>
              <a:ext cx="552494" cy="305977"/>
            </a:xfrm>
            <a:custGeom>
              <a:avLst/>
              <a:gdLst/>
              <a:ahLst/>
              <a:cxnLst/>
              <a:rect l="l" t="t" r="r" b="b"/>
              <a:pathLst>
                <a:path w="17325" h="9594" extrusionOk="0">
                  <a:moveTo>
                    <a:pt x="5805" y="0"/>
                  </a:moveTo>
                  <a:cubicBezTo>
                    <a:pt x="2369" y="0"/>
                    <a:pt x="0" y="5053"/>
                    <a:pt x="8670" y="9593"/>
                  </a:cubicBezTo>
                  <a:cubicBezTo>
                    <a:pt x="17325" y="5051"/>
                    <a:pt x="14945" y="10"/>
                    <a:pt x="11517" y="10"/>
                  </a:cubicBezTo>
                  <a:cubicBezTo>
                    <a:pt x="10578" y="10"/>
                    <a:pt x="9561" y="388"/>
                    <a:pt x="8670" y="1258"/>
                  </a:cubicBezTo>
                  <a:cubicBezTo>
                    <a:pt x="7772" y="381"/>
                    <a:pt x="6748" y="0"/>
                    <a:pt x="5805" y="0"/>
                  </a:cubicBezTo>
                  <a:close/>
                </a:path>
              </a:pathLst>
            </a:custGeom>
            <a:solidFill>
              <a:srgbClr val="EE8B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68;p46">
              <a:extLst>
                <a:ext uri="{FF2B5EF4-FFF2-40B4-BE49-F238E27FC236}">
                  <a16:creationId xmlns:a16="http://schemas.microsoft.com/office/drawing/2014/main" id="{05546B4B-2F13-D043-A73D-412AD0FED34D}"/>
                </a:ext>
              </a:extLst>
            </p:cNvPr>
            <p:cNvSpPr/>
            <p:nvPr/>
          </p:nvSpPr>
          <p:spPr>
            <a:xfrm>
              <a:off x="6508774" y="1778589"/>
              <a:ext cx="290582" cy="305722"/>
            </a:xfrm>
            <a:custGeom>
              <a:avLst/>
              <a:gdLst/>
              <a:ahLst/>
              <a:cxnLst/>
              <a:rect l="l" t="t" r="r" b="b"/>
              <a:pathLst>
                <a:path w="9112" h="9586" extrusionOk="0">
                  <a:moveTo>
                    <a:pt x="5778" y="0"/>
                  </a:moveTo>
                  <a:cubicBezTo>
                    <a:pt x="2358" y="0"/>
                    <a:pt x="0" y="5064"/>
                    <a:pt x="8635" y="9585"/>
                  </a:cubicBezTo>
                  <a:cubicBezTo>
                    <a:pt x="8778" y="9490"/>
                    <a:pt x="8968" y="9395"/>
                    <a:pt x="9111" y="9324"/>
                  </a:cubicBezTo>
                  <a:cubicBezTo>
                    <a:pt x="1419" y="5061"/>
                    <a:pt x="3181" y="441"/>
                    <a:pt x="6277" y="36"/>
                  </a:cubicBezTo>
                  <a:cubicBezTo>
                    <a:pt x="6109" y="12"/>
                    <a:pt x="5942" y="0"/>
                    <a:pt x="5778" y="0"/>
                  </a:cubicBezTo>
                  <a:close/>
                </a:path>
              </a:pathLst>
            </a:custGeom>
            <a:solidFill>
              <a:srgbClr val="E75A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969;p46">
              <a:extLst>
                <a:ext uri="{FF2B5EF4-FFF2-40B4-BE49-F238E27FC236}">
                  <a16:creationId xmlns:a16="http://schemas.microsoft.com/office/drawing/2014/main" id="{A0033A1B-36E0-724F-A34B-B1A7DC51655D}"/>
                </a:ext>
              </a:extLst>
            </p:cNvPr>
            <p:cNvSpPr/>
            <p:nvPr/>
          </p:nvSpPr>
          <p:spPr>
            <a:xfrm>
              <a:off x="6906379" y="1756168"/>
              <a:ext cx="55489" cy="76191"/>
            </a:xfrm>
            <a:custGeom>
              <a:avLst/>
              <a:gdLst/>
              <a:ahLst/>
              <a:cxnLst/>
              <a:rect l="l" t="t" r="r" b="b"/>
              <a:pathLst>
                <a:path w="1740" h="2389" extrusionOk="0">
                  <a:moveTo>
                    <a:pt x="870" y="1"/>
                  </a:moveTo>
                  <a:cubicBezTo>
                    <a:pt x="834" y="1"/>
                    <a:pt x="799" y="24"/>
                    <a:pt x="787" y="72"/>
                  </a:cubicBezTo>
                  <a:cubicBezTo>
                    <a:pt x="692" y="310"/>
                    <a:pt x="477" y="691"/>
                    <a:pt x="25" y="1144"/>
                  </a:cubicBezTo>
                  <a:cubicBezTo>
                    <a:pt x="1" y="1168"/>
                    <a:pt x="1" y="1239"/>
                    <a:pt x="25" y="1263"/>
                  </a:cubicBezTo>
                  <a:cubicBezTo>
                    <a:pt x="477" y="1715"/>
                    <a:pt x="692" y="2096"/>
                    <a:pt x="787" y="2334"/>
                  </a:cubicBezTo>
                  <a:cubicBezTo>
                    <a:pt x="799" y="2370"/>
                    <a:pt x="834" y="2388"/>
                    <a:pt x="870" y="2388"/>
                  </a:cubicBezTo>
                  <a:cubicBezTo>
                    <a:pt x="906" y="2388"/>
                    <a:pt x="942" y="2370"/>
                    <a:pt x="954" y="2334"/>
                  </a:cubicBezTo>
                  <a:cubicBezTo>
                    <a:pt x="1049" y="2096"/>
                    <a:pt x="1263" y="1715"/>
                    <a:pt x="1692" y="1263"/>
                  </a:cubicBezTo>
                  <a:cubicBezTo>
                    <a:pt x="1739" y="1239"/>
                    <a:pt x="1739" y="1168"/>
                    <a:pt x="1692" y="1144"/>
                  </a:cubicBezTo>
                  <a:cubicBezTo>
                    <a:pt x="1263" y="691"/>
                    <a:pt x="1049" y="310"/>
                    <a:pt x="954" y="72"/>
                  </a:cubicBezTo>
                  <a:cubicBezTo>
                    <a:pt x="942" y="24"/>
                    <a:pt x="906" y="1"/>
                    <a:pt x="870" y="1"/>
                  </a:cubicBezTo>
                  <a:close/>
                </a:path>
              </a:pathLst>
            </a:custGeom>
            <a:solidFill>
              <a:srgbClr val="FBE1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970;p46">
              <a:extLst>
                <a:ext uri="{FF2B5EF4-FFF2-40B4-BE49-F238E27FC236}">
                  <a16:creationId xmlns:a16="http://schemas.microsoft.com/office/drawing/2014/main" id="{C3B332AC-CB89-BA4D-A99A-667B9B9051DD}"/>
                </a:ext>
              </a:extLst>
            </p:cNvPr>
            <p:cNvSpPr/>
            <p:nvPr/>
          </p:nvSpPr>
          <p:spPr>
            <a:xfrm>
              <a:off x="6882079" y="1711551"/>
              <a:ext cx="35749" cy="50358"/>
            </a:xfrm>
            <a:custGeom>
              <a:avLst/>
              <a:gdLst/>
              <a:ahLst/>
              <a:cxnLst/>
              <a:rect l="l" t="t" r="r" b="b"/>
              <a:pathLst>
                <a:path w="1121" h="1579" extrusionOk="0">
                  <a:moveTo>
                    <a:pt x="561" y="1"/>
                  </a:moveTo>
                  <a:cubicBezTo>
                    <a:pt x="537" y="1"/>
                    <a:pt x="513" y="7"/>
                    <a:pt x="501" y="18"/>
                  </a:cubicBezTo>
                  <a:cubicBezTo>
                    <a:pt x="430" y="185"/>
                    <a:pt x="310" y="471"/>
                    <a:pt x="25" y="733"/>
                  </a:cubicBezTo>
                  <a:cubicBezTo>
                    <a:pt x="1" y="757"/>
                    <a:pt x="1" y="780"/>
                    <a:pt x="25" y="828"/>
                  </a:cubicBezTo>
                  <a:cubicBezTo>
                    <a:pt x="287" y="1114"/>
                    <a:pt x="430" y="1376"/>
                    <a:pt x="501" y="1543"/>
                  </a:cubicBezTo>
                  <a:cubicBezTo>
                    <a:pt x="513" y="1566"/>
                    <a:pt x="537" y="1578"/>
                    <a:pt x="561" y="1578"/>
                  </a:cubicBezTo>
                  <a:cubicBezTo>
                    <a:pt x="584" y="1578"/>
                    <a:pt x="608" y="1566"/>
                    <a:pt x="620" y="1543"/>
                  </a:cubicBezTo>
                  <a:cubicBezTo>
                    <a:pt x="668" y="1352"/>
                    <a:pt x="787" y="1090"/>
                    <a:pt x="1096" y="828"/>
                  </a:cubicBezTo>
                  <a:cubicBezTo>
                    <a:pt x="1120" y="780"/>
                    <a:pt x="1120" y="757"/>
                    <a:pt x="1096" y="733"/>
                  </a:cubicBezTo>
                  <a:cubicBezTo>
                    <a:pt x="834" y="423"/>
                    <a:pt x="668" y="161"/>
                    <a:pt x="620" y="18"/>
                  </a:cubicBezTo>
                  <a:cubicBezTo>
                    <a:pt x="608" y="7"/>
                    <a:pt x="584" y="1"/>
                    <a:pt x="561" y="1"/>
                  </a:cubicBezTo>
                  <a:close/>
                </a:path>
              </a:pathLst>
            </a:custGeom>
            <a:solidFill>
              <a:srgbClr val="FAD5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مربع نص 16">
            <a:extLst>
              <a:ext uri="{FF2B5EF4-FFF2-40B4-BE49-F238E27FC236}">
                <a16:creationId xmlns:a16="http://schemas.microsoft.com/office/drawing/2014/main" id="{56CADFE7-A39B-425C-8A3C-EA6F9AE4EBCB}"/>
              </a:ext>
            </a:extLst>
          </p:cNvPr>
          <p:cNvSpPr txBox="1"/>
          <p:nvPr/>
        </p:nvSpPr>
        <p:spPr>
          <a:xfrm>
            <a:off x="8690020" y="1552440"/>
            <a:ext cx="3197180" cy="52322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800" b="0" i="0" u="none" strike="noStrike" kern="0" cap="none" spc="0" normalizeH="0" baseline="0" noProof="0" dirty="0">
                <a:ln>
                  <a:solidFill>
                    <a:prstClr val="white"/>
                  </a:solidFill>
                </a:ln>
                <a:solidFill>
                  <a:srgbClr val="9F2936">
                    <a:lumMod val="75000"/>
                  </a:srgbClr>
                </a:solidFill>
                <a:effectLst/>
                <a:uLnTx/>
                <a:uFillTx/>
                <a:latin typeface="Arial"/>
                <a:cs typeface="PT Bold Heading" pitchFamily="2" charset="-78"/>
                <a:sym typeface="Arial"/>
              </a:rPr>
              <a:t>الفصل الخامس</a:t>
            </a:r>
          </a:p>
        </p:txBody>
      </p:sp>
      <p:sp>
        <p:nvSpPr>
          <p:cNvPr id="18" name="مربع نص 17">
            <a:extLst>
              <a:ext uri="{FF2B5EF4-FFF2-40B4-BE49-F238E27FC236}">
                <a16:creationId xmlns:a16="http://schemas.microsoft.com/office/drawing/2014/main" id="{71B5692C-7FF8-478D-9A7D-3B837E9275A5}"/>
              </a:ext>
            </a:extLst>
          </p:cNvPr>
          <p:cNvSpPr txBox="1"/>
          <p:nvPr/>
        </p:nvSpPr>
        <p:spPr>
          <a:xfrm>
            <a:off x="5955899" y="259476"/>
            <a:ext cx="4650443" cy="461665"/>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4E8542">
                    <a:lumMod val="75000"/>
                  </a:srgbClr>
                </a:solidFill>
                <a:effectLst/>
                <a:uLnTx/>
                <a:uFillTx/>
                <a:latin typeface="Arial"/>
                <a:cs typeface="PT Bold Heading" pitchFamily="2" charset="-78"/>
                <a:sym typeface="Arial"/>
              </a:rPr>
              <a:t>الصف الثاني متوسط</a:t>
            </a:r>
          </a:p>
        </p:txBody>
      </p:sp>
      <p:sp>
        <p:nvSpPr>
          <p:cNvPr id="19" name="مربع نص 18">
            <a:extLst>
              <a:ext uri="{FF2B5EF4-FFF2-40B4-BE49-F238E27FC236}">
                <a16:creationId xmlns:a16="http://schemas.microsoft.com/office/drawing/2014/main" id="{D69BFB4F-FA22-4C41-B92E-60FC324E4167}"/>
              </a:ext>
            </a:extLst>
          </p:cNvPr>
          <p:cNvSpPr txBox="1"/>
          <p:nvPr/>
        </p:nvSpPr>
        <p:spPr>
          <a:xfrm>
            <a:off x="5574899" y="6010469"/>
            <a:ext cx="4166022" cy="584775"/>
          </a:xfrm>
          <a:prstGeom prst="rect">
            <a:avLst/>
          </a:prstGeom>
          <a:noFill/>
        </p:spPr>
        <p:txBody>
          <a:bodyPr wrap="square" rtlCol="1">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3200" b="1" i="0" u="none" strike="noStrike" kern="0" cap="none" spc="0" normalizeH="0" baseline="0" noProof="0" dirty="0">
                <a:ln/>
                <a:solidFill>
                  <a:srgbClr val="604878">
                    <a:lumMod val="75000"/>
                  </a:srgbClr>
                </a:solidFill>
                <a:effectLst/>
                <a:uLnTx/>
                <a:uFillTx/>
                <a:latin typeface="Arial"/>
                <a:cs typeface="PT Bold Heading" pitchFamily="2" charset="-78"/>
                <a:sym typeface="Arial"/>
              </a:rPr>
              <a:t>الأستاذة : </a:t>
            </a:r>
            <a:r>
              <a:rPr lang="ar-SA" sz="3200" b="1" kern="0" dirty="0">
                <a:ln/>
                <a:solidFill>
                  <a:srgbClr val="604878">
                    <a:lumMod val="75000"/>
                  </a:srgbClr>
                </a:solidFill>
                <a:latin typeface="Arial"/>
                <a:cs typeface="PT Bold Heading" pitchFamily="2" charset="-78"/>
                <a:sym typeface="Arial"/>
              </a:rPr>
              <a:t>فوزية الشهري</a:t>
            </a:r>
            <a:endParaRPr kumimoji="0" lang="ar-SA" sz="3200" b="1" i="0" u="none" strike="noStrike" kern="0" cap="none" spc="0" normalizeH="0" baseline="0" noProof="0" dirty="0">
              <a:ln/>
              <a:solidFill>
                <a:srgbClr val="604878">
                  <a:lumMod val="75000"/>
                </a:srgbClr>
              </a:solidFill>
              <a:effectLst/>
              <a:uLnTx/>
              <a:uFillTx/>
              <a:latin typeface="Arial"/>
              <a:cs typeface="PT Bold Heading" pitchFamily="2" charset="-78"/>
              <a:sym typeface="Arial"/>
            </a:endParaRPr>
          </a:p>
        </p:txBody>
      </p:sp>
    </p:spTree>
    <p:extLst>
      <p:ext uri="{BB962C8B-B14F-4D97-AF65-F5344CB8AC3E}">
        <p14:creationId xmlns:p14="http://schemas.microsoft.com/office/powerpoint/2010/main" val="20628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wd">
                                    <p:tmPct val="10000"/>
                                  </p:iterate>
                                  <p:childTnLst>
                                    <p:set>
                                      <p:cBhvr>
                                        <p:cTn id="12" dur="1" fill="hold">
                                          <p:stCondLst>
                                            <p:cond delay="0"/>
                                          </p:stCondLst>
                                        </p:cTn>
                                        <p:tgtEl>
                                          <p:spTgt spid="19"/>
                                        </p:tgtEl>
                                        <p:attrNameLst>
                                          <p:attrName>style.visibility</p:attrName>
                                        </p:attrNameLst>
                                      </p:cBhvr>
                                      <p:to>
                                        <p:strVal val="visible"/>
                                      </p:to>
                                    </p:set>
                                    <p:anim by="(-#ppt_w*2)" calcmode="lin" valueType="num">
                                      <p:cBhvr rctx="PPT">
                                        <p:cTn id="13" dur="500" autoRev="1" fill="hold">
                                          <p:stCondLst>
                                            <p:cond delay="0"/>
                                          </p:stCondLst>
                                        </p:cTn>
                                        <p:tgtEl>
                                          <p:spTgt spid="19"/>
                                        </p:tgtEl>
                                        <p:attrNameLst>
                                          <p:attrName>ppt_w</p:attrName>
                                        </p:attrNameLst>
                                      </p:cBhvr>
                                    </p:anim>
                                    <p:anim by="(#ppt_w*0.50)" calcmode="lin" valueType="num">
                                      <p:cBhvr>
                                        <p:cTn id="14" dur="500" decel="50000" autoRev="1" fill="hold">
                                          <p:stCondLst>
                                            <p:cond delay="0"/>
                                          </p:stCondLst>
                                        </p:cTn>
                                        <p:tgtEl>
                                          <p:spTgt spid="19"/>
                                        </p:tgtEl>
                                        <p:attrNameLst>
                                          <p:attrName>ppt_x</p:attrName>
                                        </p:attrNameLst>
                                      </p:cBhvr>
                                    </p:anim>
                                    <p:anim from="(-#ppt_h/2)" to="(#ppt_y)" calcmode="lin" valueType="num">
                                      <p:cBhvr>
                                        <p:cTn id="15" dur="1000" fill="hold">
                                          <p:stCondLst>
                                            <p:cond delay="0"/>
                                          </p:stCondLst>
                                        </p:cTn>
                                        <p:tgtEl>
                                          <p:spTgt spid="19"/>
                                        </p:tgtEl>
                                        <p:attrNameLst>
                                          <p:attrName>ppt_y</p:attrName>
                                        </p:attrNameLst>
                                      </p:cBhvr>
                                    </p:anim>
                                    <p:animRot by="21600000">
                                      <p:cBhvr>
                                        <p:cTn id="16"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ED05DEC0-28C9-4574-978E-BC9CF646E94A}"/>
              </a:ext>
            </a:extLst>
          </p:cNvPr>
          <p:cNvSpPr/>
          <p:nvPr/>
        </p:nvSpPr>
        <p:spPr>
          <a:xfrm>
            <a:off x="1159452" y="210937"/>
            <a:ext cx="10392693" cy="523220"/>
          </a:xfrm>
          <a:prstGeom prst="rect">
            <a:avLst/>
          </a:prstGeom>
        </p:spPr>
        <p:txBody>
          <a:bodyPr wrap="square">
            <a:spAutoFit/>
          </a:bodyPr>
          <a:lstStyle/>
          <a:p>
            <a:pPr algn="ctr"/>
            <a:r>
              <a:rPr lang="ar-SA" sz="2800" dirty="0">
                <a:cs typeface="PT Bold Heading" pitchFamily="2" charset="-78"/>
              </a:rPr>
              <a:t>ماذا ترين في الصورتين ؟؟ وكيف يمكنك ربط هذه الصور بخصائص النباتات ؟ </a:t>
            </a:r>
            <a:endParaRPr lang="en-US" sz="2800" dirty="0">
              <a:solidFill>
                <a:srgbClr val="65074C"/>
              </a:solidFill>
              <a:cs typeface="PT Bold Heading" pitchFamily="2" charset="-78"/>
            </a:endParaRPr>
          </a:p>
        </p:txBody>
      </p:sp>
      <p:pic>
        <p:nvPicPr>
          <p:cNvPr id="7" name="Picture 2">
            <a:hlinkClick r:id="rId2"/>
            <a:extLst>
              <a:ext uri="{FF2B5EF4-FFF2-40B4-BE49-F238E27FC236}">
                <a16:creationId xmlns:a16="http://schemas.microsoft.com/office/drawing/2014/main" id="{20C46451-4DE7-4FBD-9B01-5A6913CF0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8" b="728"/>
          <a:stretch/>
        </p:blipFill>
        <p:spPr bwMode="auto">
          <a:xfrm>
            <a:off x="641617" y="2336324"/>
            <a:ext cx="5552256" cy="4398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a:hlinkClick r:id="rId4"/>
            <a:extLst>
              <a:ext uri="{FF2B5EF4-FFF2-40B4-BE49-F238E27FC236}">
                <a16:creationId xmlns:a16="http://schemas.microsoft.com/office/drawing/2014/main" id="{4E4618A4-CC3D-4A74-A1AA-5E6FD424E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27" r="827"/>
          <a:stretch/>
        </p:blipFill>
        <p:spPr bwMode="auto">
          <a:xfrm>
            <a:off x="6542762" y="2322563"/>
            <a:ext cx="5108910" cy="4425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مربع نص 9">
            <a:extLst>
              <a:ext uri="{FF2B5EF4-FFF2-40B4-BE49-F238E27FC236}">
                <a16:creationId xmlns:a16="http://schemas.microsoft.com/office/drawing/2014/main" id="{12CD347D-D759-49C4-8A98-492E72DEFBE4}"/>
              </a:ext>
            </a:extLst>
          </p:cNvPr>
          <p:cNvSpPr txBox="1"/>
          <p:nvPr/>
        </p:nvSpPr>
        <p:spPr>
          <a:xfrm>
            <a:off x="2342237" y="836290"/>
            <a:ext cx="8191500" cy="1191816"/>
          </a:xfrm>
          <a:prstGeom prst="roundRect">
            <a:avLst/>
          </a:prstGeom>
          <a:solidFill>
            <a:srgbClr val="BCCA74"/>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spcBef>
                <a:spcPct val="50000"/>
              </a:spcBef>
              <a:buClr>
                <a:srgbClr val="FF66FF"/>
              </a:buClr>
              <a:buFont typeface="Wingdings" panose="05000000000000000000" pitchFamily="2" charset="2"/>
              <a:buAutoNum type="arabicParenR" startAt="3"/>
            </a:pPr>
            <a:r>
              <a:rPr lang="ar-SA" altLang="en-US" sz="3200" b="1" dirty="0">
                <a:solidFill>
                  <a:schemeClr val="bg1"/>
                </a:solidFill>
              </a:rPr>
              <a:t> لها القدرة على التكيف للعيش في جميع البيئات الموجودة في الارض تقريبا .</a:t>
            </a:r>
          </a:p>
        </p:txBody>
      </p:sp>
    </p:spTree>
    <p:extLst>
      <p:ext uri="{BB962C8B-B14F-4D97-AF65-F5344CB8AC3E}">
        <p14:creationId xmlns:p14="http://schemas.microsoft.com/office/powerpoint/2010/main" val="197327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E2EB2C13-9770-4BCD-AA3A-7AB6E6E070DB}"/>
              </a:ext>
            </a:extLst>
          </p:cNvPr>
          <p:cNvSpPr/>
          <p:nvPr/>
        </p:nvSpPr>
        <p:spPr>
          <a:xfrm>
            <a:off x="1163782" y="5096303"/>
            <a:ext cx="10154923" cy="523220"/>
          </a:xfrm>
          <a:prstGeom prst="rect">
            <a:avLst/>
          </a:prstGeom>
        </p:spPr>
        <p:txBody>
          <a:bodyPr wrap="square">
            <a:spAutoFit/>
          </a:bodyPr>
          <a:lstStyle/>
          <a:p>
            <a:pPr algn="ctr"/>
            <a:r>
              <a:rPr lang="ar-SA" sz="2800" dirty="0">
                <a:cs typeface="PT Bold Heading" pitchFamily="2" charset="-78"/>
              </a:rPr>
              <a:t>4-</a:t>
            </a:r>
            <a:r>
              <a:rPr lang="ar-SA" sz="2800" dirty="0">
                <a:solidFill>
                  <a:srgbClr val="65074C"/>
                </a:solidFill>
                <a:cs typeface="PT Bold Heading" pitchFamily="2" charset="-78"/>
              </a:rPr>
              <a:t> </a:t>
            </a:r>
            <a:r>
              <a:rPr lang="ar-SA" altLang="en-US" sz="2800" dirty="0">
                <a:solidFill>
                  <a:srgbClr val="65074C"/>
                </a:solidFill>
                <a:cs typeface="PT Bold Heading" pitchFamily="2" charset="-78"/>
              </a:rPr>
              <a:t>تحتاج جميع النباتات الى الماء </a:t>
            </a:r>
            <a:r>
              <a:rPr lang="ar-SA" sz="2800" dirty="0">
                <a:solidFill>
                  <a:srgbClr val="65074C"/>
                </a:solidFill>
                <a:cs typeface="PT Bold Heading" pitchFamily="2" charset="-78"/>
              </a:rPr>
              <a:t>.</a:t>
            </a:r>
            <a:endParaRPr lang="en-US" sz="2800" dirty="0">
              <a:solidFill>
                <a:srgbClr val="65074C"/>
              </a:solidFill>
              <a:cs typeface="PT Bold Heading" pitchFamily="2" charset="-78"/>
            </a:endParaRPr>
          </a:p>
        </p:txBody>
      </p:sp>
      <p:pic>
        <p:nvPicPr>
          <p:cNvPr id="10" name="صورة 9">
            <a:extLst>
              <a:ext uri="{FF2B5EF4-FFF2-40B4-BE49-F238E27FC236}">
                <a16:creationId xmlns:a16="http://schemas.microsoft.com/office/drawing/2014/main" id="{E39823C8-F615-4141-AA21-AACB4C5173FF}"/>
              </a:ext>
            </a:extLst>
          </p:cNvPr>
          <p:cNvPicPr>
            <a:picLocks noChangeAspect="1"/>
          </p:cNvPicPr>
          <p:nvPr/>
        </p:nvPicPr>
        <p:blipFill>
          <a:blip r:embed="rId2"/>
          <a:stretch>
            <a:fillRect/>
          </a:stretch>
        </p:blipFill>
        <p:spPr>
          <a:xfrm>
            <a:off x="823912" y="209377"/>
            <a:ext cx="10544175" cy="3953048"/>
          </a:xfrm>
          <a:prstGeom prst="rect">
            <a:avLst/>
          </a:prstGeom>
        </p:spPr>
      </p:pic>
    </p:spTree>
    <p:extLst>
      <p:ext uri="{BB962C8B-B14F-4D97-AF65-F5344CB8AC3E}">
        <p14:creationId xmlns:p14="http://schemas.microsoft.com/office/powerpoint/2010/main" val="419275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AF27165-275E-4590-B93A-F78AF117673B}"/>
              </a:ext>
            </a:extLst>
          </p:cNvPr>
          <p:cNvPicPr>
            <a:picLocks noChangeAspect="1"/>
          </p:cNvPicPr>
          <p:nvPr/>
        </p:nvPicPr>
        <p:blipFill>
          <a:blip r:embed="rId2"/>
          <a:stretch>
            <a:fillRect/>
          </a:stretch>
        </p:blipFill>
        <p:spPr>
          <a:xfrm>
            <a:off x="1028700" y="1238204"/>
            <a:ext cx="9169609" cy="4381591"/>
          </a:xfrm>
          <a:prstGeom prst="rect">
            <a:avLst/>
          </a:prstGeom>
        </p:spPr>
      </p:pic>
    </p:spTree>
    <p:extLst>
      <p:ext uri="{BB962C8B-B14F-4D97-AF65-F5344CB8AC3E}">
        <p14:creationId xmlns:p14="http://schemas.microsoft.com/office/powerpoint/2010/main" val="208337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3C927B3-7FF3-4CDA-A015-DB7642C1C84F}"/>
              </a:ext>
            </a:extLst>
          </p:cNvPr>
          <p:cNvSpPr txBox="1"/>
          <p:nvPr/>
        </p:nvSpPr>
        <p:spPr>
          <a:xfrm>
            <a:off x="6331660" y="603473"/>
            <a:ext cx="5413925" cy="1323439"/>
          </a:xfrm>
          <a:prstGeom prst="rect">
            <a:avLst/>
          </a:prstGeom>
          <a:noFill/>
          <a:ln>
            <a:solidFill>
              <a:schemeClr val="tx1"/>
            </a:solidFill>
          </a:ln>
        </p:spPr>
        <p:txBody>
          <a:bodyPr wrap="square">
            <a:spAutoFit/>
          </a:bodyPr>
          <a:lstStyle/>
          <a:p>
            <a:pPr algn="ctr"/>
            <a:r>
              <a:rPr lang="ar-SA" sz="4000" b="1" dirty="0">
                <a:solidFill>
                  <a:srgbClr val="C00000"/>
                </a:solidFill>
              </a:rPr>
              <a:t>تصنف المملكة النباتية الى مجموعتين رئيسية تسمى اقسام </a:t>
            </a:r>
          </a:p>
        </p:txBody>
      </p:sp>
      <p:sp>
        <p:nvSpPr>
          <p:cNvPr id="5" name="مربع نص 4">
            <a:extLst>
              <a:ext uri="{FF2B5EF4-FFF2-40B4-BE49-F238E27FC236}">
                <a16:creationId xmlns:a16="http://schemas.microsoft.com/office/drawing/2014/main" id="{9B59236C-BFC6-4734-90A3-F29BF3A206A3}"/>
              </a:ext>
            </a:extLst>
          </p:cNvPr>
          <p:cNvSpPr txBox="1"/>
          <p:nvPr/>
        </p:nvSpPr>
        <p:spPr>
          <a:xfrm>
            <a:off x="7710909" y="1960724"/>
            <a:ext cx="2390493" cy="584775"/>
          </a:xfrm>
          <a:prstGeom prst="rect">
            <a:avLst/>
          </a:prstGeom>
          <a:noFill/>
          <a:ln>
            <a:solidFill>
              <a:srgbClr val="0070C0"/>
            </a:solidFill>
          </a:ln>
        </p:spPr>
        <p:txBody>
          <a:bodyPr wrap="square" rtlCol="1">
            <a:spAutoFit/>
          </a:bodyPr>
          <a:lstStyle/>
          <a:p>
            <a:pPr algn="ctr"/>
            <a:r>
              <a:rPr lang="ar-SA" sz="3200" dirty="0">
                <a:solidFill>
                  <a:srgbClr val="0070C0"/>
                </a:solidFill>
              </a:rPr>
              <a:t>تصنيف النباتات </a:t>
            </a:r>
          </a:p>
        </p:txBody>
      </p:sp>
      <p:grpSp>
        <p:nvGrpSpPr>
          <p:cNvPr id="15" name="مجموعة 14">
            <a:extLst>
              <a:ext uri="{FF2B5EF4-FFF2-40B4-BE49-F238E27FC236}">
                <a16:creationId xmlns:a16="http://schemas.microsoft.com/office/drawing/2014/main" id="{49D719BC-7B52-4E99-86C0-D908BEF1B750}"/>
              </a:ext>
            </a:extLst>
          </p:cNvPr>
          <p:cNvGrpSpPr/>
          <p:nvPr/>
        </p:nvGrpSpPr>
        <p:grpSpPr>
          <a:xfrm>
            <a:off x="7591915" y="2545499"/>
            <a:ext cx="2628480" cy="672788"/>
            <a:chOff x="7591915" y="2545499"/>
            <a:chExt cx="2628480" cy="672788"/>
          </a:xfrm>
        </p:grpSpPr>
        <p:cxnSp>
          <p:nvCxnSpPr>
            <p:cNvPr id="7" name="رابط مستقيم 6">
              <a:extLst>
                <a:ext uri="{FF2B5EF4-FFF2-40B4-BE49-F238E27FC236}">
                  <a16:creationId xmlns:a16="http://schemas.microsoft.com/office/drawing/2014/main" id="{7D3847C1-1475-43BC-9191-5272B222B3DB}"/>
                </a:ext>
              </a:extLst>
            </p:cNvPr>
            <p:cNvCxnSpPr>
              <a:cxnSpLocks/>
              <a:stCxn id="5" idx="2"/>
            </p:cNvCxnSpPr>
            <p:nvPr/>
          </p:nvCxnSpPr>
          <p:spPr>
            <a:xfrm flipH="1">
              <a:off x="8682460" y="2545499"/>
              <a:ext cx="223696" cy="436987"/>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رابط مستقيم 7">
              <a:extLst>
                <a:ext uri="{FF2B5EF4-FFF2-40B4-BE49-F238E27FC236}">
                  <a16:creationId xmlns:a16="http://schemas.microsoft.com/office/drawing/2014/main" id="{8F216AD8-913A-4F32-A9C1-DA65ECD9E7EC}"/>
                </a:ext>
              </a:extLst>
            </p:cNvPr>
            <p:cNvCxnSpPr>
              <a:cxnSpLocks/>
            </p:cNvCxnSpPr>
            <p:nvPr/>
          </p:nvCxnSpPr>
          <p:spPr>
            <a:xfrm flipH="1">
              <a:off x="7591915" y="2971800"/>
              <a:ext cx="262848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رابط مستقيم 11">
              <a:extLst>
                <a:ext uri="{FF2B5EF4-FFF2-40B4-BE49-F238E27FC236}">
                  <a16:creationId xmlns:a16="http://schemas.microsoft.com/office/drawing/2014/main" id="{43115706-732A-446E-9C79-442328B95162}"/>
                </a:ext>
              </a:extLst>
            </p:cNvPr>
            <p:cNvCxnSpPr>
              <a:cxnSpLocks/>
            </p:cNvCxnSpPr>
            <p:nvPr/>
          </p:nvCxnSpPr>
          <p:spPr>
            <a:xfrm>
              <a:off x="10220395" y="2971800"/>
              <a:ext cx="0" cy="246487"/>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رابط مستقيم 13">
              <a:extLst>
                <a:ext uri="{FF2B5EF4-FFF2-40B4-BE49-F238E27FC236}">
                  <a16:creationId xmlns:a16="http://schemas.microsoft.com/office/drawing/2014/main" id="{F0153EE3-B75A-4659-80BD-094EBE7AC1B4}"/>
                </a:ext>
              </a:extLst>
            </p:cNvPr>
            <p:cNvCxnSpPr>
              <a:cxnSpLocks/>
            </p:cNvCxnSpPr>
            <p:nvPr/>
          </p:nvCxnSpPr>
          <p:spPr>
            <a:xfrm>
              <a:off x="7591915" y="2971800"/>
              <a:ext cx="0" cy="246487"/>
            </a:xfrm>
            <a:prstGeom prst="line">
              <a:avLst/>
            </a:prstGeom>
            <a:ln w="19050"/>
          </p:spPr>
          <p:style>
            <a:lnRef idx="1">
              <a:schemeClr val="dk1"/>
            </a:lnRef>
            <a:fillRef idx="0">
              <a:schemeClr val="dk1"/>
            </a:fillRef>
            <a:effectRef idx="0">
              <a:schemeClr val="dk1"/>
            </a:effectRef>
            <a:fontRef idx="minor">
              <a:schemeClr val="tx1"/>
            </a:fontRef>
          </p:style>
        </p:cxnSp>
      </p:grpSp>
      <p:sp>
        <p:nvSpPr>
          <p:cNvPr id="16" name="مربع نص 15">
            <a:extLst>
              <a:ext uri="{FF2B5EF4-FFF2-40B4-BE49-F238E27FC236}">
                <a16:creationId xmlns:a16="http://schemas.microsoft.com/office/drawing/2014/main" id="{841C7276-9367-4773-8449-2F24CBC094DD}"/>
              </a:ext>
            </a:extLst>
          </p:cNvPr>
          <p:cNvSpPr txBox="1"/>
          <p:nvPr/>
        </p:nvSpPr>
        <p:spPr>
          <a:xfrm>
            <a:off x="9389356" y="3211348"/>
            <a:ext cx="2116843" cy="584775"/>
          </a:xfrm>
          <a:prstGeom prst="rect">
            <a:avLst/>
          </a:prstGeom>
          <a:noFill/>
          <a:ln>
            <a:solidFill>
              <a:srgbClr val="256D01"/>
            </a:solidFill>
          </a:ln>
        </p:spPr>
        <p:txBody>
          <a:bodyPr wrap="square" rtlCol="1">
            <a:spAutoFit/>
          </a:bodyPr>
          <a:lstStyle/>
          <a:p>
            <a:pPr algn="ctr"/>
            <a:r>
              <a:rPr lang="ar-SA" sz="3200" dirty="0">
                <a:solidFill>
                  <a:srgbClr val="256D01"/>
                </a:solidFill>
              </a:rPr>
              <a:t>نباتات وعائية</a:t>
            </a:r>
          </a:p>
        </p:txBody>
      </p:sp>
      <p:sp>
        <p:nvSpPr>
          <p:cNvPr id="17" name="مربع نص 16">
            <a:extLst>
              <a:ext uri="{FF2B5EF4-FFF2-40B4-BE49-F238E27FC236}">
                <a16:creationId xmlns:a16="http://schemas.microsoft.com/office/drawing/2014/main" id="{A70D1A06-949B-49F0-BCAC-960276553585}"/>
              </a:ext>
            </a:extLst>
          </p:cNvPr>
          <p:cNvSpPr txBox="1"/>
          <p:nvPr/>
        </p:nvSpPr>
        <p:spPr>
          <a:xfrm>
            <a:off x="6428438" y="3218287"/>
            <a:ext cx="2463619" cy="584775"/>
          </a:xfrm>
          <a:prstGeom prst="rect">
            <a:avLst/>
          </a:prstGeom>
          <a:noFill/>
          <a:ln>
            <a:solidFill>
              <a:srgbClr val="B23B5B"/>
            </a:solidFill>
          </a:ln>
        </p:spPr>
        <p:txBody>
          <a:bodyPr wrap="square" rtlCol="1">
            <a:spAutoFit/>
          </a:bodyPr>
          <a:lstStyle/>
          <a:p>
            <a:pPr algn="ctr"/>
            <a:r>
              <a:rPr lang="ar-SA" sz="3200" dirty="0">
                <a:solidFill>
                  <a:srgbClr val="B23B5B"/>
                </a:solidFill>
              </a:rPr>
              <a:t>نباتات لا وعائية</a:t>
            </a:r>
          </a:p>
        </p:txBody>
      </p:sp>
      <p:pic>
        <p:nvPicPr>
          <p:cNvPr id="4" name="صورة 3">
            <a:extLst>
              <a:ext uri="{FF2B5EF4-FFF2-40B4-BE49-F238E27FC236}">
                <a16:creationId xmlns:a16="http://schemas.microsoft.com/office/drawing/2014/main" id="{CFC81B32-EFE8-4D50-BDD4-7805C86A9BCA}"/>
              </a:ext>
            </a:extLst>
          </p:cNvPr>
          <p:cNvPicPr>
            <a:picLocks noChangeAspect="1"/>
          </p:cNvPicPr>
          <p:nvPr/>
        </p:nvPicPr>
        <p:blipFill rotWithShape="1">
          <a:blip r:embed="rId2"/>
          <a:srcRect r="9140"/>
          <a:stretch/>
        </p:blipFill>
        <p:spPr>
          <a:xfrm>
            <a:off x="179712" y="238127"/>
            <a:ext cx="5158182" cy="6248396"/>
          </a:xfrm>
          <a:prstGeom prst="rect">
            <a:avLst/>
          </a:prstGeom>
        </p:spPr>
      </p:pic>
      <p:pic>
        <p:nvPicPr>
          <p:cNvPr id="11" name="صورة 10">
            <a:extLst>
              <a:ext uri="{FF2B5EF4-FFF2-40B4-BE49-F238E27FC236}">
                <a16:creationId xmlns:a16="http://schemas.microsoft.com/office/drawing/2014/main" id="{C07A5AF1-B32B-4A93-B90F-85855D33EA55}"/>
              </a:ext>
            </a:extLst>
          </p:cNvPr>
          <p:cNvPicPr>
            <a:picLocks noChangeAspect="1"/>
          </p:cNvPicPr>
          <p:nvPr/>
        </p:nvPicPr>
        <p:blipFill rotWithShape="1">
          <a:blip r:embed="rId3"/>
          <a:srcRect l="55273" t="30539" r="7580" b="17859"/>
          <a:stretch/>
        </p:blipFill>
        <p:spPr>
          <a:xfrm>
            <a:off x="9383806" y="4198025"/>
            <a:ext cx="2628481" cy="2110320"/>
          </a:xfrm>
          <a:prstGeom prst="rect">
            <a:avLst/>
          </a:prstGeom>
        </p:spPr>
      </p:pic>
      <p:pic>
        <p:nvPicPr>
          <p:cNvPr id="18" name="صورة 17">
            <a:extLst>
              <a:ext uri="{FF2B5EF4-FFF2-40B4-BE49-F238E27FC236}">
                <a16:creationId xmlns:a16="http://schemas.microsoft.com/office/drawing/2014/main" id="{BA11F76F-F025-4050-9017-4A9363BA5111}"/>
              </a:ext>
            </a:extLst>
          </p:cNvPr>
          <p:cNvPicPr>
            <a:picLocks noChangeAspect="1"/>
          </p:cNvPicPr>
          <p:nvPr/>
        </p:nvPicPr>
        <p:blipFill rotWithShape="1">
          <a:blip r:embed="rId3"/>
          <a:srcRect l="1453" t="31601" r="63463" b="16927"/>
          <a:stretch/>
        </p:blipFill>
        <p:spPr>
          <a:xfrm>
            <a:off x="5924431" y="4198025"/>
            <a:ext cx="2872838" cy="2105025"/>
          </a:xfrm>
          <a:prstGeom prst="rect">
            <a:avLst/>
          </a:prstGeom>
        </p:spPr>
      </p:pic>
    </p:spTree>
    <p:extLst>
      <p:ext uri="{BB962C8B-B14F-4D97-AF65-F5344CB8AC3E}">
        <p14:creationId xmlns:p14="http://schemas.microsoft.com/office/powerpoint/2010/main" val="35906892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75000">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5000">
                                          <p:cBhvr additive="base">
                                            <p:cTn id="12" dur="2000" fill="hold"/>
                                            <p:tgtEl>
                                              <p:spTgt spid="15"/>
                                            </p:tgtEl>
                                            <p:attrNameLst>
                                              <p:attrName>ppt_x</p:attrName>
                                            </p:attrNameLst>
                                          </p:cBhvr>
                                          <p:tavLst>
                                            <p:tav tm="0">
                                              <p:val>
                                                <p:strVal val="#ppt_x"/>
                                              </p:val>
                                            </p:tav>
                                            <p:tav tm="100000">
                                              <p:val>
                                                <p:strVal val="#ppt_x"/>
                                              </p:val>
                                            </p:tav>
                                          </p:tavLst>
                                        </p:anim>
                                        <p:anim calcmode="lin" valueType="num" p14:bounceEnd="75000">
                                          <p:cBhvr additive="base">
                                            <p:cTn id="13" dur="2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75000">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14:bounceEnd="75000">
                                          <p:cBhvr additive="base">
                                            <p:cTn id="16" dur="2000" fill="hold"/>
                                            <p:tgtEl>
                                              <p:spTgt spid="16"/>
                                            </p:tgtEl>
                                            <p:attrNameLst>
                                              <p:attrName>ppt_x</p:attrName>
                                            </p:attrNameLst>
                                          </p:cBhvr>
                                          <p:tavLst>
                                            <p:tav tm="0">
                                              <p:val>
                                                <p:strVal val="#ppt_x"/>
                                              </p:val>
                                            </p:tav>
                                            <p:tav tm="100000">
                                              <p:val>
                                                <p:strVal val="#ppt_x"/>
                                              </p:val>
                                            </p:tav>
                                          </p:tavLst>
                                        </p:anim>
                                        <p:anim calcmode="lin" valueType="num" p14:bounceEnd="75000">
                                          <p:cBhvr additive="base">
                                            <p:cTn id="17" dur="2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75000">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14:bounceEnd="75000">
                                          <p:cBhvr additive="base">
                                            <p:cTn id="20" dur="2000" fill="hold"/>
                                            <p:tgtEl>
                                              <p:spTgt spid="17"/>
                                            </p:tgtEl>
                                            <p:attrNameLst>
                                              <p:attrName>ppt_x</p:attrName>
                                            </p:attrNameLst>
                                          </p:cBhvr>
                                          <p:tavLst>
                                            <p:tav tm="0">
                                              <p:val>
                                                <p:strVal val="#ppt_x"/>
                                              </p:val>
                                            </p:tav>
                                            <p:tav tm="100000">
                                              <p:val>
                                                <p:strVal val="#ppt_x"/>
                                              </p:val>
                                            </p:tav>
                                          </p:tavLst>
                                        </p:anim>
                                        <p:anim calcmode="lin" valueType="num" p14:bounceEnd="75000">
                                          <p:cBhvr additive="base">
                                            <p:cTn id="21" dur="20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75000">
                                      <p:stCondLst>
                                        <p:cond delay="500"/>
                                      </p:stCondLst>
                                      <p:childTnLst>
                                        <p:set>
                                          <p:cBhvr>
                                            <p:cTn id="23" dur="1" fill="hold">
                                              <p:stCondLst>
                                                <p:cond delay="0"/>
                                              </p:stCondLst>
                                            </p:cTn>
                                            <p:tgtEl>
                                              <p:spTgt spid="5"/>
                                            </p:tgtEl>
                                            <p:attrNameLst>
                                              <p:attrName>style.visibility</p:attrName>
                                            </p:attrNameLst>
                                          </p:cBhvr>
                                          <p:to>
                                            <p:strVal val="visible"/>
                                          </p:to>
                                        </p:set>
                                        <p:anim calcmode="lin" valueType="num" p14:bounceEnd="75000">
                                          <p:cBhvr additive="base">
                                            <p:cTn id="24" dur="2000" fill="hold"/>
                                            <p:tgtEl>
                                              <p:spTgt spid="5"/>
                                            </p:tgtEl>
                                            <p:attrNameLst>
                                              <p:attrName>ppt_x</p:attrName>
                                            </p:attrNameLst>
                                          </p:cBhvr>
                                          <p:tavLst>
                                            <p:tav tm="0">
                                              <p:val>
                                                <p:strVal val="#ppt_x"/>
                                              </p:val>
                                            </p:tav>
                                            <p:tav tm="100000">
                                              <p:val>
                                                <p:strVal val="#ppt_x"/>
                                              </p:val>
                                            </p:tav>
                                          </p:tavLst>
                                        </p:anim>
                                        <p:anim calcmode="lin" valueType="num" p14:bounceEnd="75000">
                                          <p:cBhvr additive="base">
                                            <p:cTn id="25"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000" fill="hold"/>
                                            <p:tgtEl>
                                              <p:spTgt spid="15"/>
                                            </p:tgtEl>
                                            <p:attrNameLst>
                                              <p:attrName>ppt_x</p:attrName>
                                            </p:attrNameLst>
                                          </p:cBhvr>
                                          <p:tavLst>
                                            <p:tav tm="0">
                                              <p:val>
                                                <p:strVal val="#ppt_x"/>
                                              </p:val>
                                            </p:tav>
                                            <p:tav tm="100000">
                                              <p:val>
                                                <p:strVal val="#ppt_x"/>
                                              </p:val>
                                            </p:tav>
                                          </p:tavLst>
                                        </p:anim>
                                        <p:anim calcmode="lin" valueType="num">
                                          <p:cBhvr additive="base">
                                            <p:cTn id="13" dur="2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ppt_x"/>
                                              </p:val>
                                            </p:tav>
                                            <p:tav tm="100000">
                                              <p:val>
                                                <p:strVal val="#ppt_x"/>
                                              </p:val>
                                            </p:tav>
                                          </p:tavLst>
                                        </p:anim>
                                        <p:anim calcmode="lin" valueType="num">
                                          <p:cBhvr additive="base">
                                            <p:cTn id="17" dur="2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2000" fill="hold"/>
                                            <p:tgtEl>
                                              <p:spTgt spid="17"/>
                                            </p:tgtEl>
                                            <p:attrNameLst>
                                              <p:attrName>ppt_x</p:attrName>
                                            </p:attrNameLst>
                                          </p:cBhvr>
                                          <p:tavLst>
                                            <p:tav tm="0">
                                              <p:val>
                                                <p:strVal val="#ppt_x"/>
                                              </p:val>
                                            </p:tav>
                                            <p:tav tm="100000">
                                              <p:val>
                                                <p:strVal val="#ppt_x"/>
                                              </p:val>
                                            </p:tav>
                                          </p:tavLst>
                                        </p:anim>
                                        <p:anim calcmode="lin" valueType="num">
                                          <p:cBhvr additive="base">
                                            <p:cTn id="21" dur="20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ppt_x"/>
                                              </p:val>
                                            </p:tav>
                                            <p:tav tm="100000">
                                              <p:val>
                                                <p:strVal val="#ppt_x"/>
                                              </p:val>
                                            </p:tav>
                                          </p:tavLst>
                                        </p:anim>
                                        <p:anim calcmode="lin" valueType="num">
                                          <p:cBhvr additive="base">
                                            <p:cTn id="25"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6" grpId="0" animBg="1"/>
          <p:bldP spid="1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C6F80BED-46C7-416E-9E4C-AC352D834246}"/>
              </a:ext>
            </a:extLst>
          </p:cNvPr>
          <p:cNvSpPr txBox="1">
            <a:spLocks noChangeArrowheads="1"/>
          </p:cNvSpPr>
          <p:nvPr/>
        </p:nvSpPr>
        <p:spPr bwMode="auto">
          <a:xfrm>
            <a:off x="4872038" y="188914"/>
            <a:ext cx="2736850" cy="584775"/>
          </a:xfrm>
          <a:prstGeom prst="rect">
            <a:avLst/>
          </a:prstGeom>
          <a:solidFill>
            <a:schemeClr val="accent2">
              <a:lumMod val="50000"/>
              <a:alpha val="70000"/>
            </a:schemeClr>
          </a:solidFill>
          <a:ln w="38100">
            <a:solidFill>
              <a:schemeClr val="accent2">
                <a:lumMod val="75000"/>
              </a:schemeClr>
            </a:solidFill>
            <a:miter lim="800000"/>
            <a:headEnd/>
            <a:tailEnd/>
          </a:ln>
          <a:effec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a:solidFill>
                  <a:schemeClr val="bg1"/>
                </a:solidFill>
              </a:rPr>
              <a:t>تصنيف النباتات</a:t>
            </a:r>
          </a:p>
        </p:txBody>
      </p:sp>
      <p:sp>
        <p:nvSpPr>
          <p:cNvPr id="64515" name="Text Box 3">
            <a:extLst>
              <a:ext uri="{FF2B5EF4-FFF2-40B4-BE49-F238E27FC236}">
                <a16:creationId xmlns:a16="http://schemas.microsoft.com/office/drawing/2014/main" id="{BDD18521-99FD-4BBB-8FAB-0C4DE0B14095}"/>
              </a:ext>
            </a:extLst>
          </p:cNvPr>
          <p:cNvSpPr txBox="1">
            <a:spLocks noChangeArrowheads="1"/>
          </p:cNvSpPr>
          <p:nvPr/>
        </p:nvSpPr>
        <p:spPr bwMode="auto">
          <a:xfrm>
            <a:off x="1774826" y="908051"/>
            <a:ext cx="8640763" cy="584775"/>
          </a:xfrm>
          <a:prstGeom prst="rect">
            <a:avLst/>
          </a:prstGeom>
          <a:solidFill>
            <a:schemeClr val="accent4">
              <a:lumMod val="60000"/>
              <a:lumOff val="40000"/>
              <a:alpha val="70000"/>
            </a:schemeClr>
          </a:solidFill>
          <a:ln w="38100">
            <a:solidFill>
              <a:schemeClr val="accent4">
                <a:lumMod val="75000"/>
              </a:schemeClr>
            </a:solidFill>
            <a:miter lim="800000"/>
            <a:headEnd/>
            <a:tailEnd/>
          </a:ln>
          <a:effec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a:solidFill>
                  <a:schemeClr val="bg1"/>
                </a:solidFill>
              </a:rPr>
              <a:t>تصنف المملكة النباتية الى مجموعات رئيسية تسمى اقساما .</a:t>
            </a:r>
          </a:p>
        </p:txBody>
      </p:sp>
      <p:sp>
        <p:nvSpPr>
          <p:cNvPr id="64516" name="Text Box 4">
            <a:extLst>
              <a:ext uri="{FF2B5EF4-FFF2-40B4-BE49-F238E27FC236}">
                <a16:creationId xmlns:a16="http://schemas.microsoft.com/office/drawing/2014/main" id="{8BFCC7C2-9BAE-4024-9200-F786E5155395}"/>
              </a:ext>
            </a:extLst>
          </p:cNvPr>
          <p:cNvSpPr txBox="1">
            <a:spLocks noChangeArrowheads="1"/>
          </p:cNvSpPr>
          <p:nvPr/>
        </p:nvSpPr>
        <p:spPr bwMode="auto">
          <a:xfrm>
            <a:off x="7535864" y="2997201"/>
            <a:ext cx="2701925"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a:solidFill>
                  <a:srgbClr val="FFFF00"/>
                </a:solidFill>
              </a:rPr>
              <a:t>النباتات الوعائية</a:t>
            </a:r>
          </a:p>
        </p:txBody>
      </p:sp>
      <p:grpSp>
        <p:nvGrpSpPr>
          <p:cNvPr id="64517" name="Group 5">
            <a:extLst>
              <a:ext uri="{FF2B5EF4-FFF2-40B4-BE49-F238E27FC236}">
                <a16:creationId xmlns:a16="http://schemas.microsoft.com/office/drawing/2014/main" id="{D396D145-BF60-4A2C-8919-5750F9A9B020}"/>
              </a:ext>
            </a:extLst>
          </p:cNvPr>
          <p:cNvGrpSpPr>
            <a:grpSpLocks/>
          </p:cNvGrpSpPr>
          <p:nvPr/>
        </p:nvGrpSpPr>
        <p:grpSpPr bwMode="auto">
          <a:xfrm>
            <a:off x="3359151" y="1773238"/>
            <a:ext cx="5616575" cy="1223962"/>
            <a:chOff x="1156" y="1117"/>
            <a:chExt cx="3538" cy="771"/>
          </a:xfrm>
        </p:grpSpPr>
        <p:sp>
          <p:nvSpPr>
            <p:cNvPr id="64518" name="Text Box 6">
              <a:extLst>
                <a:ext uri="{FF2B5EF4-FFF2-40B4-BE49-F238E27FC236}">
                  <a16:creationId xmlns:a16="http://schemas.microsoft.com/office/drawing/2014/main" id="{85C5BC09-3268-41E1-B329-2152CE1F5322}"/>
                </a:ext>
              </a:extLst>
            </p:cNvPr>
            <p:cNvSpPr txBox="1">
              <a:spLocks noChangeArrowheads="1"/>
            </p:cNvSpPr>
            <p:nvPr/>
          </p:nvSpPr>
          <p:spPr bwMode="auto">
            <a:xfrm>
              <a:off x="2154" y="1117"/>
              <a:ext cx="1611" cy="368"/>
            </a:xfrm>
            <a:prstGeom prst="rect">
              <a:avLst/>
            </a:prstGeom>
            <a:solidFill>
              <a:schemeClr val="accent6">
                <a:lumMod val="60000"/>
                <a:lumOff val="40000"/>
                <a:alpha val="70000"/>
              </a:schemeClr>
            </a:solidFill>
            <a:ln w="38100">
              <a:solidFill>
                <a:schemeClr val="accent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dirty="0">
                  <a:solidFill>
                    <a:schemeClr val="folHlink"/>
                  </a:solidFill>
                </a:rPr>
                <a:t>النباتات</a:t>
              </a:r>
            </a:p>
          </p:txBody>
        </p:sp>
        <p:grpSp>
          <p:nvGrpSpPr>
            <p:cNvPr id="64519" name="Group 7">
              <a:extLst>
                <a:ext uri="{FF2B5EF4-FFF2-40B4-BE49-F238E27FC236}">
                  <a16:creationId xmlns:a16="http://schemas.microsoft.com/office/drawing/2014/main" id="{651EA841-D2FB-42AD-ADE8-5172304ED1AB}"/>
                </a:ext>
              </a:extLst>
            </p:cNvPr>
            <p:cNvGrpSpPr>
              <a:grpSpLocks/>
            </p:cNvGrpSpPr>
            <p:nvPr/>
          </p:nvGrpSpPr>
          <p:grpSpPr bwMode="auto">
            <a:xfrm>
              <a:off x="1156" y="1525"/>
              <a:ext cx="3538" cy="363"/>
              <a:chOff x="1202" y="1434"/>
              <a:chExt cx="3538" cy="363"/>
            </a:xfrm>
          </p:grpSpPr>
          <p:sp>
            <p:nvSpPr>
              <p:cNvPr id="64520" name="Line 8">
                <a:extLst>
                  <a:ext uri="{FF2B5EF4-FFF2-40B4-BE49-F238E27FC236}">
                    <a16:creationId xmlns:a16="http://schemas.microsoft.com/office/drawing/2014/main" id="{E3A44BFA-9194-444E-A607-F840E2E46916}"/>
                  </a:ext>
                </a:extLst>
              </p:cNvPr>
              <p:cNvSpPr>
                <a:spLocks noChangeShapeType="1"/>
              </p:cNvSpPr>
              <p:nvPr/>
            </p:nvSpPr>
            <p:spPr bwMode="auto">
              <a:xfrm flipV="1">
                <a:off x="1202" y="1570"/>
                <a:ext cx="3538" cy="0"/>
              </a:xfrm>
              <a:prstGeom prst="line">
                <a:avLst/>
              </a:prstGeom>
              <a:noFill/>
              <a:ln w="539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1" name="Line 9">
                <a:extLst>
                  <a:ext uri="{FF2B5EF4-FFF2-40B4-BE49-F238E27FC236}">
                    <a16:creationId xmlns:a16="http://schemas.microsoft.com/office/drawing/2014/main" id="{0EF50025-7903-487E-898B-59FC37373163}"/>
                  </a:ext>
                </a:extLst>
              </p:cNvPr>
              <p:cNvSpPr>
                <a:spLocks noChangeShapeType="1"/>
              </p:cNvSpPr>
              <p:nvPr/>
            </p:nvSpPr>
            <p:spPr bwMode="auto">
              <a:xfrm>
                <a:off x="4740" y="1570"/>
                <a:ext cx="0" cy="227"/>
              </a:xfrm>
              <a:prstGeom prst="line">
                <a:avLst/>
              </a:prstGeom>
              <a:noFill/>
              <a:ln w="539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2" name="Line 10">
                <a:extLst>
                  <a:ext uri="{FF2B5EF4-FFF2-40B4-BE49-F238E27FC236}">
                    <a16:creationId xmlns:a16="http://schemas.microsoft.com/office/drawing/2014/main" id="{9E761E89-799C-4456-84F1-3460C09A9C23}"/>
                  </a:ext>
                </a:extLst>
              </p:cNvPr>
              <p:cNvSpPr>
                <a:spLocks noChangeShapeType="1"/>
              </p:cNvSpPr>
              <p:nvPr/>
            </p:nvSpPr>
            <p:spPr bwMode="auto">
              <a:xfrm flipV="1">
                <a:off x="3016" y="1434"/>
                <a:ext cx="1" cy="135"/>
              </a:xfrm>
              <a:prstGeom prst="line">
                <a:avLst/>
              </a:prstGeom>
              <a:noFill/>
              <a:ln w="539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3" name="Line 11">
                <a:extLst>
                  <a:ext uri="{FF2B5EF4-FFF2-40B4-BE49-F238E27FC236}">
                    <a16:creationId xmlns:a16="http://schemas.microsoft.com/office/drawing/2014/main" id="{2AE82AE1-5C39-4FA5-94C4-6CCEBF5C1236}"/>
                  </a:ext>
                </a:extLst>
              </p:cNvPr>
              <p:cNvSpPr>
                <a:spLocks noChangeShapeType="1"/>
              </p:cNvSpPr>
              <p:nvPr/>
            </p:nvSpPr>
            <p:spPr bwMode="auto">
              <a:xfrm>
                <a:off x="1202" y="1570"/>
                <a:ext cx="0" cy="227"/>
              </a:xfrm>
              <a:prstGeom prst="line">
                <a:avLst/>
              </a:prstGeom>
              <a:noFill/>
              <a:ln w="539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4524" name="Text Box 12">
            <a:extLst>
              <a:ext uri="{FF2B5EF4-FFF2-40B4-BE49-F238E27FC236}">
                <a16:creationId xmlns:a16="http://schemas.microsoft.com/office/drawing/2014/main" id="{68811E6A-44ED-46AD-8896-18A997C87929}"/>
              </a:ext>
            </a:extLst>
          </p:cNvPr>
          <p:cNvSpPr txBox="1">
            <a:spLocks noChangeArrowheads="1"/>
          </p:cNvSpPr>
          <p:nvPr/>
        </p:nvSpPr>
        <p:spPr bwMode="auto">
          <a:xfrm>
            <a:off x="2135189" y="2997201"/>
            <a:ext cx="2663825"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a:solidFill>
                  <a:srgbClr val="FFFF00"/>
                </a:solidFill>
              </a:rPr>
              <a:t>النباتات اللاوعائية</a:t>
            </a:r>
          </a:p>
        </p:txBody>
      </p:sp>
      <p:sp>
        <p:nvSpPr>
          <p:cNvPr id="64525" name="Text Box 13">
            <a:extLst>
              <a:ext uri="{FF2B5EF4-FFF2-40B4-BE49-F238E27FC236}">
                <a16:creationId xmlns:a16="http://schemas.microsoft.com/office/drawing/2014/main" id="{35061659-2F64-4451-9A67-F7EDBEBB8812}"/>
              </a:ext>
            </a:extLst>
          </p:cNvPr>
          <p:cNvSpPr txBox="1">
            <a:spLocks noChangeArrowheads="1"/>
          </p:cNvSpPr>
          <p:nvPr/>
        </p:nvSpPr>
        <p:spPr bwMode="auto">
          <a:xfrm>
            <a:off x="6527801" y="4778376"/>
            <a:ext cx="3960813" cy="1569660"/>
          </a:xfrm>
          <a:prstGeom prst="rect">
            <a:avLst/>
          </a:prstGeom>
          <a:solidFill>
            <a:schemeClr val="accent6">
              <a:lumMod val="75000"/>
              <a:alpha val="70000"/>
            </a:schemeClr>
          </a:solidFill>
          <a:ln w="38100">
            <a:solidFill>
              <a:schemeClr val="accent6">
                <a:lumMod val="50000"/>
              </a:schemeClr>
            </a:solidFill>
            <a:miter lim="800000"/>
            <a:headEnd/>
            <a:tailEnd/>
          </a:ln>
          <a:effec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dirty="0" err="1">
                <a:solidFill>
                  <a:schemeClr val="bg1"/>
                </a:solidFill>
              </a:rPr>
              <a:t>لانها</a:t>
            </a:r>
            <a:r>
              <a:rPr lang="ar-SA" altLang="en-US" sz="3200" b="1" dirty="0">
                <a:solidFill>
                  <a:schemeClr val="bg1"/>
                </a:solidFill>
              </a:rPr>
              <a:t> تحتوي على تراكيب انبوبية الشكل تنقل الماء والمواد الغذائية .</a:t>
            </a:r>
          </a:p>
        </p:txBody>
      </p:sp>
      <p:grpSp>
        <p:nvGrpSpPr>
          <p:cNvPr id="64526" name="Group 14">
            <a:extLst>
              <a:ext uri="{FF2B5EF4-FFF2-40B4-BE49-F238E27FC236}">
                <a16:creationId xmlns:a16="http://schemas.microsoft.com/office/drawing/2014/main" id="{49BB7845-6087-4807-8918-2F05448EA5F9}"/>
              </a:ext>
            </a:extLst>
          </p:cNvPr>
          <p:cNvGrpSpPr>
            <a:grpSpLocks/>
          </p:cNvGrpSpPr>
          <p:nvPr/>
        </p:nvGrpSpPr>
        <p:grpSpPr bwMode="auto">
          <a:xfrm>
            <a:off x="8975725" y="3716337"/>
            <a:ext cx="1081088" cy="1015999"/>
            <a:chOff x="4694" y="2341"/>
            <a:chExt cx="681" cy="640"/>
          </a:xfrm>
        </p:grpSpPr>
        <p:sp>
          <p:nvSpPr>
            <p:cNvPr id="64527" name="Text Box 15">
              <a:extLst>
                <a:ext uri="{FF2B5EF4-FFF2-40B4-BE49-F238E27FC236}">
                  <a16:creationId xmlns:a16="http://schemas.microsoft.com/office/drawing/2014/main" id="{1D66DB0E-5648-4A21-84D0-603F10F68222}"/>
                </a:ext>
              </a:extLst>
            </p:cNvPr>
            <p:cNvSpPr txBox="1">
              <a:spLocks noChangeArrowheads="1"/>
            </p:cNvSpPr>
            <p:nvPr/>
          </p:nvSpPr>
          <p:spPr bwMode="auto">
            <a:xfrm>
              <a:off x="4740" y="2341"/>
              <a:ext cx="635" cy="640"/>
            </a:xfrm>
            <a:prstGeom prst="rect">
              <a:avLst/>
            </a:prstGeom>
            <a:solidFill>
              <a:schemeClr val="tx1">
                <a:alpha val="50000"/>
              </a:schemeClr>
            </a:solidFill>
            <a:ln>
              <a:noFill/>
            </a:ln>
            <a:effectLst/>
            <a:extLs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2400" b="1">
                  <a:solidFill>
                    <a:schemeClr val="bg1"/>
                  </a:solidFill>
                </a:rPr>
                <a:t>سبب </a:t>
              </a:r>
            </a:p>
            <a:p>
              <a:pPr algn="ctr">
                <a:spcBef>
                  <a:spcPct val="50000"/>
                </a:spcBef>
                <a:buClr>
                  <a:srgbClr val="FF66FF"/>
                </a:buClr>
                <a:buFont typeface="Wingdings" panose="05000000000000000000" pitchFamily="2" charset="2"/>
                <a:buNone/>
              </a:pPr>
              <a:r>
                <a:rPr lang="ar-SA" altLang="en-US" sz="2400" b="1">
                  <a:solidFill>
                    <a:schemeClr val="bg1"/>
                  </a:solidFill>
                </a:rPr>
                <a:t>التسمية </a:t>
              </a:r>
            </a:p>
          </p:txBody>
        </p:sp>
        <p:sp>
          <p:nvSpPr>
            <p:cNvPr id="64528" name="Line 16">
              <a:extLst>
                <a:ext uri="{FF2B5EF4-FFF2-40B4-BE49-F238E27FC236}">
                  <a16:creationId xmlns:a16="http://schemas.microsoft.com/office/drawing/2014/main" id="{7B94224C-B06D-4A62-AD60-011DC2CE5D57}"/>
                </a:ext>
              </a:extLst>
            </p:cNvPr>
            <p:cNvSpPr>
              <a:spLocks noChangeShapeType="1"/>
            </p:cNvSpPr>
            <p:nvPr/>
          </p:nvSpPr>
          <p:spPr bwMode="auto">
            <a:xfrm>
              <a:off x="4694" y="2341"/>
              <a:ext cx="0" cy="635"/>
            </a:xfrm>
            <a:prstGeom prst="line">
              <a:avLst/>
            </a:prstGeom>
            <a:noFill/>
            <a:ln w="635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4529" name="Text Box 17">
            <a:extLst>
              <a:ext uri="{FF2B5EF4-FFF2-40B4-BE49-F238E27FC236}">
                <a16:creationId xmlns:a16="http://schemas.microsoft.com/office/drawing/2014/main" id="{3F638326-2607-45CB-90BE-0F1D68C57D67}"/>
              </a:ext>
            </a:extLst>
          </p:cNvPr>
          <p:cNvSpPr txBox="1">
            <a:spLocks noChangeArrowheads="1"/>
          </p:cNvSpPr>
          <p:nvPr/>
        </p:nvSpPr>
        <p:spPr bwMode="auto">
          <a:xfrm>
            <a:off x="1703388" y="4778376"/>
            <a:ext cx="4464050" cy="1569660"/>
          </a:xfrm>
          <a:prstGeom prst="rect">
            <a:avLst/>
          </a:prstGeom>
          <a:solidFill>
            <a:schemeClr val="accent6">
              <a:lumMod val="75000"/>
              <a:alpha val="70000"/>
            </a:schemeClr>
          </a:solidFill>
          <a:ln w="38100">
            <a:solidFill>
              <a:schemeClr val="accent6">
                <a:lumMod val="50000"/>
              </a:schemeClr>
            </a:solidFill>
            <a:miter lim="800000"/>
            <a:headEnd/>
            <a:tailEnd/>
          </a:ln>
          <a:effec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dirty="0" err="1">
                <a:solidFill>
                  <a:schemeClr val="bg1"/>
                </a:solidFill>
              </a:rPr>
              <a:t>لانها</a:t>
            </a:r>
            <a:r>
              <a:rPr lang="ar-SA" altLang="en-US" sz="3200" b="1" dirty="0">
                <a:solidFill>
                  <a:schemeClr val="bg1"/>
                </a:solidFill>
              </a:rPr>
              <a:t> </a:t>
            </a:r>
            <a:r>
              <a:rPr lang="ar-SA" altLang="en-US" sz="3200" b="1" dirty="0" err="1">
                <a:solidFill>
                  <a:schemeClr val="bg1"/>
                </a:solidFill>
              </a:rPr>
              <a:t>لاتحتوي</a:t>
            </a:r>
            <a:r>
              <a:rPr lang="ar-SA" altLang="en-US" sz="3200" b="1" dirty="0">
                <a:solidFill>
                  <a:schemeClr val="bg1"/>
                </a:solidFill>
              </a:rPr>
              <a:t> على تراكيب انبوبية لنقل الماء والمواد الغذائية.</a:t>
            </a:r>
          </a:p>
        </p:txBody>
      </p:sp>
      <p:grpSp>
        <p:nvGrpSpPr>
          <p:cNvPr id="64530" name="Group 18">
            <a:extLst>
              <a:ext uri="{FF2B5EF4-FFF2-40B4-BE49-F238E27FC236}">
                <a16:creationId xmlns:a16="http://schemas.microsoft.com/office/drawing/2014/main" id="{04517FC4-B976-4DCC-B415-76B52F98BBA4}"/>
              </a:ext>
            </a:extLst>
          </p:cNvPr>
          <p:cNvGrpSpPr>
            <a:grpSpLocks/>
          </p:cNvGrpSpPr>
          <p:nvPr/>
        </p:nvGrpSpPr>
        <p:grpSpPr bwMode="auto">
          <a:xfrm>
            <a:off x="3503613" y="3644900"/>
            <a:ext cx="1079500" cy="1079500"/>
            <a:chOff x="1247" y="2296"/>
            <a:chExt cx="680" cy="680"/>
          </a:xfrm>
        </p:grpSpPr>
        <p:sp>
          <p:nvSpPr>
            <p:cNvPr id="64531" name="Line 19">
              <a:extLst>
                <a:ext uri="{FF2B5EF4-FFF2-40B4-BE49-F238E27FC236}">
                  <a16:creationId xmlns:a16="http://schemas.microsoft.com/office/drawing/2014/main" id="{9A380B38-E0F3-4A4B-BA91-E2AC7A9906E3}"/>
                </a:ext>
              </a:extLst>
            </p:cNvPr>
            <p:cNvSpPr>
              <a:spLocks noChangeShapeType="1"/>
            </p:cNvSpPr>
            <p:nvPr/>
          </p:nvSpPr>
          <p:spPr bwMode="auto">
            <a:xfrm>
              <a:off x="1247" y="2341"/>
              <a:ext cx="0" cy="635"/>
            </a:xfrm>
            <a:prstGeom prst="line">
              <a:avLst/>
            </a:prstGeom>
            <a:noFill/>
            <a:ln w="635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2" name="Text Box 20">
              <a:extLst>
                <a:ext uri="{FF2B5EF4-FFF2-40B4-BE49-F238E27FC236}">
                  <a16:creationId xmlns:a16="http://schemas.microsoft.com/office/drawing/2014/main" id="{6C01CC45-42A0-4BF0-A186-9C48FF345864}"/>
                </a:ext>
              </a:extLst>
            </p:cNvPr>
            <p:cNvSpPr txBox="1">
              <a:spLocks noChangeArrowheads="1"/>
            </p:cNvSpPr>
            <p:nvPr/>
          </p:nvSpPr>
          <p:spPr bwMode="auto">
            <a:xfrm>
              <a:off x="1292" y="2296"/>
              <a:ext cx="635" cy="640"/>
            </a:xfrm>
            <a:prstGeom prst="rect">
              <a:avLst/>
            </a:prstGeom>
            <a:solidFill>
              <a:schemeClr val="tx1">
                <a:alpha val="50000"/>
              </a:schemeClr>
            </a:solidFill>
            <a:ln>
              <a:noFill/>
            </a:ln>
            <a:effectLst/>
            <a:extLs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2400" b="1">
                  <a:solidFill>
                    <a:schemeClr val="bg1"/>
                  </a:solidFill>
                </a:rPr>
                <a:t>سبب </a:t>
              </a:r>
            </a:p>
            <a:p>
              <a:pPr algn="ctr">
                <a:spcBef>
                  <a:spcPct val="50000"/>
                </a:spcBef>
                <a:buClr>
                  <a:srgbClr val="FF66FF"/>
                </a:buClr>
                <a:buFont typeface="Wingdings" panose="05000000000000000000" pitchFamily="2" charset="2"/>
                <a:buNone/>
              </a:pPr>
              <a:r>
                <a:rPr lang="ar-SA" altLang="en-US" sz="2400" b="1">
                  <a:solidFill>
                    <a:schemeClr val="bg1"/>
                  </a:solidFill>
                </a:rPr>
                <a:t>التسمية </a:t>
              </a:r>
            </a:p>
          </p:txBody>
        </p:sp>
      </p:grpSp>
      <p:pic>
        <p:nvPicPr>
          <p:cNvPr id="21" name="صورة 20">
            <a:extLst>
              <a:ext uri="{FF2B5EF4-FFF2-40B4-BE49-F238E27FC236}">
                <a16:creationId xmlns:a16="http://schemas.microsoft.com/office/drawing/2014/main" id="{251D8737-5300-4EA8-AC22-CF16D4C386AD}"/>
              </a:ext>
            </a:extLst>
          </p:cNvPr>
          <p:cNvPicPr>
            <a:picLocks noChangeAspect="1"/>
          </p:cNvPicPr>
          <p:nvPr/>
        </p:nvPicPr>
        <p:blipFill rotWithShape="1">
          <a:blip r:embed="rId2"/>
          <a:srcRect l="55273" t="30539" r="7580" b="17859"/>
          <a:stretch/>
        </p:blipFill>
        <p:spPr>
          <a:xfrm>
            <a:off x="10237789" y="2589740"/>
            <a:ext cx="1808068" cy="2110320"/>
          </a:xfrm>
          <a:prstGeom prst="rect">
            <a:avLst/>
          </a:prstGeom>
        </p:spPr>
      </p:pic>
      <p:pic>
        <p:nvPicPr>
          <p:cNvPr id="22" name="صورة 21">
            <a:extLst>
              <a:ext uri="{FF2B5EF4-FFF2-40B4-BE49-F238E27FC236}">
                <a16:creationId xmlns:a16="http://schemas.microsoft.com/office/drawing/2014/main" id="{DEA92E43-D5B5-474A-B7EA-886498DB2212}"/>
              </a:ext>
            </a:extLst>
          </p:cNvPr>
          <p:cNvPicPr>
            <a:picLocks noChangeAspect="1"/>
          </p:cNvPicPr>
          <p:nvPr/>
        </p:nvPicPr>
        <p:blipFill rotWithShape="1">
          <a:blip r:embed="rId2"/>
          <a:srcRect l="1453" t="31601" r="63463" b="16927"/>
          <a:stretch/>
        </p:blipFill>
        <p:spPr>
          <a:xfrm>
            <a:off x="44418" y="2528094"/>
            <a:ext cx="1998697" cy="2105025"/>
          </a:xfrm>
          <a:prstGeom prst="rect">
            <a:avLst/>
          </a:prstGeom>
        </p:spPr>
      </p:pic>
      <p:pic>
        <p:nvPicPr>
          <p:cNvPr id="23" name="Picture 15">
            <a:extLst>
              <a:ext uri="{FF2B5EF4-FFF2-40B4-BE49-F238E27FC236}">
                <a16:creationId xmlns:a16="http://schemas.microsoft.com/office/drawing/2014/main" id="{5D9CCCB0-4563-494B-B1F0-11788F959188}"/>
              </a:ext>
            </a:extLst>
          </p:cNvPr>
          <p:cNvPicPr>
            <a:picLocks noChangeAspect="1" noChangeArrowheads="1"/>
          </p:cNvPicPr>
          <p:nvPr/>
        </p:nvPicPr>
        <p:blipFill>
          <a:blip r:embed="rId3"/>
          <a:srcRect l="4210"/>
          <a:stretch>
            <a:fillRect/>
          </a:stretch>
        </p:blipFill>
        <p:spPr bwMode="auto">
          <a:xfrm>
            <a:off x="10720296" y="4841875"/>
            <a:ext cx="1325561" cy="1828800"/>
          </a:xfrm>
          <a:prstGeom prst="roundRect">
            <a:avLst>
              <a:gd name="adj" fmla="val 9235"/>
            </a:avLst>
          </a:prstGeom>
          <a:noFill/>
          <a:ln w="9525">
            <a:noFill/>
            <a:miter lim="800000"/>
            <a:headEnd/>
            <a:tailEnd/>
          </a:ln>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checkerboard(down)">
                                      <p:cBhvr>
                                        <p:cTn id="7" dur="10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fade">
                                      <p:cBhvr>
                                        <p:cTn id="12" dur="1000"/>
                                        <p:tgtEl>
                                          <p:spTgt spid="64515"/>
                                        </p:tgtEl>
                                      </p:cBhvr>
                                    </p:animEffect>
                                    <p:anim calcmode="lin" valueType="num">
                                      <p:cBhvr>
                                        <p:cTn id="13" dur="1000" fill="hold"/>
                                        <p:tgtEl>
                                          <p:spTgt spid="64515"/>
                                        </p:tgtEl>
                                        <p:attrNameLst>
                                          <p:attrName>ppt_x</p:attrName>
                                        </p:attrNameLst>
                                      </p:cBhvr>
                                      <p:tavLst>
                                        <p:tav tm="0">
                                          <p:val>
                                            <p:strVal val="#ppt_x"/>
                                          </p:val>
                                        </p:tav>
                                        <p:tav tm="100000">
                                          <p:val>
                                            <p:strVal val="#ppt_x"/>
                                          </p:val>
                                        </p:tav>
                                      </p:tavLst>
                                    </p:anim>
                                    <p:anim calcmode="lin" valueType="num">
                                      <p:cBhvr>
                                        <p:cTn id="14" dur="900" decel="100000" fill="hold"/>
                                        <p:tgtEl>
                                          <p:spTgt spid="645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4515"/>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fade">
                                      <p:cBhvr>
                                        <p:cTn id="20" dur="1000"/>
                                        <p:tgtEl>
                                          <p:spTgt spid="64517"/>
                                        </p:tgtEl>
                                      </p:cBhvr>
                                    </p:animEffect>
                                    <p:anim calcmode="lin" valueType="num">
                                      <p:cBhvr>
                                        <p:cTn id="21" dur="1000" fill="hold"/>
                                        <p:tgtEl>
                                          <p:spTgt spid="64517"/>
                                        </p:tgtEl>
                                        <p:attrNameLst>
                                          <p:attrName>ppt_x</p:attrName>
                                        </p:attrNameLst>
                                      </p:cBhvr>
                                      <p:tavLst>
                                        <p:tav tm="0">
                                          <p:val>
                                            <p:strVal val="#ppt_x"/>
                                          </p:val>
                                        </p:tav>
                                        <p:tav tm="100000">
                                          <p:val>
                                            <p:strVal val="#ppt_x"/>
                                          </p:val>
                                        </p:tav>
                                      </p:tavLst>
                                    </p:anim>
                                    <p:anim calcmode="lin" valueType="num">
                                      <p:cBhvr>
                                        <p:cTn id="22" dur="1000" fill="hold"/>
                                        <p:tgtEl>
                                          <p:spTgt spid="64517"/>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4516"/>
                                        </p:tgtEl>
                                        <p:attrNameLst>
                                          <p:attrName>style.visibility</p:attrName>
                                        </p:attrNameLst>
                                      </p:cBhvr>
                                      <p:to>
                                        <p:strVal val="visible"/>
                                      </p:to>
                                    </p:set>
                                    <p:animEffect transition="in" filter="fade">
                                      <p:cBhvr>
                                        <p:cTn id="27" dur="1000"/>
                                        <p:tgtEl>
                                          <p:spTgt spid="64516"/>
                                        </p:tgtEl>
                                      </p:cBhvr>
                                    </p:animEffect>
                                    <p:anim calcmode="lin" valueType="num">
                                      <p:cBhvr>
                                        <p:cTn id="28" dur="1000" fill="hold"/>
                                        <p:tgtEl>
                                          <p:spTgt spid="64516"/>
                                        </p:tgtEl>
                                        <p:attrNameLst>
                                          <p:attrName>ppt_x</p:attrName>
                                        </p:attrNameLst>
                                      </p:cBhvr>
                                      <p:tavLst>
                                        <p:tav tm="0">
                                          <p:val>
                                            <p:strVal val="#ppt_x"/>
                                          </p:val>
                                        </p:tav>
                                        <p:tav tm="100000">
                                          <p:val>
                                            <p:strVal val="#ppt_x"/>
                                          </p:val>
                                        </p:tav>
                                      </p:tavLst>
                                    </p:anim>
                                    <p:anim calcmode="lin" valueType="num">
                                      <p:cBhvr>
                                        <p:cTn id="29" dur="1000" fill="hold"/>
                                        <p:tgtEl>
                                          <p:spTgt spid="64516"/>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4524"/>
                                        </p:tgtEl>
                                        <p:attrNameLst>
                                          <p:attrName>style.visibility</p:attrName>
                                        </p:attrNameLst>
                                      </p:cBhvr>
                                      <p:to>
                                        <p:strVal val="visible"/>
                                      </p:to>
                                    </p:set>
                                    <p:animEffect transition="in" filter="fade">
                                      <p:cBhvr>
                                        <p:cTn id="34" dur="1000"/>
                                        <p:tgtEl>
                                          <p:spTgt spid="64524"/>
                                        </p:tgtEl>
                                      </p:cBhvr>
                                    </p:animEffect>
                                    <p:anim calcmode="lin" valueType="num">
                                      <p:cBhvr>
                                        <p:cTn id="35" dur="1000" fill="hold"/>
                                        <p:tgtEl>
                                          <p:spTgt spid="64524"/>
                                        </p:tgtEl>
                                        <p:attrNameLst>
                                          <p:attrName>ppt_x</p:attrName>
                                        </p:attrNameLst>
                                      </p:cBhvr>
                                      <p:tavLst>
                                        <p:tav tm="0">
                                          <p:val>
                                            <p:strVal val="#ppt_x"/>
                                          </p:val>
                                        </p:tav>
                                        <p:tav tm="100000">
                                          <p:val>
                                            <p:strVal val="#ppt_x"/>
                                          </p:val>
                                        </p:tav>
                                      </p:tavLst>
                                    </p:anim>
                                    <p:anim calcmode="lin" valueType="num">
                                      <p:cBhvr>
                                        <p:cTn id="36" dur="1000" fill="hold"/>
                                        <p:tgtEl>
                                          <p:spTgt spid="64524"/>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2" fill="hold" nodeType="clickEffect">
                                  <p:stCondLst>
                                    <p:cond delay="0"/>
                                  </p:stCondLst>
                                  <p:childTnLst>
                                    <p:set>
                                      <p:cBhvr>
                                        <p:cTn id="40" dur="1" fill="hold">
                                          <p:stCondLst>
                                            <p:cond delay="0"/>
                                          </p:stCondLst>
                                        </p:cTn>
                                        <p:tgtEl>
                                          <p:spTgt spid="64526"/>
                                        </p:tgtEl>
                                        <p:attrNameLst>
                                          <p:attrName>style.visibility</p:attrName>
                                        </p:attrNameLst>
                                      </p:cBhvr>
                                      <p:to>
                                        <p:strVal val="visible"/>
                                      </p:to>
                                    </p:set>
                                    <p:animEffect transition="in" filter="slide(fromRight)">
                                      <p:cBhvr>
                                        <p:cTn id="41" dur="1000"/>
                                        <p:tgtEl>
                                          <p:spTgt spid="6452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64525"/>
                                        </p:tgtEl>
                                        <p:attrNameLst>
                                          <p:attrName>style.visibility</p:attrName>
                                        </p:attrNameLst>
                                      </p:cBhvr>
                                      <p:to>
                                        <p:strVal val="visible"/>
                                      </p:to>
                                    </p:set>
                                    <p:animEffect transition="in" filter="fade">
                                      <p:cBhvr>
                                        <p:cTn id="46" dur="1000"/>
                                        <p:tgtEl>
                                          <p:spTgt spid="64525"/>
                                        </p:tgtEl>
                                      </p:cBhvr>
                                    </p:animEffect>
                                    <p:anim calcmode="lin" valueType="num">
                                      <p:cBhvr>
                                        <p:cTn id="47" dur="1000" fill="hold"/>
                                        <p:tgtEl>
                                          <p:spTgt spid="64525"/>
                                        </p:tgtEl>
                                        <p:attrNameLst>
                                          <p:attrName>ppt_x</p:attrName>
                                        </p:attrNameLst>
                                      </p:cBhvr>
                                      <p:tavLst>
                                        <p:tav tm="0">
                                          <p:val>
                                            <p:strVal val="#ppt_x"/>
                                          </p:val>
                                        </p:tav>
                                        <p:tav tm="100000">
                                          <p:val>
                                            <p:strVal val="#ppt_x"/>
                                          </p:val>
                                        </p:tav>
                                      </p:tavLst>
                                    </p:anim>
                                    <p:anim calcmode="lin" valueType="num">
                                      <p:cBhvr>
                                        <p:cTn id="48" dur="900" decel="100000" fill="hold"/>
                                        <p:tgtEl>
                                          <p:spTgt spid="64525"/>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64525"/>
                                        </p:tgtEl>
                                        <p:attrNameLst>
                                          <p:attrName>ppt_y</p:attrName>
                                        </p:attrNameLst>
                                      </p:cBhvr>
                                      <p:tavLst>
                                        <p:tav tm="0">
                                          <p:val>
                                            <p:strVal val="#ppt_y-.03"/>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8" fill="hold" nodeType="clickEffect">
                                  <p:stCondLst>
                                    <p:cond delay="0"/>
                                  </p:stCondLst>
                                  <p:childTnLst>
                                    <p:set>
                                      <p:cBhvr>
                                        <p:cTn id="53" dur="1" fill="hold">
                                          <p:stCondLst>
                                            <p:cond delay="0"/>
                                          </p:stCondLst>
                                        </p:cTn>
                                        <p:tgtEl>
                                          <p:spTgt spid="64530"/>
                                        </p:tgtEl>
                                        <p:attrNameLst>
                                          <p:attrName>style.visibility</p:attrName>
                                        </p:attrNameLst>
                                      </p:cBhvr>
                                      <p:to>
                                        <p:strVal val="visible"/>
                                      </p:to>
                                    </p:set>
                                    <p:animEffect transition="in" filter="slide(fromLeft)">
                                      <p:cBhvr>
                                        <p:cTn id="54" dur="1000"/>
                                        <p:tgtEl>
                                          <p:spTgt spid="6453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64529"/>
                                        </p:tgtEl>
                                        <p:attrNameLst>
                                          <p:attrName>style.visibility</p:attrName>
                                        </p:attrNameLst>
                                      </p:cBhvr>
                                      <p:to>
                                        <p:strVal val="visible"/>
                                      </p:to>
                                    </p:set>
                                    <p:animEffect transition="in" filter="fade">
                                      <p:cBhvr>
                                        <p:cTn id="59" dur="1000"/>
                                        <p:tgtEl>
                                          <p:spTgt spid="64529"/>
                                        </p:tgtEl>
                                      </p:cBhvr>
                                    </p:animEffect>
                                    <p:anim calcmode="lin" valueType="num">
                                      <p:cBhvr>
                                        <p:cTn id="60" dur="1000" fill="hold"/>
                                        <p:tgtEl>
                                          <p:spTgt spid="64529"/>
                                        </p:tgtEl>
                                        <p:attrNameLst>
                                          <p:attrName>ppt_x</p:attrName>
                                        </p:attrNameLst>
                                      </p:cBhvr>
                                      <p:tavLst>
                                        <p:tav tm="0">
                                          <p:val>
                                            <p:strVal val="#ppt_x"/>
                                          </p:val>
                                        </p:tav>
                                        <p:tav tm="100000">
                                          <p:val>
                                            <p:strVal val="#ppt_x"/>
                                          </p:val>
                                        </p:tav>
                                      </p:tavLst>
                                    </p:anim>
                                    <p:anim calcmode="lin" valueType="num">
                                      <p:cBhvr>
                                        <p:cTn id="61" dur="900" decel="100000" fill="hold"/>
                                        <p:tgtEl>
                                          <p:spTgt spid="64529"/>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64529"/>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ppt_x</p:attrName>
                                        </p:attrNameLst>
                                      </p:cBhvr>
                                      <p:tavLst>
                                        <p:tav tm="0">
                                          <p:val>
                                            <p:strVal val="#ppt_x"/>
                                          </p:val>
                                        </p:tav>
                                        <p:tav tm="100000">
                                          <p:val>
                                            <p:strVal val="#ppt_x"/>
                                          </p:val>
                                        </p:tav>
                                      </p:tavLst>
                                    </p:anim>
                                    <p:anim calcmode="lin" valueType="num">
                                      <p:cBhvr>
                                        <p:cTn id="67" dur="1800" decel="100000" fill="hold"/>
                                        <p:tgtEl>
                                          <p:spTgt spid="23"/>
                                        </p:tgtEl>
                                        <p:attrNameLst>
                                          <p:attrName>ppt_y</p:attrName>
                                        </p:attrNameLst>
                                      </p:cBhvr>
                                      <p:tavLst>
                                        <p:tav tm="0">
                                          <p:val>
                                            <p:strVal val="#ppt_y+1"/>
                                          </p:val>
                                        </p:tav>
                                        <p:tav tm="100000">
                                          <p:val>
                                            <p:strVal val="#ppt_y-.03"/>
                                          </p:val>
                                        </p:tav>
                                      </p:tavLst>
                                    </p:anim>
                                    <p:anim calcmode="lin" valueType="num">
                                      <p:cBhvr>
                                        <p:cTn id="68" dur="200" accel="100000" fill="hold">
                                          <p:stCondLst>
                                            <p:cond delay="18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animBg="1"/>
      <p:bldP spid="64516" grpId="0" animBg="1"/>
      <p:bldP spid="64524" grpId="0" animBg="1"/>
      <p:bldP spid="64525" grpId="0" animBg="1"/>
      <p:bldP spid="645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87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2">
            <a:extLst>
              <a:ext uri="{FF2B5EF4-FFF2-40B4-BE49-F238E27FC236}">
                <a16:creationId xmlns:a16="http://schemas.microsoft.com/office/drawing/2014/main" id="{7131FC87-4F69-6149-94F8-C74EC41B6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08" y="622549"/>
            <a:ext cx="10980379" cy="5665196"/>
          </a:xfrm>
          <a:prstGeom prst="rect">
            <a:avLst/>
          </a:prstGeom>
        </p:spPr>
      </p:pic>
    </p:spTree>
    <p:extLst>
      <p:ext uri="{BB962C8B-B14F-4D97-AF65-F5344CB8AC3E}">
        <p14:creationId xmlns:p14="http://schemas.microsoft.com/office/powerpoint/2010/main" val="54961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3">
            <a:extLst>
              <a:ext uri="{FF2B5EF4-FFF2-40B4-BE49-F238E27FC236}">
                <a16:creationId xmlns:a16="http://schemas.microsoft.com/office/drawing/2014/main" id="{F9F0558D-3793-1B4B-B73C-778610587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6" y="697256"/>
            <a:ext cx="11071521" cy="5680684"/>
          </a:xfrm>
          <a:prstGeom prst="rect">
            <a:avLst/>
          </a:prstGeom>
        </p:spPr>
      </p:pic>
    </p:spTree>
    <p:extLst>
      <p:ext uri="{BB962C8B-B14F-4D97-AF65-F5344CB8AC3E}">
        <p14:creationId xmlns:p14="http://schemas.microsoft.com/office/powerpoint/2010/main" val="2278967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46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3404" y="1770630"/>
            <a:ext cx="8903353" cy="4194359"/>
          </a:xfrm>
          <a:prstGeom prst="rect">
            <a:avLst/>
          </a:prstGeom>
        </p:spPr>
      </p:pic>
      <p:sp>
        <p:nvSpPr>
          <p:cNvPr id="26" name="مستطيل: زوايا قطرية مقصوصة 6">
            <a:extLst>
              <a:ext uri="{FF2B5EF4-FFF2-40B4-BE49-F238E27FC236}">
                <a16:creationId xmlns:a16="http://schemas.microsoft.com/office/drawing/2014/main" id="{6DEFBD6A-E840-7641-9F4A-B3AE2D9F7DEE}"/>
              </a:ext>
            </a:extLst>
          </p:cNvPr>
          <p:cNvSpPr/>
          <p:nvPr/>
        </p:nvSpPr>
        <p:spPr>
          <a:xfrm>
            <a:off x="3723924" y="159348"/>
            <a:ext cx="2581626" cy="1467326"/>
          </a:xfrm>
          <a:prstGeom prst="snip2DiagRect">
            <a:avLst>
              <a:gd name="adj1" fmla="val 50000"/>
              <a:gd name="adj2" fmla="val 50000"/>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0" tIns="0" rIns="0" bIns="0" numCol="1" spcCol="38100" rtlCol="0" anchor="t">
            <a:spAutoFit/>
          </a:bodyPr>
          <a:lstStyle/>
          <a:p>
            <a:pPr algn="ctr" defTabSz="1219170" hangingPunct="0"/>
            <a:r>
              <a:rPr lang="ar-SA" sz="2400" dirty="0">
                <a:solidFill>
                  <a:srgbClr val="000000"/>
                </a:solidFill>
                <a:sym typeface="Arial"/>
              </a:rPr>
              <a:t>استراتيجية الاحظ وادون</a:t>
            </a:r>
          </a:p>
        </p:txBody>
      </p:sp>
      <p:sp>
        <p:nvSpPr>
          <p:cNvPr id="28" name="فقاعة الكلام: بيضاوية 6">
            <a:extLst>
              <a:ext uri="{FF2B5EF4-FFF2-40B4-BE49-F238E27FC236}">
                <a16:creationId xmlns:a16="http://schemas.microsoft.com/office/drawing/2014/main" id="{3F243AE2-B511-B049-9628-F0FDA8353829}"/>
              </a:ext>
            </a:extLst>
          </p:cNvPr>
          <p:cNvSpPr/>
          <p:nvPr/>
        </p:nvSpPr>
        <p:spPr>
          <a:xfrm>
            <a:off x="9073418" y="519315"/>
            <a:ext cx="3118582" cy="1384665"/>
          </a:xfrm>
          <a:prstGeom prst="wedgeEllipseCallout">
            <a:avLst>
              <a:gd name="adj1" fmla="val -47300"/>
              <a:gd name="adj2" fmla="val -130957"/>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t">
            <a:spAutoFit/>
          </a:bodyPr>
          <a:lstStyle/>
          <a:p>
            <a:pPr algn="ctr" defTabSz="1219170" hangingPunct="0"/>
            <a:r>
              <a:rPr lang="ar-SA" sz="2133" b="1" dirty="0">
                <a:solidFill>
                  <a:srgbClr val="000000"/>
                </a:solidFill>
                <a:sym typeface="Arial"/>
              </a:rPr>
              <a:t>شاهدي المقطع التالي ودوني اهم المعلومات عن النباتات </a:t>
            </a:r>
            <a:r>
              <a:rPr lang="ar-SA" sz="2133" b="1" dirty="0" err="1">
                <a:solidFill>
                  <a:srgbClr val="000000"/>
                </a:solidFill>
                <a:sym typeface="Arial"/>
              </a:rPr>
              <a:t>اللابذرية</a:t>
            </a:r>
            <a:r>
              <a:rPr lang="ar-SA" sz="2133" b="1" dirty="0">
                <a:solidFill>
                  <a:srgbClr val="000000"/>
                </a:solidFill>
                <a:sym typeface="Arial"/>
              </a:rPr>
              <a:t> </a:t>
            </a:r>
          </a:p>
        </p:txBody>
      </p:sp>
    </p:spTree>
    <p:extLst>
      <p:ext uri="{BB962C8B-B14F-4D97-AF65-F5344CB8AC3E}">
        <p14:creationId xmlns:p14="http://schemas.microsoft.com/office/powerpoint/2010/main" val="2158502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AEC090FC-D149-4BD9-84BE-9BB8E1BD7016}"/>
              </a:ext>
            </a:extLst>
          </p:cNvPr>
          <p:cNvSpPr txBox="1"/>
          <p:nvPr/>
        </p:nvSpPr>
        <p:spPr>
          <a:xfrm>
            <a:off x="1676400" y="914400"/>
            <a:ext cx="8763000" cy="2554288"/>
          </a:xfrm>
          <a:prstGeom prst="rect">
            <a:avLst/>
          </a:prstGeom>
          <a:solidFill>
            <a:schemeClr val="bg1"/>
          </a:solidFill>
          <a:ln w="57150">
            <a:noFill/>
          </a:ln>
        </p:spPr>
        <p:style>
          <a:lnRef idx="2">
            <a:schemeClr val="accent4"/>
          </a:lnRef>
          <a:fillRef idx="1">
            <a:schemeClr val="lt1"/>
          </a:fillRef>
          <a:effectRef idx="0">
            <a:schemeClr val="accent4"/>
          </a:effectRef>
          <a:fontRef idx="minor">
            <a:schemeClr val="dk1"/>
          </a:fontRef>
        </p:style>
        <p:txBody>
          <a:bodyPr rtlCol="1">
            <a:spAutoFit/>
          </a:bodyPr>
          <a:lstStyle/>
          <a:p>
            <a:pPr rtl="0">
              <a:defRPr/>
            </a:pPr>
            <a:r>
              <a:rPr lang="ar-SA" sz="1600" b="1" dirty="0">
                <a:solidFill>
                  <a:srgbClr val="FF0000"/>
                </a:solidFill>
              </a:rPr>
              <a:t>@</a:t>
            </a:r>
            <a:r>
              <a:rPr lang="ar-SA" sz="2400" b="1" dirty="0"/>
              <a:t> تنمو في المناطق الرطبة </a:t>
            </a:r>
          </a:p>
          <a:p>
            <a:pPr>
              <a:defRPr/>
            </a:pPr>
            <a:r>
              <a:rPr lang="ar-SA" sz="1600" b="1" dirty="0">
                <a:solidFill>
                  <a:srgbClr val="FF0000"/>
                </a:solidFill>
              </a:rPr>
              <a:t>@</a:t>
            </a:r>
            <a:r>
              <a:rPr lang="ar-SA" sz="2400" b="1" dirty="0"/>
              <a:t> طولها يتراوح بين 2 إلى 5 سم </a:t>
            </a:r>
          </a:p>
          <a:p>
            <a:pPr>
              <a:defRPr/>
            </a:pPr>
            <a:r>
              <a:rPr lang="ar-SA" sz="1600" b="1" dirty="0">
                <a:solidFill>
                  <a:srgbClr val="FF0000"/>
                </a:solidFill>
              </a:rPr>
              <a:t>@</a:t>
            </a:r>
            <a:r>
              <a:rPr lang="ar-SA" sz="2400" b="1" dirty="0"/>
              <a:t> نباتات لا تنمو ولا تتكاثر من البذور</a:t>
            </a:r>
          </a:p>
          <a:p>
            <a:pPr>
              <a:defRPr/>
            </a:pPr>
            <a:r>
              <a:rPr lang="ar-SA" sz="1600" b="1" dirty="0">
                <a:solidFill>
                  <a:srgbClr val="FF0000"/>
                </a:solidFill>
              </a:rPr>
              <a:t>@</a:t>
            </a:r>
            <a:r>
              <a:rPr lang="ar-SA" sz="2400" b="1" dirty="0"/>
              <a:t> سمكها لا يتجاوز عدد قليل من الخلايا</a:t>
            </a:r>
          </a:p>
          <a:p>
            <a:pPr rtl="0">
              <a:defRPr/>
            </a:pPr>
            <a:endParaRPr lang="ar-SA" sz="1100" b="1" dirty="0">
              <a:solidFill>
                <a:srgbClr val="FF0000"/>
              </a:solidFill>
            </a:endParaRPr>
          </a:p>
          <a:p>
            <a:pPr rtl="0">
              <a:defRPr/>
            </a:pPr>
            <a:r>
              <a:rPr lang="ar-SA" sz="1600" b="1" dirty="0">
                <a:solidFill>
                  <a:srgbClr val="FF0000"/>
                </a:solidFill>
              </a:rPr>
              <a:t>@</a:t>
            </a:r>
            <a:r>
              <a:rPr lang="ar-SA" sz="2400" b="1" dirty="0"/>
              <a:t> تمتص الماء مباشرة عبر غشاء الخلية والجدار الخلوي</a:t>
            </a:r>
          </a:p>
          <a:p>
            <a:pPr rtl="0">
              <a:defRPr/>
            </a:pPr>
            <a:r>
              <a:rPr lang="ar-SA" sz="2000" b="1" dirty="0">
                <a:solidFill>
                  <a:schemeClr val="bg2">
                    <a:lumMod val="25000"/>
                  </a:schemeClr>
                </a:solidFill>
              </a:rPr>
              <a:t>جذور ليفية</a:t>
            </a:r>
            <a:r>
              <a:rPr lang="ar-SA" sz="2000" b="1" dirty="0">
                <a:solidFill>
                  <a:srgbClr val="FF0000"/>
                </a:solidFill>
              </a:rPr>
              <a:t>)</a:t>
            </a:r>
            <a:r>
              <a:rPr lang="en-US" sz="2000" b="1" dirty="0">
                <a:solidFill>
                  <a:srgbClr val="FF0000"/>
                </a:solidFill>
              </a:rPr>
              <a:t> ) </a:t>
            </a:r>
            <a:r>
              <a:rPr lang="ar-SA" sz="1600" b="1" dirty="0">
                <a:solidFill>
                  <a:srgbClr val="FF0000"/>
                </a:solidFill>
              </a:rPr>
              <a:t>@</a:t>
            </a:r>
            <a:r>
              <a:rPr lang="ar-SA" sz="2400" b="1" dirty="0"/>
              <a:t> لها أشباه سيقان وأشباه أوراق خضراء اللون وأشباه جذور </a:t>
            </a:r>
          </a:p>
        </p:txBody>
      </p:sp>
      <p:pic>
        <p:nvPicPr>
          <p:cNvPr id="9" name="Picture 2" descr="صور : نباتات جميلة وغريبة [Bio is Fun [2 ">
            <a:extLst>
              <a:ext uri="{FF2B5EF4-FFF2-40B4-BE49-F238E27FC236}">
                <a16:creationId xmlns:a16="http://schemas.microsoft.com/office/drawing/2014/main" id="{998AAF53-642A-4EC0-B5D1-0145A8F6D035}"/>
              </a:ext>
            </a:extLst>
          </p:cNvPr>
          <p:cNvPicPr>
            <a:picLocks noChangeAspect="1" noChangeArrowheads="1"/>
          </p:cNvPicPr>
          <p:nvPr/>
        </p:nvPicPr>
        <p:blipFill>
          <a:blip r:embed="rId2" cstate="print"/>
          <a:srcRect b="7658"/>
          <a:stretch>
            <a:fillRect/>
          </a:stretch>
        </p:blipFill>
        <p:spPr bwMode="auto">
          <a:xfrm>
            <a:off x="685800" y="762001"/>
            <a:ext cx="3429000" cy="1523999"/>
          </a:xfrm>
          <a:prstGeom prst="roundRect">
            <a:avLst/>
          </a:prstGeom>
          <a:noFill/>
          <a:ln w="9525">
            <a:noFill/>
            <a:miter lim="800000"/>
            <a:headEnd/>
            <a:tailEnd/>
          </a:ln>
        </p:spPr>
      </p:pic>
      <p:sp>
        <p:nvSpPr>
          <p:cNvPr id="32" name="مستطيل مستدير الزوايا 31">
            <a:extLst>
              <a:ext uri="{FF2B5EF4-FFF2-40B4-BE49-F238E27FC236}">
                <a16:creationId xmlns:a16="http://schemas.microsoft.com/office/drawing/2014/main" id="{2765E7EC-803D-48AF-80A3-5E393E9D3D27}"/>
              </a:ext>
            </a:extLst>
          </p:cNvPr>
          <p:cNvSpPr/>
          <p:nvPr/>
        </p:nvSpPr>
        <p:spPr>
          <a:xfrm>
            <a:off x="1676400" y="2362200"/>
            <a:ext cx="2895600" cy="381000"/>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lgn="ctr">
              <a:defRPr/>
            </a:pPr>
            <a:r>
              <a:rPr lang="ar-SA" sz="2000" dirty="0">
                <a:solidFill>
                  <a:schemeClr val="tx1"/>
                </a:solidFill>
              </a:rPr>
              <a:t>لا تستطيع أن تنمو إلى طول أكبر </a:t>
            </a:r>
          </a:p>
        </p:txBody>
      </p:sp>
      <p:cxnSp>
        <p:nvCxnSpPr>
          <p:cNvPr id="34" name="رابط كسهم مستقيم 33">
            <a:extLst>
              <a:ext uri="{FF2B5EF4-FFF2-40B4-BE49-F238E27FC236}">
                <a16:creationId xmlns:a16="http://schemas.microsoft.com/office/drawing/2014/main" id="{F204091D-59CE-4DE3-814A-5C1D60062C10}"/>
              </a:ext>
            </a:extLst>
          </p:cNvPr>
          <p:cNvCxnSpPr/>
          <p:nvPr/>
        </p:nvCxnSpPr>
        <p:spPr>
          <a:xfrm rot="10800000" flipV="1">
            <a:off x="4648200" y="2286000"/>
            <a:ext cx="2286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رابط كسهم مستقيم 35">
            <a:extLst>
              <a:ext uri="{FF2B5EF4-FFF2-40B4-BE49-F238E27FC236}">
                <a16:creationId xmlns:a16="http://schemas.microsoft.com/office/drawing/2014/main" id="{4A517745-1ED6-4DBD-8EC3-4CC2D681317D}"/>
              </a:ext>
            </a:extLst>
          </p:cNvPr>
          <p:cNvCxnSpPr/>
          <p:nvPr/>
        </p:nvCxnSpPr>
        <p:spPr>
          <a:xfrm rot="16200000" flipH="1">
            <a:off x="6248400" y="2286000"/>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شكل بيضاوي 30">
            <a:extLst>
              <a:ext uri="{FF2B5EF4-FFF2-40B4-BE49-F238E27FC236}">
                <a16:creationId xmlns:a16="http://schemas.microsoft.com/office/drawing/2014/main" id="{A89577EA-2B69-4A37-BCE8-88D0D260097C}"/>
              </a:ext>
            </a:extLst>
          </p:cNvPr>
          <p:cNvSpPr/>
          <p:nvPr/>
        </p:nvSpPr>
        <p:spPr>
          <a:xfrm>
            <a:off x="4800600" y="1981200"/>
            <a:ext cx="1524000" cy="457200"/>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rtl="0">
              <a:defRPr/>
            </a:pPr>
            <a:r>
              <a:rPr lang="ar-SA" sz="2000" dirty="0"/>
              <a:t>و بالتالي ..</a:t>
            </a:r>
          </a:p>
        </p:txBody>
      </p:sp>
      <p:sp>
        <p:nvSpPr>
          <p:cNvPr id="25" name="Google Shape;3129;p52">
            <a:extLst>
              <a:ext uri="{FF2B5EF4-FFF2-40B4-BE49-F238E27FC236}">
                <a16:creationId xmlns:a16="http://schemas.microsoft.com/office/drawing/2014/main" id="{531D8C19-DD07-4301-947D-3E5A2487C7AB}"/>
              </a:ext>
            </a:extLst>
          </p:cNvPr>
          <p:cNvSpPr/>
          <p:nvPr/>
        </p:nvSpPr>
        <p:spPr>
          <a:xfrm flipH="1">
            <a:off x="6641815" y="185175"/>
            <a:ext cx="4413822" cy="609137"/>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bg2">
              <a:lumMod val="10000"/>
              <a:lumOff val="90000"/>
            </a:schemeClr>
          </a:solidFill>
          <a:ln>
            <a:noFill/>
          </a:ln>
        </p:spPr>
        <p:txBody>
          <a:bodyPr spcFirstLastPara="1" wrap="square" lIns="91425" tIns="91425" rIns="91425" bIns="91425"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rtl="0">
              <a:lnSpc>
                <a:spcPct val="100000"/>
              </a:lnSpc>
              <a:spcBef>
                <a:spcPts val="0"/>
              </a:spcBef>
              <a:spcAft>
                <a:spcPts val="0"/>
              </a:spcAft>
              <a:buClr>
                <a:srgbClr val="000000"/>
              </a:buClr>
              <a:buFont typeface="Arial"/>
              <a:buNone/>
            </a:pPr>
            <a:r>
              <a:rPr lang="ar-SA" sz="3200" b="1" dirty="0">
                <a:ln/>
                <a:solidFill>
                  <a:schemeClr val="accent4">
                    <a:lumMod val="60000"/>
                    <a:lumOff val="40000"/>
                  </a:schemeClr>
                </a:solidFill>
              </a:rPr>
              <a:t>خصائص النباتات </a:t>
            </a:r>
            <a:r>
              <a:rPr lang="ar-SA" sz="3200" b="1" dirty="0" err="1">
                <a:ln/>
                <a:solidFill>
                  <a:schemeClr val="accent4">
                    <a:lumMod val="60000"/>
                    <a:lumOff val="40000"/>
                  </a:schemeClr>
                </a:solidFill>
              </a:rPr>
              <a:t>اللابذرية</a:t>
            </a:r>
            <a:r>
              <a:rPr lang="ar-SA" sz="3200" b="1" dirty="0">
                <a:ln/>
                <a:solidFill>
                  <a:schemeClr val="accent4">
                    <a:lumMod val="60000"/>
                    <a:lumOff val="40000"/>
                  </a:schemeClr>
                </a:solidFill>
              </a:rPr>
              <a:t> </a:t>
            </a:r>
            <a:endParaRPr sz="3200" b="1" dirty="0">
              <a:ln/>
              <a:solidFill>
                <a:schemeClr val="accent4">
                  <a:lumMod val="60000"/>
                  <a:lumOff val="40000"/>
                </a:schemeClr>
              </a:solidFill>
            </a:endParaRPr>
          </a:p>
        </p:txBody>
      </p:sp>
      <p:pic>
        <p:nvPicPr>
          <p:cNvPr id="3" name="صورة 2">
            <a:extLst>
              <a:ext uri="{FF2B5EF4-FFF2-40B4-BE49-F238E27FC236}">
                <a16:creationId xmlns:a16="http://schemas.microsoft.com/office/drawing/2014/main" id="{865E9E40-34D7-4D12-9DC5-41A9CB7A12E4}"/>
              </a:ext>
            </a:extLst>
          </p:cNvPr>
          <p:cNvPicPr>
            <a:picLocks noChangeAspect="1"/>
          </p:cNvPicPr>
          <p:nvPr/>
        </p:nvPicPr>
        <p:blipFill rotWithShape="1">
          <a:blip r:embed="rId3"/>
          <a:srcRect t="58695"/>
          <a:stretch/>
        </p:blipFill>
        <p:spPr>
          <a:xfrm>
            <a:off x="685800" y="3886200"/>
            <a:ext cx="11039475" cy="2554288"/>
          </a:xfrm>
          <a:prstGeom prst="rect">
            <a:avLst/>
          </a:prstGeom>
          <a:ln>
            <a:noFill/>
          </a:ln>
          <a:effectLst>
            <a:softEdge rad="112500"/>
          </a:effectLst>
        </p:spPr>
      </p:pic>
    </p:spTree>
    <p:extLst>
      <p:ext uri="{BB962C8B-B14F-4D97-AF65-F5344CB8AC3E}">
        <p14:creationId xmlns:p14="http://schemas.microsoft.com/office/powerpoint/2010/main" val="3972079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Horizontal)">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Horizontal)">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Horizontal)">
                                      <p:cBhvr>
                                        <p:cTn id="22" dur="500"/>
                                        <p:tgtEl>
                                          <p:spTgt spid="4">
                                            <p:txEl>
                                              <p:pRg st="3" end="3"/>
                                            </p:txEl>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ppt_w</p:attrName>
                                        </p:attrNameLst>
                                      </p:cBhvr>
                                      <p:tavLst>
                                        <p:tav tm="0">
                                          <p:val>
                                            <p:fltVal val="0"/>
                                          </p:val>
                                        </p:tav>
                                        <p:tav tm="100000">
                                          <p:val>
                                            <p:strVal val="#ppt_w"/>
                                          </p:val>
                                        </p:tav>
                                      </p:tavLst>
                                    </p:anim>
                                    <p:anim calcmode="lin" valueType="num">
                                      <p:cBhvr>
                                        <p:cTn id="27" dur="1000" fill="hold"/>
                                        <p:tgtEl>
                                          <p:spTgt spid="31"/>
                                        </p:tgtEl>
                                        <p:attrNameLst>
                                          <p:attrName>ppt_h</p:attrName>
                                        </p:attrNameLst>
                                      </p:cBhvr>
                                      <p:tavLst>
                                        <p:tav tm="0">
                                          <p:val>
                                            <p:fltVal val="0"/>
                                          </p:val>
                                        </p:tav>
                                        <p:tav tm="100000">
                                          <p:val>
                                            <p:strVal val="#ppt_h"/>
                                          </p:val>
                                        </p:tav>
                                      </p:tavLst>
                                    </p:anim>
                                    <p:animEffect transition="in" filter="fade">
                                      <p:cBhvr>
                                        <p:cTn id="28" dur="1000"/>
                                        <p:tgtEl>
                                          <p:spTgt spid="31"/>
                                        </p:tgtEl>
                                      </p:cBhvr>
                                    </p:animEffect>
                                  </p:childTnLst>
                                </p:cTn>
                              </p:par>
                            </p:childTnLst>
                          </p:cTn>
                        </p:par>
                        <p:par>
                          <p:cTn id="29" fill="hold" nodeType="afterGroup">
                            <p:stCondLst>
                              <p:cond delay="1500"/>
                            </p:stCondLst>
                            <p:childTnLst>
                              <p:par>
                                <p:cTn id="30" presetID="53"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fltVal val="0"/>
                                          </p:val>
                                        </p:tav>
                                        <p:tav tm="100000">
                                          <p:val>
                                            <p:strVal val="#ppt_w"/>
                                          </p:val>
                                        </p:tav>
                                      </p:tavLst>
                                    </p:anim>
                                    <p:anim calcmode="lin" valueType="num">
                                      <p:cBhvr>
                                        <p:cTn id="33" dur="1000" fill="hold"/>
                                        <p:tgtEl>
                                          <p:spTgt spid="36"/>
                                        </p:tgtEl>
                                        <p:attrNameLst>
                                          <p:attrName>ppt_h</p:attrName>
                                        </p:attrNameLst>
                                      </p:cBhvr>
                                      <p:tavLst>
                                        <p:tav tm="0">
                                          <p:val>
                                            <p:fltVal val="0"/>
                                          </p:val>
                                        </p:tav>
                                        <p:tav tm="100000">
                                          <p:val>
                                            <p:strVal val="#ppt_h"/>
                                          </p:val>
                                        </p:tav>
                                      </p:tavLst>
                                    </p:anim>
                                    <p:animEffect transition="in" filter="fade">
                                      <p:cBhvr>
                                        <p:cTn id="34" dur="1000"/>
                                        <p:tgtEl>
                                          <p:spTgt spid="3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p:cTn id="39" dur="1000" fill="hold"/>
                                        <p:tgtEl>
                                          <p:spTgt spid="4">
                                            <p:txEl>
                                              <p:pRg st="5" end="5"/>
                                            </p:txEl>
                                          </p:spTgt>
                                        </p:tgtEl>
                                        <p:attrNameLst>
                                          <p:attrName>ppt_x</p:attrName>
                                        </p:attrNameLst>
                                      </p:cBhvr>
                                      <p:tavLst>
                                        <p:tav tm="0">
                                          <p:val>
                                            <p:strVal val="#ppt_x-.2"/>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4">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Effect transition="in" filter="fade">
                                      <p:cBhvr>
                                        <p:cTn id="48" dur="1000"/>
                                        <p:tgtEl>
                                          <p:spTgt spid="34"/>
                                        </p:tgtEl>
                                      </p:cBhvr>
                                    </p:animEffect>
                                  </p:childTnLst>
                                </p:cTn>
                              </p:par>
                            </p:childTnLst>
                          </p:cTn>
                        </p:par>
                        <p:par>
                          <p:cTn id="49" fill="hold" nodeType="afterGroup">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000"/>
                                        <p:tgtEl>
                                          <p:spTgt spid="3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9" presetClass="entr" presetSubtype="0"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 calcmode="lin" valueType="num">
                                      <p:cBhvr>
                                        <p:cTn id="57" dur="1000" fill="hold"/>
                                        <p:tgtEl>
                                          <p:spTgt spid="4">
                                            <p:txEl>
                                              <p:pRg st="6" end="6"/>
                                            </p:txEl>
                                          </p:spTgt>
                                        </p:tgtEl>
                                        <p:attrNameLst>
                                          <p:attrName>ppt_x</p:attrName>
                                        </p:attrNameLst>
                                      </p:cBhvr>
                                      <p:tavLst>
                                        <p:tav tm="0">
                                          <p:val>
                                            <p:strVal val="#ppt_x-.2"/>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9"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4607295-4E30-492A-B7C2-03F5E7762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3700" y="38098"/>
            <a:ext cx="1162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مستطيل 21">
            <a:extLst>
              <a:ext uri="{FF2B5EF4-FFF2-40B4-BE49-F238E27FC236}">
                <a16:creationId xmlns:a16="http://schemas.microsoft.com/office/drawing/2014/main" id="{1084B04C-AD79-4110-BC8D-DC5B47489738}"/>
              </a:ext>
            </a:extLst>
          </p:cNvPr>
          <p:cNvSpPr/>
          <p:nvPr/>
        </p:nvSpPr>
        <p:spPr>
          <a:xfrm>
            <a:off x="10976567" y="4143376"/>
            <a:ext cx="655949" cy="461665"/>
          </a:xfrm>
          <a:prstGeom prst="rect">
            <a:avLst/>
          </a:prstGeom>
          <a:ln/>
        </p:spPr>
        <p:style>
          <a:lnRef idx="0">
            <a:schemeClr val="accent2"/>
          </a:lnRef>
          <a:fillRef idx="3">
            <a:schemeClr val="accent2"/>
          </a:fillRef>
          <a:effectRef idx="3">
            <a:schemeClr val="accent2"/>
          </a:effectRef>
          <a:fontRef idx="minor">
            <a:schemeClr val="lt1"/>
          </a:fontRef>
        </p:style>
        <p:txBody>
          <a:bodyPr wrap="none">
            <a:spAutoFit/>
          </a:bodyPr>
          <a:lstStyle/>
          <a:p>
            <a:pPr rtl="0">
              <a:defRPr/>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rPr>
              <a:t>عللي</a:t>
            </a:r>
          </a:p>
        </p:txBody>
      </p:sp>
      <p:pic>
        <p:nvPicPr>
          <p:cNvPr id="7" name="Picture 2" descr="http://meetewanrobb.com/images/why1.gif">
            <a:extLst>
              <a:ext uri="{FF2B5EF4-FFF2-40B4-BE49-F238E27FC236}">
                <a16:creationId xmlns:a16="http://schemas.microsoft.com/office/drawing/2014/main" id="{12A37C29-726C-4DBB-8445-FE400840B90A}"/>
              </a:ext>
            </a:extLst>
          </p:cNvPr>
          <p:cNvPicPr>
            <a:picLocks noChangeAspect="1" noChangeArrowheads="1"/>
          </p:cNvPicPr>
          <p:nvPr/>
        </p:nvPicPr>
        <p:blipFill>
          <a:blip r:embed="rId3">
            <a:lum bright="-10000"/>
            <a:clrChange>
              <a:clrFrom>
                <a:srgbClr val="FFFFFF"/>
              </a:clrFrom>
              <a:clrTo>
                <a:srgbClr val="FFFFFF">
                  <a:alpha val="0"/>
                </a:srgbClr>
              </a:clrTo>
            </a:clrChange>
          </a:blip>
          <a:srcRect l="21561" r="9445"/>
          <a:stretch>
            <a:fillRect/>
          </a:stretch>
        </p:blipFill>
        <p:spPr bwMode="auto">
          <a:xfrm flipH="1">
            <a:off x="11304541" y="487749"/>
            <a:ext cx="838200" cy="1676400"/>
          </a:xfrm>
          <a:prstGeom prst="roundRect">
            <a:avLst>
              <a:gd name="adj" fmla="val 20707"/>
            </a:avLst>
          </a:prstGeom>
          <a:noFill/>
          <a:ln w="9525">
            <a:noFill/>
            <a:miter lim="800000"/>
            <a:headEnd/>
            <a:tailEnd/>
          </a:ln>
        </p:spPr>
      </p:pic>
      <p:sp>
        <p:nvSpPr>
          <p:cNvPr id="13" name="وسيلة شرح مستطيلة مستديرة الزوايا 12">
            <a:extLst>
              <a:ext uri="{FF2B5EF4-FFF2-40B4-BE49-F238E27FC236}">
                <a16:creationId xmlns:a16="http://schemas.microsoft.com/office/drawing/2014/main" id="{6EE33189-E2BD-4179-B3EC-1BC833689AC0}"/>
              </a:ext>
            </a:extLst>
          </p:cNvPr>
          <p:cNvSpPr/>
          <p:nvPr/>
        </p:nvSpPr>
        <p:spPr>
          <a:xfrm>
            <a:off x="7848600" y="654282"/>
            <a:ext cx="3425031" cy="1171575"/>
          </a:xfrm>
          <a:prstGeom prst="wedgeRoundRectCallout">
            <a:avLst>
              <a:gd name="adj1" fmla="val -64727"/>
              <a:gd name="adj2" fmla="val 41894"/>
              <a:gd name="adj3" fmla="val 16667"/>
            </a:avLst>
          </a:prstGeom>
        </p:spPr>
        <p:style>
          <a:lnRef idx="0">
            <a:schemeClr val="dk1"/>
          </a:lnRef>
          <a:fillRef idx="3">
            <a:schemeClr val="dk1"/>
          </a:fillRef>
          <a:effectRef idx="3">
            <a:schemeClr val="dk1"/>
          </a:effectRef>
          <a:fontRef idx="minor">
            <a:schemeClr val="lt1"/>
          </a:fontRef>
        </p:style>
        <p:txBody>
          <a:bodyPr rtlCol="1" anchor="ctr"/>
          <a:lstStyle/>
          <a:p>
            <a:pPr algn="ctr" rtl="0">
              <a:defRPr/>
            </a:pPr>
            <a:r>
              <a:rPr lang="ar-SA" sz="3600" b="1" dirty="0"/>
              <a:t>لماذا لا تنمو من البذور ؟</a:t>
            </a:r>
          </a:p>
        </p:txBody>
      </p:sp>
      <p:sp>
        <p:nvSpPr>
          <p:cNvPr id="14" name="مستطيل 13">
            <a:extLst>
              <a:ext uri="{FF2B5EF4-FFF2-40B4-BE49-F238E27FC236}">
                <a16:creationId xmlns:a16="http://schemas.microsoft.com/office/drawing/2014/main" id="{3F558753-C491-44C7-AF4B-E5C630201F5F}"/>
              </a:ext>
            </a:extLst>
          </p:cNvPr>
          <p:cNvSpPr/>
          <p:nvPr/>
        </p:nvSpPr>
        <p:spPr>
          <a:xfrm>
            <a:off x="4421164" y="2196732"/>
            <a:ext cx="3288506" cy="1377951"/>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rtl="0">
              <a:defRPr/>
            </a:pPr>
            <a:r>
              <a:rPr lang="ar-SA" sz="2800" b="1" dirty="0"/>
              <a:t>لأنه ليس لها أزهار أو </a:t>
            </a:r>
            <a:r>
              <a:rPr lang="ar-SA" sz="2800" b="1" dirty="0" err="1"/>
              <a:t>مخاريط</a:t>
            </a:r>
            <a:r>
              <a:rPr lang="ar-SA" sz="2800" b="1" dirty="0"/>
              <a:t> لإنتاج البذور</a:t>
            </a:r>
          </a:p>
        </p:txBody>
      </p:sp>
      <p:pic>
        <p:nvPicPr>
          <p:cNvPr id="14353" name="Picture 5" descr="C:\Users\user\Pictures\صورة5.jpg">
            <a:extLst>
              <a:ext uri="{FF2B5EF4-FFF2-40B4-BE49-F238E27FC236}">
                <a16:creationId xmlns:a16="http://schemas.microsoft.com/office/drawing/2014/main" id="{60EE3D5C-3996-42F1-90B3-EB7DA906B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7" t="2693" r="3297" b="3658"/>
          <a:stretch>
            <a:fillRect/>
          </a:stretch>
        </p:blipFill>
        <p:spPr bwMode="auto">
          <a:xfrm>
            <a:off x="275384" y="2908120"/>
            <a:ext cx="30067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رابط كسهم مستقيم 17">
            <a:extLst>
              <a:ext uri="{FF2B5EF4-FFF2-40B4-BE49-F238E27FC236}">
                <a16:creationId xmlns:a16="http://schemas.microsoft.com/office/drawing/2014/main" id="{254BEE80-2D64-4BAC-AB84-08991120350A}"/>
              </a:ext>
            </a:extLst>
          </p:cNvPr>
          <p:cNvCxnSpPr>
            <a:cxnSpLocks/>
          </p:cNvCxnSpPr>
          <p:nvPr/>
        </p:nvCxnSpPr>
        <p:spPr>
          <a:xfrm>
            <a:off x="7129462" y="2885707"/>
            <a:ext cx="17145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مستطيل 16">
            <a:extLst>
              <a:ext uri="{FF2B5EF4-FFF2-40B4-BE49-F238E27FC236}">
                <a16:creationId xmlns:a16="http://schemas.microsoft.com/office/drawing/2014/main" id="{F80B22CE-8C47-4A12-B1A7-5518038F1473}"/>
              </a:ext>
            </a:extLst>
          </p:cNvPr>
          <p:cNvSpPr/>
          <p:nvPr/>
        </p:nvSpPr>
        <p:spPr>
          <a:xfrm>
            <a:off x="6657975" y="4885617"/>
            <a:ext cx="5037137" cy="1305165"/>
          </a:xfrm>
          <a:prstGeom prst="rect">
            <a:avLst/>
          </a:prstGeom>
          <a:solidFill>
            <a:srgbClr val="FFFFCC"/>
          </a:solidFill>
          <a:ln>
            <a:solidFill>
              <a:srgbClr val="0099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rtl="0">
              <a:lnSpc>
                <a:spcPct val="150000"/>
              </a:lnSpc>
              <a:defRPr/>
            </a:pPr>
            <a:r>
              <a:rPr lang="ar-SA" sz="2800" b="1" dirty="0">
                <a:solidFill>
                  <a:srgbClr val="C00000"/>
                </a:solidFill>
              </a:rPr>
              <a:t>1- تسمية النباتات اللابذرية بهذا الاسم؟</a:t>
            </a:r>
          </a:p>
          <a:p>
            <a:pPr>
              <a:lnSpc>
                <a:spcPct val="150000"/>
              </a:lnSpc>
              <a:defRPr/>
            </a:pPr>
            <a:r>
              <a:rPr lang="ar-SA" sz="2800" b="1" dirty="0">
                <a:solidFill>
                  <a:srgbClr val="C00000"/>
                </a:solidFill>
              </a:rPr>
              <a:t>2- تعيش اللاوعائيات في المناطق الرطبة؟</a:t>
            </a:r>
          </a:p>
        </p:txBody>
      </p:sp>
      <p:sp>
        <p:nvSpPr>
          <p:cNvPr id="19" name="مستطيل 18">
            <a:extLst>
              <a:ext uri="{FF2B5EF4-FFF2-40B4-BE49-F238E27FC236}">
                <a16:creationId xmlns:a16="http://schemas.microsoft.com/office/drawing/2014/main" id="{A74953B3-E549-4F66-B439-B19A2C628A51}"/>
              </a:ext>
            </a:extLst>
          </p:cNvPr>
          <p:cNvSpPr/>
          <p:nvPr/>
        </p:nvSpPr>
        <p:spPr>
          <a:xfrm>
            <a:off x="963659" y="4695806"/>
            <a:ext cx="4751341" cy="954107"/>
          </a:xfrm>
          <a:prstGeom prst="rect">
            <a:avLst/>
          </a:prstGeom>
          <a:solidFill>
            <a:schemeClr val="accent3">
              <a:lumMod val="75000"/>
            </a:schemeClr>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rtl="0">
              <a:defRPr/>
            </a:pPr>
            <a:r>
              <a:rPr lang="ar-SA" sz="2800" b="1" dirty="0">
                <a:solidFill>
                  <a:schemeClr val="bg1"/>
                </a:solidFill>
              </a:rPr>
              <a:t>1- لأنها لا تنمو ولا تتكاثر من البذور بل تتكاثر </a:t>
            </a:r>
            <a:r>
              <a:rPr lang="ar-SA" sz="2800" b="1" dirty="0">
                <a:solidFill>
                  <a:srgbClr val="FFFF00"/>
                </a:solidFill>
              </a:rPr>
              <a:t>بالأبواغ </a:t>
            </a:r>
          </a:p>
        </p:txBody>
      </p:sp>
      <p:sp>
        <p:nvSpPr>
          <p:cNvPr id="21" name="مستطيل 20">
            <a:extLst>
              <a:ext uri="{FF2B5EF4-FFF2-40B4-BE49-F238E27FC236}">
                <a16:creationId xmlns:a16="http://schemas.microsoft.com/office/drawing/2014/main" id="{CA6C253F-FFB0-4ABC-BF51-DCD59B1C2275}"/>
              </a:ext>
            </a:extLst>
          </p:cNvPr>
          <p:cNvSpPr/>
          <p:nvPr/>
        </p:nvSpPr>
        <p:spPr>
          <a:xfrm>
            <a:off x="318293" y="5771346"/>
            <a:ext cx="5429250" cy="954107"/>
          </a:xfrm>
          <a:prstGeom prst="rect">
            <a:avLst/>
          </a:prstGeom>
          <a:solidFill>
            <a:schemeClr val="accent5">
              <a:lumMod val="75000"/>
            </a:schemeClr>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SA" sz="2800" b="1" dirty="0">
                <a:solidFill>
                  <a:schemeClr val="bg1"/>
                </a:solidFill>
              </a:rPr>
              <a:t>2- لأنها </a:t>
            </a:r>
            <a:r>
              <a:rPr lang="ar-SA" sz="2800" b="1" dirty="0">
                <a:solidFill>
                  <a:srgbClr val="FFFF00"/>
                </a:solidFill>
              </a:rPr>
              <a:t>لا تمتلك جذور </a:t>
            </a:r>
            <a:r>
              <a:rPr lang="ar-SA" sz="2800" b="1" dirty="0">
                <a:solidFill>
                  <a:schemeClr val="bg1"/>
                </a:solidFill>
              </a:rPr>
              <a:t>فتمتص الماء مباشرة عبر غشاء الخلية </a:t>
            </a:r>
            <a:r>
              <a:rPr lang="ar-SA" sz="2800" b="1" dirty="0" err="1">
                <a:solidFill>
                  <a:schemeClr val="bg1"/>
                </a:solidFill>
              </a:rPr>
              <a:t>و</a:t>
            </a:r>
            <a:r>
              <a:rPr lang="ar-SA" sz="2800" b="1" dirty="0">
                <a:solidFill>
                  <a:schemeClr val="bg1"/>
                </a:solidFill>
              </a:rPr>
              <a:t> الجدار الخلوي .</a:t>
            </a:r>
          </a:p>
        </p:txBody>
      </p:sp>
      <p:cxnSp>
        <p:nvCxnSpPr>
          <p:cNvPr id="23" name="رابط كسهم مستقيم 22">
            <a:extLst>
              <a:ext uri="{FF2B5EF4-FFF2-40B4-BE49-F238E27FC236}">
                <a16:creationId xmlns:a16="http://schemas.microsoft.com/office/drawing/2014/main" id="{2882F78C-791D-4E75-8C0F-77DE4155DAB7}"/>
              </a:ext>
            </a:extLst>
          </p:cNvPr>
          <p:cNvCxnSpPr>
            <a:cxnSpLocks/>
          </p:cNvCxnSpPr>
          <p:nvPr/>
        </p:nvCxnSpPr>
        <p:spPr>
          <a:xfrm flipH="1" flipV="1">
            <a:off x="5747543" y="5317356"/>
            <a:ext cx="1005682" cy="15038"/>
          </a:xfrm>
          <a:prstGeom prst="straightConnector1">
            <a:avLst/>
          </a:prstGeom>
          <a:ln w="28575">
            <a:solidFill>
              <a:srgbClr val="5FA62A"/>
            </a:solidFill>
            <a:tailEnd type="arrow"/>
          </a:ln>
        </p:spPr>
        <p:style>
          <a:lnRef idx="1">
            <a:schemeClr val="accent1"/>
          </a:lnRef>
          <a:fillRef idx="0">
            <a:schemeClr val="accent1"/>
          </a:fillRef>
          <a:effectRef idx="0">
            <a:schemeClr val="accent1"/>
          </a:effectRef>
          <a:fontRef idx="minor">
            <a:schemeClr val="tx1"/>
          </a:fontRef>
        </p:style>
      </p:cxnSp>
      <p:cxnSp>
        <p:nvCxnSpPr>
          <p:cNvPr id="26" name="رابط كسهم مستقيم 25">
            <a:extLst>
              <a:ext uri="{FF2B5EF4-FFF2-40B4-BE49-F238E27FC236}">
                <a16:creationId xmlns:a16="http://schemas.microsoft.com/office/drawing/2014/main" id="{F5D64BE3-F5BC-4296-AA18-8EEDCFF8E606}"/>
              </a:ext>
            </a:extLst>
          </p:cNvPr>
          <p:cNvCxnSpPr>
            <a:cxnSpLocks/>
          </p:cNvCxnSpPr>
          <p:nvPr/>
        </p:nvCxnSpPr>
        <p:spPr>
          <a:xfrm flipH="1">
            <a:off x="5715000" y="6021955"/>
            <a:ext cx="1038225" cy="0"/>
          </a:xfrm>
          <a:prstGeom prst="straightConnector1">
            <a:avLst/>
          </a:prstGeom>
          <a:ln w="28575">
            <a:solidFill>
              <a:srgbClr val="5FA62A"/>
            </a:solidFill>
            <a:tailEnd type="arrow"/>
          </a:ln>
        </p:spPr>
        <p:style>
          <a:lnRef idx="1">
            <a:schemeClr val="accent1"/>
          </a:lnRef>
          <a:fillRef idx="0">
            <a:schemeClr val="accent1"/>
          </a:fillRef>
          <a:effectRef idx="0">
            <a:schemeClr val="accent1"/>
          </a:effectRef>
          <a:fontRef idx="minor">
            <a:schemeClr val="tx1"/>
          </a:fontRef>
        </p:style>
      </p:cxnSp>
      <p:pic>
        <p:nvPicPr>
          <p:cNvPr id="44034" name="Picture 2" descr="نتيجة بحث الصور عن أزهار">
            <a:extLst>
              <a:ext uri="{FF2B5EF4-FFF2-40B4-BE49-F238E27FC236}">
                <a16:creationId xmlns:a16="http://schemas.microsoft.com/office/drawing/2014/main" id="{A6CF8D98-9E1D-4D14-90CC-457276D323DF}"/>
              </a:ext>
            </a:extLst>
          </p:cNvPr>
          <p:cNvPicPr>
            <a:picLocks noChangeAspect="1" noChangeArrowheads="1"/>
          </p:cNvPicPr>
          <p:nvPr/>
        </p:nvPicPr>
        <p:blipFill>
          <a:blip r:embed="rId5"/>
          <a:srcRect r="26761"/>
          <a:stretch>
            <a:fillRect/>
          </a:stretch>
        </p:blipFill>
        <p:spPr bwMode="auto">
          <a:xfrm flipH="1">
            <a:off x="8848725" y="2028874"/>
            <a:ext cx="2286000" cy="997339"/>
          </a:xfrm>
          <a:prstGeom prst="roundRect">
            <a:avLst>
              <a:gd name="adj" fmla="val 26667"/>
            </a:avLst>
          </a:prstGeom>
          <a:noFill/>
        </p:spPr>
      </p:pic>
      <p:pic>
        <p:nvPicPr>
          <p:cNvPr id="72711" name="Picture 7" descr="http://g04.a.alicdn.com/kf/HTB1AodPKFXXXXXRXVXXq6xXFXXX7/Pinecone-pine-cone-natural-font-b-plants-b-font-Decorative-Flowers-font-b-dried-b-font.jpg">
            <a:extLst>
              <a:ext uri="{FF2B5EF4-FFF2-40B4-BE49-F238E27FC236}">
                <a16:creationId xmlns:a16="http://schemas.microsoft.com/office/drawing/2014/main" id="{93CDFC05-92A3-4A36-8DC6-7E5966743805}"/>
              </a:ext>
            </a:extLst>
          </p:cNvPr>
          <p:cNvPicPr>
            <a:picLocks noChangeAspect="1" noChangeArrowheads="1"/>
          </p:cNvPicPr>
          <p:nvPr/>
        </p:nvPicPr>
        <p:blipFill>
          <a:blip r:embed="rId6" cstate="print"/>
          <a:srcRect l="7000" t="36000" r="29000" b="16000"/>
          <a:stretch>
            <a:fillRect/>
          </a:stretch>
        </p:blipFill>
        <p:spPr bwMode="auto">
          <a:xfrm flipH="1">
            <a:off x="8310163" y="3373586"/>
            <a:ext cx="1986762" cy="1305163"/>
          </a:xfrm>
          <a:prstGeom prst="roundRect">
            <a:avLst>
              <a:gd name="adj" fmla="val 33624"/>
            </a:avLst>
          </a:prstGeom>
          <a:noFill/>
        </p:spPr>
      </p:pic>
      <p:cxnSp>
        <p:nvCxnSpPr>
          <p:cNvPr id="27" name="رابط كسهم مستقيم 26">
            <a:extLst>
              <a:ext uri="{FF2B5EF4-FFF2-40B4-BE49-F238E27FC236}">
                <a16:creationId xmlns:a16="http://schemas.microsoft.com/office/drawing/2014/main" id="{F41FC604-8A13-44C7-8B5B-AD312E9E50BF}"/>
              </a:ext>
            </a:extLst>
          </p:cNvPr>
          <p:cNvCxnSpPr>
            <a:cxnSpLocks/>
          </p:cNvCxnSpPr>
          <p:nvPr/>
        </p:nvCxnSpPr>
        <p:spPr>
          <a:xfrm>
            <a:off x="6753225" y="3352262"/>
            <a:ext cx="1590675" cy="2926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2" descr="صور : نباتات جميلة وغريبة [Bio is Fun [2 ">
            <a:extLst>
              <a:ext uri="{FF2B5EF4-FFF2-40B4-BE49-F238E27FC236}">
                <a16:creationId xmlns:a16="http://schemas.microsoft.com/office/drawing/2014/main" id="{7E16E508-78A1-48F5-B60A-B296938DB50B}"/>
              </a:ext>
            </a:extLst>
          </p:cNvPr>
          <p:cNvPicPr>
            <a:picLocks noChangeAspect="1" noChangeArrowheads="1"/>
          </p:cNvPicPr>
          <p:nvPr/>
        </p:nvPicPr>
        <p:blipFill>
          <a:blip r:embed="rId7" cstate="print"/>
          <a:srcRect b="7658"/>
          <a:stretch>
            <a:fillRect/>
          </a:stretch>
        </p:blipFill>
        <p:spPr bwMode="auto">
          <a:xfrm>
            <a:off x="118228" y="1208087"/>
            <a:ext cx="3429000" cy="1523999"/>
          </a:xfrm>
          <a:prstGeom prst="roundRect">
            <a:avLst/>
          </a:prstGeom>
          <a:noFill/>
          <a:ln w="9525">
            <a:noFill/>
            <a:miter lim="800000"/>
            <a:headEnd/>
            <a:tailEnd/>
          </a:ln>
        </p:spPr>
      </p:pic>
      <p:cxnSp>
        <p:nvCxnSpPr>
          <p:cNvPr id="24" name="رابط كسهم مستقيم 23">
            <a:extLst>
              <a:ext uri="{FF2B5EF4-FFF2-40B4-BE49-F238E27FC236}">
                <a16:creationId xmlns:a16="http://schemas.microsoft.com/office/drawing/2014/main" id="{BD6EEB7D-72B7-4F57-B7FA-3C1695EE23D4}"/>
              </a:ext>
            </a:extLst>
          </p:cNvPr>
          <p:cNvCxnSpPr/>
          <p:nvPr/>
        </p:nvCxnSpPr>
        <p:spPr>
          <a:xfrm rot="16200000" flipH="1">
            <a:off x="1172357" y="1054357"/>
            <a:ext cx="6096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5" name="مستطيل 7">
            <a:extLst>
              <a:ext uri="{FF2B5EF4-FFF2-40B4-BE49-F238E27FC236}">
                <a16:creationId xmlns:a16="http://schemas.microsoft.com/office/drawing/2014/main" id="{A335FB25-7ED2-4CAC-8AB3-734C7721B53F}"/>
              </a:ext>
            </a:extLst>
          </p:cNvPr>
          <p:cNvSpPr>
            <a:spLocks noChangeArrowheads="1"/>
          </p:cNvSpPr>
          <p:nvPr/>
        </p:nvSpPr>
        <p:spPr bwMode="auto">
          <a:xfrm>
            <a:off x="567520" y="389175"/>
            <a:ext cx="159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ar-SA" altLang="ar-SA" b="1" dirty="0">
                <a:solidFill>
                  <a:srgbClr val="165E16"/>
                </a:solidFill>
              </a:rPr>
              <a:t>( تتكاثر بالأبواغ ) </a:t>
            </a:r>
            <a:endParaRPr lang="ar-SA" altLang="ar-SA" dirty="0">
              <a:solidFill>
                <a:srgbClr val="165E1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44034"/>
                                        </p:tgtEl>
                                        <p:attrNameLst>
                                          <p:attrName>style.visibility</p:attrName>
                                        </p:attrNameLst>
                                      </p:cBhvr>
                                      <p:to>
                                        <p:strVal val="visible"/>
                                      </p:to>
                                    </p:set>
                                    <p:animEffect transition="in" filter="barn(inVertical)">
                                      <p:cBhvr>
                                        <p:cTn id="15" dur="500"/>
                                        <p:tgtEl>
                                          <p:spTgt spid="440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2711"/>
                                        </p:tgtEl>
                                        <p:attrNameLst>
                                          <p:attrName>style.visibility</p:attrName>
                                        </p:attrNameLst>
                                      </p:cBhvr>
                                      <p:to>
                                        <p:strVal val="visible"/>
                                      </p:to>
                                    </p:set>
                                    <p:animEffect transition="in" filter="barn(inVertical)">
                                      <p:cBhvr>
                                        <p:cTn id="20" dur="500"/>
                                        <p:tgtEl>
                                          <p:spTgt spid="727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fade">
                                      <p:cBhvr>
                                        <p:cTn id="30" dur="20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4353"/>
                                        </p:tgtEl>
                                        <p:attrNameLst>
                                          <p:attrName>style.visibility</p:attrName>
                                        </p:attrNameLst>
                                      </p:cBhvr>
                                      <p:to>
                                        <p:strVal val="visible"/>
                                      </p:to>
                                    </p:set>
                                    <p:animEffect transition="in" filter="wipe(down)">
                                      <p:cBhvr>
                                        <p:cTn id="54" dur="500"/>
                                        <p:tgtEl>
                                          <p:spTgt spid="1435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fade">
                                      <p:cBhvr>
                                        <p:cTn id="59"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74;p65">
            <a:extLst>
              <a:ext uri="{FF2B5EF4-FFF2-40B4-BE49-F238E27FC236}">
                <a16:creationId xmlns:a16="http://schemas.microsoft.com/office/drawing/2014/main" id="{1945BA92-F6BE-5748-9F3C-E6A2067709BD}"/>
              </a:ext>
            </a:extLst>
          </p:cNvPr>
          <p:cNvGrpSpPr/>
          <p:nvPr/>
        </p:nvGrpSpPr>
        <p:grpSpPr>
          <a:xfrm flipH="1">
            <a:off x="4567790" y="-205513"/>
            <a:ext cx="7305124" cy="1958700"/>
            <a:chOff x="4411970" y="4340222"/>
            <a:chExt cx="779468" cy="242682"/>
          </a:xfrm>
          <a:solidFill>
            <a:schemeClr val="tx2"/>
          </a:solidFill>
        </p:grpSpPr>
        <p:sp>
          <p:nvSpPr>
            <p:cNvPr id="9" name="Google Shape;775;p65">
              <a:extLst>
                <a:ext uri="{FF2B5EF4-FFF2-40B4-BE49-F238E27FC236}">
                  <a16:creationId xmlns:a16="http://schemas.microsoft.com/office/drawing/2014/main" id="{81FCB1D7-E805-1A43-B84C-1C3495A0172D}"/>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6;p65">
              <a:extLst>
                <a:ext uri="{FF2B5EF4-FFF2-40B4-BE49-F238E27FC236}">
                  <a16:creationId xmlns:a16="http://schemas.microsoft.com/office/drawing/2014/main" id="{7D6EBF38-C5AE-B24A-8497-C96B2F75B64E}"/>
                </a:ext>
              </a:extLst>
            </p:cNvPr>
            <p:cNvSpPr/>
            <p:nvPr/>
          </p:nvSpPr>
          <p:spPr>
            <a:xfrm>
              <a:off x="4457010"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777;p65">
              <a:extLst>
                <a:ext uri="{FF2B5EF4-FFF2-40B4-BE49-F238E27FC236}">
                  <a16:creationId xmlns:a16="http://schemas.microsoft.com/office/drawing/2014/main" id="{3233C0D7-6127-DB4B-B4F7-9084C9617689}"/>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2" algn="ctr"/>
              <a:r>
                <a:rPr lang="ar-SA" sz="2800" b="1" dirty="0">
                  <a:solidFill>
                    <a:schemeClr val="tx1">
                      <a:lumMod val="75000"/>
                      <a:lumOff val="25000"/>
                    </a:schemeClr>
                  </a:solidFill>
                </a:rPr>
                <a:t>         </a:t>
              </a:r>
              <a:r>
                <a:rPr lang="ar-SA" sz="3200" b="1" dirty="0">
                  <a:solidFill>
                    <a:schemeClr val="tx1">
                      <a:lumMod val="75000"/>
                      <a:lumOff val="25000"/>
                    </a:schemeClr>
                  </a:solidFill>
                </a:rPr>
                <a:t>الأهداف المتوقع منك تحقيقها </a:t>
              </a:r>
            </a:p>
            <a:p>
              <a:pPr lvl="2" algn="ctr" rtl="1"/>
              <a:r>
                <a:rPr lang="ar-SA" sz="3200" b="1" dirty="0">
                  <a:solidFill>
                    <a:schemeClr val="tx1">
                      <a:lumMod val="75000"/>
                      <a:lumOff val="25000"/>
                    </a:schemeClr>
                  </a:solidFill>
                </a:rPr>
                <a:t>        في نهاية الدرس بإذن الله</a:t>
              </a:r>
              <a:endParaRPr sz="3200" b="1" dirty="0">
                <a:solidFill>
                  <a:schemeClr val="tx1">
                    <a:lumMod val="75000"/>
                    <a:lumOff val="25000"/>
                  </a:schemeClr>
                </a:solidFill>
              </a:endParaRPr>
            </a:p>
          </p:txBody>
        </p:sp>
      </p:grpSp>
      <p:sp>
        <p:nvSpPr>
          <p:cNvPr id="20" name="مربع نص 19">
            <a:extLst>
              <a:ext uri="{FF2B5EF4-FFF2-40B4-BE49-F238E27FC236}">
                <a16:creationId xmlns:a16="http://schemas.microsoft.com/office/drawing/2014/main" id="{EC1FEA7F-751E-594E-9371-B232B3BD3990}"/>
              </a:ext>
            </a:extLst>
          </p:cNvPr>
          <p:cNvSpPr txBox="1"/>
          <p:nvPr/>
        </p:nvSpPr>
        <p:spPr>
          <a:xfrm>
            <a:off x="4239932" y="2223523"/>
            <a:ext cx="7409455" cy="3765292"/>
          </a:xfrm>
          <a:prstGeom prst="roundRect">
            <a:avLst>
              <a:gd name="adj" fmla="val 50000"/>
            </a:avLst>
          </a:prstGeom>
          <a:solidFill>
            <a:schemeClr val="accent5">
              <a:lumMod val="20000"/>
              <a:lumOff val="80000"/>
            </a:schemeClr>
          </a:solidFill>
        </p:spPr>
        <p:txBody>
          <a:bodyPr wrap="square" rtlCol="1" anchor="ctr">
            <a:sp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endParaRPr kumimoji="0" lang="ar-SA" sz="2800" b="0" i="0" u="none" strike="noStrike" kern="1200" cap="none" spc="0" normalizeH="0" noProof="0" dirty="0">
              <a:ln>
                <a:noFill/>
              </a:ln>
              <a:solidFill>
                <a:srgbClr val="FF0000"/>
              </a:solidFill>
              <a:effectLst/>
              <a:uLnTx/>
              <a:uFillTx/>
              <a:latin typeface="+mj-lt"/>
              <a:ea typeface="+mj-ea"/>
              <a:cs typeface="PT Bold Heading" pitchFamily="2" charset="-78"/>
            </a:endParaRPr>
          </a:p>
          <a:p>
            <a:pPr marL="342900" marR="0" lvl="0" indent="-342900" algn="r" defTabSz="914400" rtl="1" eaLnBrk="1" fontAlgn="auto" latinLnBrk="0" hangingPunct="1">
              <a:lnSpc>
                <a:spcPct val="100000"/>
              </a:lnSpc>
              <a:spcBef>
                <a:spcPct val="0"/>
              </a:spcBef>
              <a:spcAft>
                <a:spcPts val="0"/>
              </a:spcAft>
              <a:buClrTx/>
              <a:buSzTx/>
              <a:buFont typeface="Arial" panose="020B0604020202020204" pitchFamily="34" charset="0"/>
              <a:buChar char="•"/>
              <a:tabLst/>
              <a:defRPr/>
            </a:pPr>
            <a:r>
              <a:rPr lang="ar-SA" sz="2800" dirty="0">
                <a:latin typeface="+mj-lt"/>
                <a:ea typeface="+mj-ea"/>
                <a:cs typeface="PT Bold Heading" pitchFamily="2" charset="-78"/>
              </a:rPr>
              <a:t>تحدد الخصائص العامة لجميع النباتات </a:t>
            </a:r>
          </a:p>
          <a:p>
            <a:pPr marL="342900" marR="0" lvl="0" indent="-342900" algn="r" defTabSz="914400" rtl="1" eaLnBrk="1" fontAlgn="auto" latinLnBrk="0" hangingPunct="1">
              <a:lnSpc>
                <a:spcPct val="100000"/>
              </a:lnSpc>
              <a:spcBef>
                <a:spcPct val="0"/>
              </a:spcBef>
              <a:spcAft>
                <a:spcPts val="0"/>
              </a:spcAft>
              <a:buClrTx/>
              <a:buSzTx/>
              <a:buFont typeface="Arial" panose="020B0604020202020204" pitchFamily="34" charset="0"/>
              <a:buChar char="•"/>
              <a:tabLst/>
              <a:defRPr/>
            </a:pPr>
            <a:r>
              <a:rPr lang="ar-SA" sz="2800" dirty="0">
                <a:latin typeface="+mj-lt"/>
                <a:ea typeface="+mj-ea"/>
                <a:cs typeface="PT Bold Heading" pitchFamily="2" charset="-78"/>
              </a:rPr>
              <a:t>تقارن بين النباتات الوعائية واللاوعائية</a:t>
            </a:r>
          </a:p>
          <a:p>
            <a:pPr marL="342900" marR="0" lvl="0" indent="-342900" algn="r" defTabSz="914400" rtl="1" eaLnBrk="1" fontAlgn="auto" latinLnBrk="0" hangingPunct="1">
              <a:lnSpc>
                <a:spcPct val="100000"/>
              </a:lnSpc>
              <a:spcBef>
                <a:spcPct val="0"/>
              </a:spcBef>
              <a:spcAft>
                <a:spcPts val="0"/>
              </a:spcAft>
              <a:buClrTx/>
              <a:buSzTx/>
              <a:buFont typeface="Arial" panose="020B0604020202020204" pitchFamily="34" charset="0"/>
              <a:buChar char="•"/>
              <a:tabLst/>
              <a:defRPr/>
            </a:pPr>
            <a:r>
              <a:rPr lang="ar-SA" sz="2800" dirty="0">
                <a:latin typeface="+mj-lt"/>
                <a:ea typeface="+mj-ea"/>
                <a:cs typeface="PT Bold Heading" pitchFamily="2" charset="-78"/>
              </a:rPr>
              <a:t>تميز خصائص كل من النباتات اللاوعائية اللابذرية والنباتات الوعائية اللابذرية </a:t>
            </a:r>
          </a:p>
          <a:p>
            <a:pPr marL="342900" marR="0" lvl="0" indent="-342900" algn="r" defTabSz="914400" rtl="1" eaLnBrk="1" fontAlgn="auto" latinLnBrk="0" hangingPunct="1">
              <a:lnSpc>
                <a:spcPct val="100000"/>
              </a:lnSpc>
              <a:spcBef>
                <a:spcPct val="0"/>
              </a:spcBef>
              <a:spcAft>
                <a:spcPts val="0"/>
              </a:spcAft>
              <a:buClrTx/>
              <a:buSzTx/>
              <a:buFont typeface="Arial" panose="020B0604020202020204" pitchFamily="34" charset="0"/>
              <a:buChar char="•"/>
              <a:tabLst/>
              <a:defRPr/>
            </a:pPr>
            <a:r>
              <a:rPr lang="ar-SA" sz="2800" dirty="0">
                <a:latin typeface="+mj-lt"/>
                <a:ea typeface="+mj-ea"/>
                <a:cs typeface="PT Bold Heading" pitchFamily="2" charset="-78"/>
              </a:rPr>
              <a:t>تحدد أهمية بعض النباتات اللاوعائية والوعائية</a:t>
            </a:r>
          </a:p>
        </p:txBody>
      </p:sp>
      <p:sp>
        <p:nvSpPr>
          <p:cNvPr id="21" name="Google Shape;9514;p73">
            <a:extLst>
              <a:ext uri="{FF2B5EF4-FFF2-40B4-BE49-F238E27FC236}">
                <a16:creationId xmlns:a16="http://schemas.microsoft.com/office/drawing/2014/main" id="{60DADD6F-7344-4C4E-B413-8F7445008A35}"/>
              </a:ext>
            </a:extLst>
          </p:cNvPr>
          <p:cNvSpPr/>
          <p:nvPr/>
        </p:nvSpPr>
        <p:spPr>
          <a:xfrm>
            <a:off x="10414103" y="1119110"/>
            <a:ext cx="641703" cy="634077"/>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مستطيل 12">
            <a:extLst>
              <a:ext uri="{FF2B5EF4-FFF2-40B4-BE49-F238E27FC236}">
                <a16:creationId xmlns:a16="http://schemas.microsoft.com/office/drawing/2014/main" id="{4493EA61-38A7-44AE-8FF4-2F28F3F65B39}"/>
              </a:ext>
            </a:extLst>
          </p:cNvPr>
          <p:cNvSpPr/>
          <p:nvPr/>
        </p:nvSpPr>
        <p:spPr>
          <a:xfrm>
            <a:off x="0" y="104577"/>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النباتات</a:t>
            </a:r>
          </a:p>
        </p:txBody>
      </p:sp>
      <p:pic>
        <p:nvPicPr>
          <p:cNvPr id="12" name="Picture 2">
            <a:hlinkClick r:id="rId2"/>
            <a:extLst>
              <a:ext uri="{FF2B5EF4-FFF2-40B4-BE49-F238E27FC236}">
                <a16:creationId xmlns:a16="http://schemas.microsoft.com/office/drawing/2014/main" id="{B4602287-A1A1-414C-83C1-3F30F8906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7" r="34027"/>
          <a:stretch/>
        </p:blipFill>
        <p:spPr bwMode="auto">
          <a:xfrm>
            <a:off x="209730" y="1153870"/>
            <a:ext cx="2819220" cy="5455905"/>
          </a:xfrm>
          <a:prstGeom prst="rect">
            <a:avLst/>
          </a:prstGeom>
          <a:noFill/>
          <a:ln>
            <a:solidFill>
              <a:schemeClr val="tx1"/>
            </a:solidFill>
          </a:ln>
        </p:spPr>
      </p:pic>
    </p:spTree>
    <p:extLst>
      <p:ext uri="{BB962C8B-B14F-4D97-AF65-F5344CB8AC3E}">
        <p14:creationId xmlns:p14="http://schemas.microsoft.com/office/powerpoint/2010/main" val="2761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a16="http://schemas.microsoft.com/office/drawing/2014/main" id="{DC8AA5BA-F463-354E-9E84-8ED4E1EE993C}"/>
              </a:ext>
            </a:extLst>
          </p:cNvPr>
          <p:cNvSpPr/>
          <p:nvPr/>
        </p:nvSpPr>
        <p:spPr>
          <a:xfrm>
            <a:off x="830580" y="512618"/>
            <a:ext cx="10530840" cy="603143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defTabSz="914400" rtl="0" eaLnBrk="1" latinLnBrk="0" hangingPunct="1">
              <a:lnSpc>
                <a:spcPct val="100000"/>
              </a:lnSpc>
              <a:spcBef>
                <a:spcPts val="0"/>
              </a:spcBef>
              <a:spcAft>
                <a:spcPts val="0"/>
              </a:spcAft>
              <a:buClr>
                <a:srgbClr val="000000"/>
              </a:buClr>
              <a:buFont typeface="Arial"/>
            </a:pPr>
            <a:endParaRPr lang="ar-SA"/>
          </a:p>
        </p:txBody>
      </p:sp>
      <p:sp>
        <p:nvSpPr>
          <p:cNvPr id="11" name="مربع نص 10">
            <a:extLst>
              <a:ext uri="{FF2B5EF4-FFF2-40B4-BE49-F238E27FC236}">
                <a16:creationId xmlns:a16="http://schemas.microsoft.com/office/drawing/2014/main" id="{70DBD288-34F9-2B43-B899-BD83655A2312}"/>
              </a:ext>
            </a:extLst>
          </p:cNvPr>
          <p:cNvSpPr txBox="1"/>
          <p:nvPr/>
        </p:nvSpPr>
        <p:spPr>
          <a:xfrm>
            <a:off x="6602101" y="4786520"/>
            <a:ext cx="184730" cy="369332"/>
          </a:xfrm>
          <a:prstGeom prst="rect">
            <a:avLst/>
          </a:prstGeom>
          <a:solidFill>
            <a:schemeClr val="bg1"/>
          </a:solidFill>
        </p:spPr>
        <p:txBody>
          <a:bodyPr wrap="none" rtlCol="1">
            <a:spAutoFit/>
          </a:bodyPr>
          <a:lstStyle/>
          <a:p>
            <a:endParaRPr lang="ar-SA" dirty="0"/>
          </a:p>
        </p:txBody>
      </p:sp>
      <p:sp>
        <p:nvSpPr>
          <p:cNvPr id="12" name="مربع نص 11">
            <a:extLst>
              <a:ext uri="{FF2B5EF4-FFF2-40B4-BE49-F238E27FC236}">
                <a16:creationId xmlns:a16="http://schemas.microsoft.com/office/drawing/2014/main" id="{E4036E8A-CAF0-B247-8ADC-FB377A083233}"/>
              </a:ext>
            </a:extLst>
          </p:cNvPr>
          <p:cNvSpPr txBox="1"/>
          <p:nvPr/>
        </p:nvSpPr>
        <p:spPr>
          <a:xfrm>
            <a:off x="8045543" y="304583"/>
            <a:ext cx="2856519" cy="523220"/>
          </a:xfrm>
          <a:prstGeom prst="rect">
            <a:avLst/>
          </a:prstGeom>
          <a:solidFill>
            <a:schemeClr val="accent6">
              <a:lumMod val="40000"/>
              <a:lumOff val="60000"/>
            </a:schemeClr>
          </a:solidFill>
        </p:spPr>
        <p:txBody>
          <a:bodyPr wrap="square" rtlCol="1">
            <a:spAutoFit/>
          </a:bodyPr>
          <a:lstStyle/>
          <a:p>
            <a:pPr marL="0" algn="ctr" defTabSz="914400" rtl="0" eaLnBrk="1" latinLnBrk="0" hangingPunct="1"/>
            <a:r>
              <a:rPr lang="ar-SA" sz="2800" b="1" dirty="0"/>
              <a:t>تقويم مرحلي</a:t>
            </a:r>
          </a:p>
        </p:txBody>
      </p:sp>
      <p:grpSp>
        <p:nvGrpSpPr>
          <p:cNvPr id="13" name="مجموعة 12">
            <a:extLst>
              <a:ext uri="{FF2B5EF4-FFF2-40B4-BE49-F238E27FC236}">
                <a16:creationId xmlns:a16="http://schemas.microsoft.com/office/drawing/2014/main" id="{B25CA69C-31D0-DB43-B047-05A461F71075}"/>
              </a:ext>
            </a:extLst>
          </p:cNvPr>
          <p:cNvGrpSpPr/>
          <p:nvPr/>
        </p:nvGrpSpPr>
        <p:grpSpPr>
          <a:xfrm>
            <a:off x="-23232" y="91269"/>
            <a:ext cx="3624300" cy="1488529"/>
            <a:chOff x="-36301" y="209921"/>
            <a:chExt cx="3624300" cy="1488529"/>
          </a:xfrm>
        </p:grpSpPr>
        <p:pic>
          <p:nvPicPr>
            <p:cNvPr id="14" name="صورة 13" descr=".kj.jpg">
              <a:extLst>
                <a:ext uri="{FF2B5EF4-FFF2-40B4-BE49-F238E27FC236}">
                  <a16:creationId xmlns:a16="http://schemas.microsoft.com/office/drawing/2014/main" id="{851BF4A7-DFA6-1640-A56F-B22ADC93F592}"/>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15" name="مستطيل مستدير الزوايا 3">
              <a:extLst>
                <a:ext uri="{FF2B5EF4-FFF2-40B4-BE49-F238E27FC236}">
                  <a16:creationId xmlns:a16="http://schemas.microsoft.com/office/drawing/2014/main" id="{B81C84D3-C71E-794C-A9CD-92043D22619F}"/>
                </a:ext>
              </a:extLst>
            </p:cNvPr>
            <p:cNvSpPr/>
            <p:nvPr/>
          </p:nvSpPr>
          <p:spPr bwMode="auto">
            <a:xfrm>
              <a:off x="1438059" y="281928"/>
              <a:ext cx="2149940" cy="93438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defRPr/>
              </a:pPr>
              <a:r>
                <a:rPr lang="ar-SA" sz="2800" b="1" dirty="0">
                  <a:solidFill>
                    <a:schemeClr val="bg2">
                      <a:lumMod val="25000"/>
                    </a:schemeClr>
                  </a:solidFill>
                </a:rPr>
                <a:t>فردي </a:t>
              </a:r>
              <a:endParaRPr lang="ar-SA" sz="2800" dirty="0">
                <a:solidFill>
                  <a:schemeClr val="bg2">
                    <a:lumMod val="25000"/>
                  </a:schemeClr>
                </a:solidFill>
              </a:endParaRPr>
            </a:p>
          </p:txBody>
        </p:sp>
      </p:grpSp>
      <p:sp>
        <p:nvSpPr>
          <p:cNvPr id="16" name="مستطيل مستدير الزوايا 15">
            <a:extLst>
              <a:ext uri="{FF2B5EF4-FFF2-40B4-BE49-F238E27FC236}">
                <a16:creationId xmlns:a16="http://schemas.microsoft.com/office/drawing/2014/main" id="{4DDC9621-DC0A-E444-B76A-30A4111EEB52}"/>
              </a:ext>
            </a:extLst>
          </p:cNvPr>
          <p:cNvSpPr/>
          <p:nvPr/>
        </p:nvSpPr>
        <p:spPr>
          <a:xfrm>
            <a:off x="1951774" y="1800345"/>
            <a:ext cx="8627914" cy="100393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solidFill>
                  <a:srgbClr val="C00000"/>
                </a:solidFill>
                <a:latin typeface="Muna" pitchFamily="2" charset="-78"/>
                <a:cs typeface="PT Bold Heading" panose="02010400000000000000" pitchFamily="2" charset="-78"/>
              </a:rPr>
              <a:t>النباتات اللاوعائية تمتص الماء مباشرة عبر ..</a:t>
            </a:r>
            <a:endParaRPr lang="ar-SA" sz="2800" b="1" dirty="0">
              <a:solidFill>
                <a:schemeClr val="tx1"/>
              </a:solidFill>
              <a:latin typeface="Muna" pitchFamily="2" charset="-78"/>
            </a:endParaRPr>
          </a:p>
        </p:txBody>
      </p:sp>
      <mc:AlternateContent xmlns:mc="http://schemas.openxmlformats.org/markup-compatibility/2006" xmlns:p14="http://schemas.microsoft.com/office/powerpoint/2010/main">
        <mc:Choice Requires="p14">
          <p:contentPart p14:bwMode="auto" r:id="rId3">
            <p14:nvContentPartPr>
              <p14:cNvPr id="2" name="حبر 1">
                <a:extLst>
                  <a:ext uri="{FF2B5EF4-FFF2-40B4-BE49-F238E27FC236}">
                    <a16:creationId xmlns:a16="http://schemas.microsoft.com/office/drawing/2014/main" id="{1BDFED88-A736-924A-8D00-7B0211EB937D}"/>
                  </a:ext>
                </a:extLst>
              </p14:cNvPr>
              <p14:cNvContentPartPr/>
              <p14:nvPr/>
            </p14:nvContentPartPr>
            <p14:xfrm>
              <a:off x="6103080" y="2297520"/>
              <a:ext cx="653760" cy="1088280"/>
            </p14:xfrm>
          </p:contentPart>
        </mc:Choice>
        <mc:Fallback xmlns="">
          <p:pic>
            <p:nvPicPr>
              <p:cNvPr id="2" name="حبر 1">
                <a:extLst>
                  <a:ext uri="{FF2B5EF4-FFF2-40B4-BE49-F238E27FC236}">
                    <a16:creationId xmlns:a16="http://schemas.microsoft.com/office/drawing/2014/main" id="{1BDFED88-A736-924A-8D00-7B0211EB937D}"/>
                  </a:ext>
                </a:extLst>
              </p:cNvPr>
              <p:cNvPicPr/>
              <p:nvPr/>
            </p:nvPicPr>
            <p:blipFill>
              <a:blip r:embed="rId4"/>
              <a:stretch>
                <a:fillRect/>
              </a:stretch>
            </p:blipFill>
            <p:spPr>
              <a:xfrm>
                <a:off x="6093720" y="2288160"/>
                <a:ext cx="672480" cy="1107000"/>
              </a:xfrm>
              <a:prstGeom prst="rect">
                <a:avLst/>
              </a:prstGeom>
            </p:spPr>
          </p:pic>
        </mc:Fallback>
      </mc:AlternateContent>
      <p:sp>
        <p:nvSpPr>
          <p:cNvPr id="23" name="مستطيل مستدير الزوايا 17">
            <a:extLst>
              <a:ext uri="{FF2B5EF4-FFF2-40B4-BE49-F238E27FC236}">
                <a16:creationId xmlns:a16="http://schemas.microsoft.com/office/drawing/2014/main" id="{B57C85E6-E00A-4145-B389-7A741D2F424D}"/>
              </a:ext>
            </a:extLst>
          </p:cNvPr>
          <p:cNvSpPr/>
          <p:nvPr/>
        </p:nvSpPr>
        <p:spPr>
          <a:xfrm>
            <a:off x="2249368" y="3153622"/>
            <a:ext cx="2703400"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الساق </a:t>
            </a:r>
          </a:p>
        </p:txBody>
      </p:sp>
      <p:sp>
        <p:nvSpPr>
          <p:cNvPr id="24" name="مستطيل مستدير الزوايا 17">
            <a:extLst>
              <a:ext uri="{FF2B5EF4-FFF2-40B4-BE49-F238E27FC236}">
                <a16:creationId xmlns:a16="http://schemas.microsoft.com/office/drawing/2014/main" id="{B7776106-0F58-4BA6-AEFC-1F43A6575E9B}"/>
              </a:ext>
            </a:extLst>
          </p:cNvPr>
          <p:cNvSpPr/>
          <p:nvPr/>
        </p:nvSpPr>
        <p:spPr>
          <a:xfrm>
            <a:off x="5257859" y="3162610"/>
            <a:ext cx="2530032" cy="694863"/>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عشاء الخلية</a:t>
            </a:r>
          </a:p>
        </p:txBody>
      </p:sp>
      <p:sp>
        <p:nvSpPr>
          <p:cNvPr id="25" name="مستطيل مستدير الزوايا 15">
            <a:extLst>
              <a:ext uri="{FF2B5EF4-FFF2-40B4-BE49-F238E27FC236}">
                <a16:creationId xmlns:a16="http://schemas.microsoft.com/office/drawing/2014/main" id="{5A384316-E9E6-42FE-AEAF-CCDDAD9E878C}"/>
              </a:ext>
            </a:extLst>
          </p:cNvPr>
          <p:cNvSpPr/>
          <p:nvPr/>
        </p:nvSpPr>
        <p:spPr>
          <a:xfrm>
            <a:off x="1951774" y="4337999"/>
            <a:ext cx="8627914" cy="100393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solidFill>
                  <a:srgbClr val="C00000"/>
                </a:solidFill>
                <a:latin typeface="Muna" pitchFamily="2" charset="-78"/>
                <a:cs typeface="PT Bold Heading" panose="02010400000000000000" pitchFamily="2" charset="-78"/>
              </a:rPr>
              <a:t>خلايا التكاثر في الحزازيات تسمى  </a:t>
            </a:r>
            <a:endParaRPr lang="ar-SA" sz="2800" b="1" dirty="0">
              <a:solidFill>
                <a:srgbClr val="C00000"/>
              </a:solidFill>
              <a:latin typeface="Muna" pitchFamily="2" charset="-78"/>
            </a:endParaRPr>
          </a:p>
        </p:txBody>
      </p:sp>
      <p:sp>
        <p:nvSpPr>
          <p:cNvPr id="26" name="مستطيل مستدير الزوايا 17">
            <a:extLst>
              <a:ext uri="{FF2B5EF4-FFF2-40B4-BE49-F238E27FC236}">
                <a16:creationId xmlns:a16="http://schemas.microsoft.com/office/drawing/2014/main" id="{79D4C7E8-652D-4164-AA94-830A1DFF44DF}"/>
              </a:ext>
            </a:extLst>
          </p:cNvPr>
          <p:cNvSpPr/>
          <p:nvPr/>
        </p:nvSpPr>
        <p:spPr>
          <a:xfrm>
            <a:off x="8728364" y="5676586"/>
            <a:ext cx="1920160"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الجاميتات</a:t>
            </a:r>
            <a:endParaRPr lang="ar-SA" sz="2800" b="1" dirty="0">
              <a:latin typeface="Muna" pitchFamily="2" charset="-78"/>
            </a:endParaRPr>
          </a:p>
        </p:txBody>
      </p:sp>
      <p:sp>
        <p:nvSpPr>
          <p:cNvPr id="27" name="مستطيل مستدير الزوايا 17">
            <a:extLst>
              <a:ext uri="{FF2B5EF4-FFF2-40B4-BE49-F238E27FC236}">
                <a16:creationId xmlns:a16="http://schemas.microsoft.com/office/drawing/2014/main" id="{1A4F4E93-0A6B-405B-A8FB-D5892D3492C5}"/>
              </a:ext>
            </a:extLst>
          </p:cNvPr>
          <p:cNvSpPr/>
          <p:nvPr/>
        </p:nvSpPr>
        <p:spPr>
          <a:xfrm>
            <a:off x="2004859" y="5712906"/>
            <a:ext cx="22207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الابواغ</a:t>
            </a:r>
          </a:p>
        </p:txBody>
      </p:sp>
      <p:sp>
        <p:nvSpPr>
          <p:cNvPr id="28" name="مستطيل مستدير الزوايا 17">
            <a:extLst>
              <a:ext uri="{FF2B5EF4-FFF2-40B4-BE49-F238E27FC236}">
                <a16:creationId xmlns:a16="http://schemas.microsoft.com/office/drawing/2014/main" id="{F49E5196-F77C-4175-BA97-43E7A2D86606}"/>
              </a:ext>
            </a:extLst>
          </p:cNvPr>
          <p:cNvSpPr/>
          <p:nvPr/>
        </p:nvSpPr>
        <p:spPr>
          <a:xfrm>
            <a:off x="6514169" y="5700264"/>
            <a:ext cx="2122512"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البراعم</a:t>
            </a:r>
          </a:p>
        </p:txBody>
      </p:sp>
      <p:sp>
        <p:nvSpPr>
          <p:cNvPr id="19" name="مستطيل مستدير الزوايا 17">
            <a:extLst>
              <a:ext uri="{FF2B5EF4-FFF2-40B4-BE49-F238E27FC236}">
                <a16:creationId xmlns:a16="http://schemas.microsoft.com/office/drawing/2014/main" id="{33AD260D-0E51-41C0-8A8C-BB3498363841}"/>
              </a:ext>
            </a:extLst>
          </p:cNvPr>
          <p:cNvSpPr/>
          <p:nvPr/>
        </p:nvSpPr>
        <p:spPr>
          <a:xfrm>
            <a:off x="4291968" y="5730019"/>
            <a:ext cx="2122512"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الامشاج</a:t>
            </a:r>
          </a:p>
        </p:txBody>
      </p:sp>
      <p:sp>
        <p:nvSpPr>
          <p:cNvPr id="4" name="مستطيل مستدير الزوايا 17">
            <a:extLst>
              <a:ext uri="{FF2B5EF4-FFF2-40B4-BE49-F238E27FC236}">
                <a16:creationId xmlns:a16="http://schemas.microsoft.com/office/drawing/2014/main" id="{427F64F7-DF8F-C742-8405-E4D65393C5F4}"/>
              </a:ext>
            </a:extLst>
          </p:cNvPr>
          <p:cNvSpPr/>
          <p:nvPr/>
        </p:nvSpPr>
        <p:spPr>
          <a:xfrm>
            <a:off x="8214797" y="3158401"/>
            <a:ext cx="2142526" cy="734611"/>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الجذور </a:t>
            </a:r>
          </a:p>
        </p:txBody>
      </p:sp>
    </p:spTree>
    <p:extLst>
      <p:ext uri="{BB962C8B-B14F-4D97-AF65-F5344CB8AC3E}">
        <p14:creationId xmlns:p14="http://schemas.microsoft.com/office/powerpoint/2010/main" val="36337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4"/>
                                        </p:tgtEl>
                                        <p:attrNameLst>
                                          <p:attrName>fillcolor</p:attrName>
                                        </p:attrNameLst>
                                      </p:cBhvr>
                                      <p:to>
                                        <a:srgbClr val="DCBB30"/>
                                      </p:to>
                                    </p:animClr>
                                    <p:set>
                                      <p:cBhvr>
                                        <p:cTn id="7" dur="2000" fill="hold"/>
                                        <p:tgtEl>
                                          <p:spTgt spid="24"/>
                                        </p:tgtEl>
                                        <p:attrNameLst>
                                          <p:attrName>fill.type</p:attrName>
                                        </p:attrNameLst>
                                      </p:cBhvr>
                                      <p:to>
                                        <p:strVal val="solid"/>
                                      </p:to>
                                    </p:set>
                                    <p:set>
                                      <p:cBhvr>
                                        <p:cTn id="8" dur="2000" fill="hold"/>
                                        <p:tgtEl>
                                          <p:spTgt spid="2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7"/>
                                        </p:tgtEl>
                                        <p:attrNameLst>
                                          <p:attrName>fillcolor</p:attrName>
                                        </p:attrNameLst>
                                      </p:cBhvr>
                                      <p:to>
                                        <a:srgbClr val="E1DD30"/>
                                      </p:to>
                                    </p:animClr>
                                    <p:set>
                                      <p:cBhvr>
                                        <p:cTn id="13" dur="2000" fill="hold"/>
                                        <p:tgtEl>
                                          <p:spTgt spid="27"/>
                                        </p:tgtEl>
                                        <p:attrNameLst>
                                          <p:attrName>fill.type</p:attrName>
                                        </p:attrNameLst>
                                      </p:cBhvr>
                                      <p:to>
                                        <p:strVal val="solid"/>
                                      </p:to>
                                    </p:set>
                                    <p:set>
                                      <p:cBhvr>
                                        <p:cTn id="14"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DF7CED7-D986-47E6-ABA3-8B6BC884CECC}"/>
              </a:ext>
            </a:extLst>
          </p:cNvPr>
          <p:cNvSpPr/>
          <p:nvPr/>
        </p:nvSpPr>
        <p:spPr>
          <a:xfrm>
            <a:off x="3400425" y="1096855"/>
            <a:ext cx="6134241" cy="523220"/>
          </a:xfrm>
          <a:prstGeom prst="rect">
            <a:avLst/>
          </a:prstGeom>
          <a:noFill/>
          <a:ln>
            <a:noFill/>
          </a:ln>
        </p:spPr>
        <p:txBody>
          <a:bodyPr wrap="square">
            <a:spAutoFit/>
          </a:bodyPr>
          <a:lstStyle/>
          <a:p>
            <a:pPr algn="r" rtl="1"/>
            <a:r>
              <a:rPr lang="ar-SA" sz="2800" dirty="0">
                <a:cs typeface="PT Bold Heading" pitchFamily="2" charset="-78"/>
              </a:rPr>
              <a:t>عدد خصائص النباتات اللاوعائية </a:t>
            </a:r>
            <a:r>
              <a:rPr lang="ar-SA" sz="2800" dirty="0" err="1">
                <a:cs typeface="PT Bold Heading" pitchFamily="2" charset="-78"/>
              </a:rPr>
              <a:t>اللابذرية</a:t>
            </a:r>
            <a:r>
              <a:rPr lang="ar-SA" sz="2800" dirty="0">
                <a:cs typeface="PT Bold Heading" pitchFamily="2" charset="-78"/>
              </a:rPr>
              <a:t> .</a:t>
            </a:r>
            <a:endParaRPr lang="en-US" sz="2800" dirty="0">
              <a:cs typeface="PT Bold Heading" pitchFamily="2" charset="-78"/>
            </a:endParaRPr>
          </a:p>
        </p:txBody>
      </p:sp>
      <p:graphicFrame>
        <p:nvGraphicFramePr>
          <p:cNvPr id="7" name="رسم تخطيطي 6">
            <a:extLst>
              <a:ext uri="{FF2B5EF4-FFF2-40B4-BE49-F238E27FC236}">
                <a16:creationId xmlns:a16="http://schemas.microsoft.com/office/drawing/2014/main" id="{AFB9C393-4146-4C4C-AAAE-EC4C90529D12}"/>
              </a:ext>
            </a:extLst>
          </p:cNvPr>
          <p:cNvGraphicFramePr/>
          <p:nvPr>
            <p:extLst>
              <p:ext uri="{D42A27DB-BD31-4B8C-83A1-F6EECF244321}">
                <p14:modId xmlns:p14="http://schemas.microsoft.com/office/powerpoint/2010/main" val="2100000048"/>
              </p:ext>
            </p:extLst>
          </p:nvPr>
        </p:nvGraphicFramePr>
        <p:xfrm>
          <a:off x="4210050" y="2087408"/>
          <a:ext cx="7711775" cy="4529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oogle Shape;3127;p52">
            <a:extLst>
              <a:ext uri="{FF2B5EF4-FFF2-40B4-BE49-F238E27FC236}">
                <a16:creationId xmlns:a16="http://schemas.microsoft.com/office/drawing/2014/main" id="{915444DA-0F44-4312-9241-E297D61D8490}"/>
              </a:ext>
            </a:extLst>
          </p:cNvPr>
          <p:cNvGrpSpPr/>
          <p:nvPr/>
        </p:nvGrpSpPr>
        <p:grpSpPr>
          <a:xfrm flipH="1">
            <a:off x="5699212" y="183771"/>
            <a:ext cx="5502344" cy="648900"/>
            <a:chOff x="3099239" y="3603287"/>
            <a:chExt cx="711120" cy="196743"/>
          </a:xfrm>
          <a:solidFill>
            <a:schemeClr val="tx2"/>
          </a:solidFill>
        </p:grpSpPr>
        <p:sp>
          <p:nvSpPr>
            <p:cNvPr id="13" name="Google Shape;3129;p52">
              <a:extLst>
                <a:ext uri="{FF2B5EF4-FFF2-40B4-BE49-F238E27FC236}">
                  <a16:creationId xmlns:a16="http://schemas.microsoft.com/office/drawing/2014/main" id="{360F94EE-FEFC-488F-A140-D33E5F79E039}"/>
                </a:ext>
              </a:extLst>
            </p:cNvPr>
            <p:cNvSpPr/>
            <p:nvPr/>
          </p:nvSpPr>
          <p:spPr>
            <a:xfrm>
              <a:off x="3239919" y="3603287"/>
              <a:ext cx="570440" cy="184687"/>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bg2">
                <a:lumMod val="10000"/>
                <a:lumOff val="90000"/>
              </a:schemeClr>
            </a:solidFill>
            <a:ln>
              <a:noFill/>
            </a:ln>
          </p:spPr>
          <p:txBody>
            <a:bodyPr spcFirstLastPara="1" wrap="square" lIns="91425" tIns="91425" rIns="91425" bIns="91425"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rtl="0">
                <a:lnSpc>
                  <a:spcPct val="100000"/>
                </a:lnSpc>
                <a:spcBef>
                  <a:spcPts val="0"/>
                </a:spcBef>
                <a:spcAft>
                  <a:spcPts val="0"/>
                </a:spcAft>
                <a:buClr>
                  <a:srgbClr val="000000"/>
                </a:buClr>
                <a:buFont typeface="Arial"/>
                <a:buNone/>
              </a:pPr>
              <a:r>
                <a:rPr lang="ar-SA" sz="3200" b="1" dirty="0">
                  <a:ln/>
                  <a:solidFill>
                    <a:schemeClr val="accent4">
                      <a:lumMod val="60000"/>
                      <a:lumOff val="40000"/>
                    </a:schemeClr>
                  </a:solidFill>
                </a:rPr>
                <a:t>خصائص النباتات </a:t>
              </a:r>
              <a:r>
                <a:rPr lang="ar-SA" sz="3200" b="1" dirty="0" err="1">
                  <a:ln/>
                  <a:solidFill>
                    <a:schemeClr val="accent4">
                      <a:lumMod val="60000"/>
                      <a:lumOff val="40000"/>
                    </a:schemeClr>
                  </a:solidFill>
                </a:rPr>
                <a:t>اللابذرية</a:t>
              </a:r>
              <a:r>
                <a:rPr lang="ar-SA" sz="3200" b="1" dirty="0">
                  <a:ln/>
                  <a:solidFill>
                    <a:schemeClr val="accent4">
                      <a:lumMod val="60000"/>
                      <a:lumOff val="40000"/>
                    </a:schemeClr>
                  </a:solidFill>
                </a:rPr>
                <a:t> </a:t>
              </a:r>
              <a:endParaRPr sz="3200" b="1" dirty="0">
                <a:ln/>
                <a:solidFill>
                  <a:schemeClr val="accent4">
                    <a:lumMod val="60000"/>
                    <a:lumOff val="40000"/>
                  </a:schemeClr>
                </a:solidFill>
              </a:endParaRPr>
            </a:p>
          </p:txBody>
        </p:sp>
        <p:sp>
          <p:nvSpPr>
            <p:cNvPr id="14" name="Google Shape;3130;p52">
              <a:extLst>
                <a:ext uri="{FF2B5EF4-FFF2-40B4-BE49-F238E27FC236}">
                  <a16:creationId xmlns:a16="http://schemas.microsoft.com/office/drawing/2014/main" id="{237D5FBA-1648-4E96-9059-3D22E0277547}"/>
                </a:ext>
              </a:extLst>
            </p:cNvPr>
            <p:cNvSpPr/>
            <p:nvPr/>
          </p:nvSpPr>
          <p:spPr>
            <a:xfrm>
              <a:off x="3157318" y="3620601"/>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1D5D85"/>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1050"/>
            </a:p>
          </p:txBody>
        </p:sp>
        <p:sp>
          <p:nvSpPr>
            <p:cNvPr id="15" name="Google Shape;3131;p52">
              <a:extLst>
                <a:ext uri="{FF2B5EF4-FFF2-40B4-BE49-F238E27FC236}">
                  <a16:creationId xmlns:a16="http://schemas.microsoft.com/office/drawing/2014/main" id="{2BB67737-D34F-48EB-9D45-CD8859B61300}"/>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3">
                <a:lumMod val="50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1050"/>
            </a:p>
          </p:txBody>
        </p:sp>
      </p:grpSp>
      <p:pic>
        <p:nvPicPr>
          <p:cNvPr id="16" name="صورة 15">
            <a:extLst>
              <a:ext uri="{FF2B5EF4-FFF2-40B4-BE49-F238E27FC236}">
                <a16:creationId xmlns:a16="http://schemas.microsoft.com/office/drawing/2014/main" id="{02044747-6593-450D-88BE-E6489EC6AA49}"/>
              </a:ext>
            </a:extLst>
          </p:cNvPr>
          <p:cNvPicPr>
            <a:picLocks noChangeAspect="1"/>
          </p:cNvPicPr>
          <p:nvPr/>
        </p:nvPicPr>
        <p:blipFill>
          <a:blip r:embed="rId7"/>
          <a:stretch>
            <a:fillRect/>
          </a:stretch>
        </p:blipFill>
        <p:spPr>
          <a:xfrm>
            <a:off x="10113034" y="380062"/>
            <a:ext cx="1750002" cy="1473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صورة 9">
            <a:extLst>
              <a:ext uri="{FF2B5EF4-FFF2-40B4-BE49-F238E27FC236}">
                <a16:creationId xmlns:a16="http://schemas.microsoft.com/office/drawing/2014/main" id="{66D807C9-C41E-465D-97CD-646F6ED61899}"/>
              </a:ext>
            </a:extLst>
          </p:cNvPr>
          <p:cNvPicPr>
            <a:picLocks noChangeAspect="1"/>
          </p:cNvPicPr>
          <p:nvPr/>
        </p:nvPicPr>
        <p:blipFill>
          <a:blip r:embed="rId8"/>
          <a:stretch>
            <a:fillRect/>
          </a:stretch>
        </p:blipFill>
        <p:spPr>
          <a:xfrm>
            <a:off x="2036502" y="18401"/>
            <a:ext cx="2374608" cy="1078454"/>
          </a:xfrm>
          <a:prstGeom prst="rect">
            <a:avLst/>
          </a:prstGeom>
        </p:spPr>
      </p:pic>
      <p:pic>
        <p:nvPicPr>
          <p:cNvPr id="17" name="صورة 16">
            <a:extLst>
              <a:ext uri="{FF2B5EF4-FFF2-40B4-BE49-F238E27FC236}">
                <a16:creationId xmlns:a16="http://schemas.microsoft.com/office/drawing/2014/main" id="{AAEE47FA-6194-4124-A54D-782E6C4AC40F}"/>
              </a:ext>
            </a:extLst>
          </p:cNvPr>
          <p:cNvPicPr>
            <a:picLocks noChangeAspect="1"/>
          </p:cNvPicPr>
          <p:nvPr/>
        </p:nvPicPr>
        <p:blipFill>
          <a:blip r:embed="rId9"/>
          <a:stretch>
            <a:fillRect/>
          </a:stretch>
        </p:blipFill>
        <p:spPr>
          <a:xfrm>
            <a:off x="95250" y="1972791"/>
            <a:ext cx="3867149" cy="2551584"/>
          </a:xfrm>
          <a:prstGeom prst="rect">
            <a:avLst/>
          </a:prstGeom>
        </p:spPr>
      </p:pic>
      <p:pic>
        <p:nvPicPr>
          <p:cNvPr id="19" name="صورة 18">
            <a:extLst>
              <a:ext uri="{FF2B5EF4-FFF2-40B4-BE49-F238E27FC236}">
                <a16:creationId xmlns:a16="http://schemas.microsoft.com/office/drawing/2014/main" id="{C1E1A822-8EB4-48FC-AC72-31F6DFFB5869}"/>
              </a:ext>
            </a:extLst>
          </p:cNvPr>
          <p:cNvPicPr>
            <a:picLocks noChangeAspect="1"/>
          </p:cNvPicPr>
          <p:nvPr/>
        </p:nvPicPr>
        <p:blipFill rotWithShape="1">
          <a:blip r:embed="rId10"/>
          <a:srcRect t="47500"/>
          <a:stretch/>
        </p:blipFill>
        <p:spPr>
          <a:xfrm>
            <a:off x="0" y="4520855"/>
            <a:ext cx="4067175" cy="2190750"/>
          </a:xfrm>
          <a:prstGeom prst="rect">
            <a:avLst/>
          </a:prstGeom>
        </p:spPr>
      </p:pic>
      <p:sp>
        <p:nvSpPr>
          <p:cNvPr id="20" name="مربع نص 19">
            <a:extLst>
              <a:ext uri="{FF2B5EF4-FFF2-40B4-BE49-F238E27FC236}">
                <a16:creationId xmlns:a16="http://schemas.microsoft.com/office/drawing/2014/main" id="{C6097C1A-BFA4-4584-B4D8-2F91171017FC}"/>
              </a:ext>
            </a:extLst>
          </p:cNvPr>
          <p:cNvSpPr txBox="1"/>
          <p:nvPr/>
        </p:nvSpPr>
        <p:spPr>
          <a:xfrm>
            <a:off x="7229475" y="5761145"/>
            <a:ext cx="2019300" cy="661720"/>
          </a:xfrm>
          <a:prstGeom prst="rect">
            <a:avLst/>
          </a:prstGeom>
          <a:noFill/>
        </p:spPr>
        <p:txBody>
          <a:bodyPr wrap="square" rtlCol="1">
            <a:spAutoFit/>
          </a:bodyPr>
          <a:lstStyle/>
          <a:p>
            <a:r>
              <a:rPr lang="ar-SA" sz="3700" b="1" dirty="0">
                <a:solidFill>
                  <a:srgbClr val="C00000"/>
                </a:solidFill>
                <a:latin typeface="Arial" panose="020B0604020202020204"/>
                <a:cs typeface="Arial" panose="020B0604020202020204" pitchFamily="34" charset="0"/>
              </a:rPr>
              <a:t>الابواغ</a:t>
            </a:r>
          </a:p>
        </p:txBody>
      </p:sp>
    </p:spTree>
    <p:extLst>
      <p:ext uri="{BB962C8B-B14F-4D97-AF65-F5344CB8AC3E}">
        <p14:creationId xmlns:p14="http://schemas.microsoft.com/office/powerpoint/2010/main" val="13467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2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95D4170E-4F1C-4907-A535-4EAB60452C41}"/>
              </a:ext>
            </a:extLst>
          </p:cNvPr>
          <p:cNvSpPr/>
          <p:nvPr/>
        </p:nvSpPr>
        <p:spPr>
          <a:xfrm>
            <a:off x="3621683" y="665019"/>
            <a:ext cx="8164624" cy="76944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fontAlgn="base">
              <a:spcBef>
                <a:spcPct val="0"/>
              </a:spcBef>
              <a:spcAft>
                <a:spcPct val="0"/>
              </a:spcAft>
            </a:pPr>
            <a:r>
              <a:rPr lang="ar-SA" sz="4400" b="1" dirty="0">
                <a:ln/>
                <a:solidFill>
                  <a:srgbClr val="C00000"/>
                </a:solidFill>
                <a:latin typeface="Calibri" pitchFamily="34" charset="0"/>
                <a:ea typeface="Calibri" pitchFamily="34" charset="0"/>
                <a:cs typeface="PT Bold Heading" pitchFamily="2" charset="-78"/>
              </a:rPr>
              <a:t>اذكري امثله لنباتات لاوعائية لا بذرية </a:t>
            </a:r>
            <a:r>
              <a:rPr kumimoji="0" lang="ar-SA" sz="4400" b="1" i="0" u="none" strike="noStrike" normalizeH="0" baseline="0" dirty="0">
                <a:ln/>
                <a:solidFill>
                  <a:srgbClr val="C00000"/>
                </a:solidFill>
                <a:latin typeface="Calibri" pitchFamily="34" charset="0"/>
                <a:ea typeface="Calibri" pitchFamily="34" charset="0"/>
                <a:cs typeface="PT Bold Heading" pitchFamily="2" charset="-78"/>
              </a:rPr>
              <a:t>؟</a:t>
            </a:r>
            <a:endParaRPr kumimoji="0" lang="en-US" sz="4400" b="1" i="0" u="none" strike="noStrike" normalizeH="0" baseline="0" dirty="0">
              <a:ln/>
              <a:solidFill>
                <a:srgbClr val="C00000"/>
              </a:solidFill>
              <a:latin typeface="Arial" pitchFamily="34" charset="0"/>
              <a:cs typeface="PT Bold Heading" pitchFamily="2" charset="-78"/>
            </a:endParaRPr>
          </a:p>
        </p:txBody>
      </p:sp>
      <p:pic>
        <p:nvPicPr>
          <p:cNvPr id="13314" name="Picture 2">
            <a:extLst>
              <a:ext uri="{FF2B5EF4-FFF2-40B4-BE49-F238E27FC236}">
                <a16:creationId xmlns:a16="http://schemas.microsoft.com/office/drawing/2014/main" id="{40EDD927-2C16-4DD1-BB42-BE116CC9A34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l="16803" r="16803"/>
          <a:stretch/>
        </p:blipFill>
        <p:spPr bwMode="auto">
          <a:xfrm>
            <a:off x="8429625" y="2139048"/>
            <a:ext cx="3564214" cy="4053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a:extLst>
              <a:ext uri="{FF2B5EF4-FFF2-40B4-BE49-F238E27FC236}">
                <a16:creationId xmlns:a16="http://schemas.microsoft.com/office/drawing/2014/main" id="{63A0B72A-42A2-4101-B3ED-3B721E2736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t="23177" b="23177"/>
          <a:stretch/>
        </p:blipFill>
        <p:spPr bwMode="auto">
          <a:xfrm>
            <a:off x="4508714" y="2139048"/>
            <a:ext cx="3654213" cy="3947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a:extLst>
              <a:ext uri="{FF2B5EF4-FFF2-40B4-BE49-F238E27FC236}">
                <a16:creationId xmlns:a16="http://schemas.microsoft.com/office/drawing/2014/main" id="{62C1CF1A-4323-493E-AA66-1116CCF9EC6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l="7764" r="7764"/>
          <a:stretch/>
        </p:blipFill>
        <p:spPr bwMode="auto">
          <a:xfrm>
            <a:off x="533400" y="1990725"/>
            <a:ext cx="3495675" cy="4175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444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4B58C914-EE11-47D0-ACC7-54918AF30A3C}"/>
              </a:ext>
            </a:extLst>
          </p:cNvPr>
          <p:cNvSpPr/>
          <p:nvPr/>
        </p:nvSpPr>
        <p:spPr>
          <a:xfrm>
            <a:off x="1901788" y="910320"/>
            <a:ext cx="8388424" cy="646331"/>
          </a:xfrm>
          <a:prstGeom prst="rect">
            <a:avLst/>
          </a:prstGeom>
        </p:spPr>
        <p:txBody>
          <a:bodyPr wrap="square">
            <a:spAutoFit/>
          </a:bodyPr>
          <a:lstStyle/>
          <a:p>
            <a:pPr lvl="0" algn="ctr" fontAlgn="base">
              <a:spcBef>
                <a:spcPct val="0"/>
              </a:spcBef>
              <a:spcAft>
                <a:spcPct val="0"/>
              </a:spcAft>
            </a:pPr>
            <a:r>
              <a:rPr kumimoji="0" lang="ar-SA" sz="3600" i="0" u="none" strike="noStrike" cap="none" normalizeH="0" dirty="0">
                <a:ln>
                  <a:noFill/>
                </a:ln>
                <a:solidFill>
                  <a:schemeClr val="tx2">
                    <a:lumMod val="50000"/>
                  </a:schemeClr>
                </a:solidFill>
                <a:effectLst/>
                <a:latin typeface="Calibri" pitchFamily="34" charset="0"/>
                <a:ea typeface="Calibri" pitchFamily="34" charset="0"/>
                <a:cs typeface="PT Bold Heading" pitchFamily="2" charset="-78"/>
              </a:rPr>
              <a:t>ما هي الخاصية المميزة لكل مثال مما يلي ؟ </a:t>
            </a:r>
            <a:endParaRPr kumimoji="0" lang="ar-SA" sz="3600" i="0" u="none" strike="noStrike" cap="none" normalizeH="0" baseline="0" dirty="0">
              <a:ln>
                <a:noFill/>
              </a:ln>
              <a:solidFill>
                <a:schemeClr val="tx2">
                  <a:lumMod val="50000"/>
                </a:schemeClr>
              </a:solidFill>
              <a:effectLst/>
              <a:latin typeface="Calibri" pitchFamily="34" charset="0"/>
              <a:ea typeface="Calibri" pitchFamily="34" charset="0"/>
              <a:cs typeface="PT Bold Heading" pitchFamily="2" charset="-78"/>
            </a:endParaRPr>
          </a:p>
        </p:txBody>
      </p:sp>
      <p:sp>
        <p:nvSpPr>
          <p:cNvPr id="8" name="مستطيل 7">
            <a:extLst>
              <a:ext uri="{FF2B5EF4-FFF2-40B4-BE49-F238E27FC236}">
                <a16:creationId xmlns:a16="http://schemas.microsoft.com/office/drawing/2014/main" id="{AF11052D-3AC9-42B7-83FC-74B2C6F71301}"/>
              </a:ext>
            </a:extLst>
          </p:cNvPr>
          <p:cNvSpPr/>
          <p:nvPr/>
        </p:nvSpPr>
        <p:spPr>
          <a:xfrm>
            <a:off x="8232914" y="1769405"/>
            <a:ext cx="2933762"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ar-SA" sz="2800" dirty="0">
                <a:ln w="11430">
                  <a:noFill/>
                </a:ln>
                <a:solidFill>
                  <a:srgbClr val="C00000"/>
                </a:solidFill>
                <a:effectLst>
                  <a:glow rad="228600">
                    <a:schemeClr val="accent3">
                      <a:satMod val="175000"/>
                      <a:alpha val="40000"/>
                    </a:schemeClr>
                  </a:glow>
                </a:effectLst>
                <a:latin typeface="Calibri" pitchFamily="34" charset="0"/>
                <a:ea typeface="Calibri" pitchFamily="34" charset="0"/>
                <a:cs typeface="PT Bold Heading" pitchFamily="2" charset="-78"/>
              </a:rPr>
              <a:t>حزازيات</a:t>
            </a:r>
          </a:p>
        </p:txBody>
      </p:sp>
      <p:sp>
        <p:nvSpPr>
          <p:cNvPr id="13" name="مستطيل 12">
            <a:extLst>
              <a:ext uri="{FF2B5EF4-FFF2-40B4-BE49-F238E27FC236}">
                <a16:creationId xmlns:a16="http://schemas.microsoft.com/office/drawing/2014/main" id="{A49A5FD9-7481-4D2B-9AF0-6B75E10C16F8}"/>
              </a:ext>
            </a:extLst>
          </p:cNvPr>
          <p:cNvSpPr/>
          <p:nvPr/>
        </p:nvSpPr>
        <p:spPr>
          <a:xfrm>
            <a:off x="4647552" y="1641931"/>
            <a:ext cx="2220480" cy="584775"/>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buNone/>
            </a:pPr>
            <a:r>
              <a:rPr lang="ar-SA" sz="3200" b="1" dirty="0">
                <a:ln/>
                <a:solidFill>
                  <a:schemeClr val="accent3"/>
                </a:solidFill>
                <a:latin typeface="Calibri" pitchFamily="34" charset="0"/>
                <a:ea typeface="Calibri" pitchFamily="34" charset="0"/>
                <a:cs typeface="PT Bold Heading" pitchFamily="2" charset="-78"/>
              </a:rPr>
              <a:t>حشيشة الكبد</a:t>
            </a:r>
          </a:p>
        </p:txBody>
      </p:sp>
      <p:sp>
        <p:nvSpPr>
          <p:cNvPr id="14" name="مستطيل 13">
            <a:extLst>
              <a:ext uri="{FF2B5EF4-FFF2-40B4-BE49-F238E27FC236}">
                <a16:creationId xmlns:a16="http://schemas.microsoft.com/office/drawing/2014/main" id="{B08B9453-8F25-4508-A339-A79F90C964C5}"/>
              </a:ext>
            </a:extLst>
          </p:cNvPr>
          <p:cNvSpPr/>
          <p:nvPr/>
        </p:nvSpPr>
        <p:spPr>
          <a:xfrm>
            <a:off x="510776" y="1641931"/>
            <a:ext cx="2807179" cy="584775"/>
          </a:xfrm>
          <a:prstGeom prst="rect">
            <a:avLst/>
          </a:prstGeom>
        </p:spPr>
        <p:txBody>
          <a:bodyPr wrap="none">
            <a:spAutoFit/>
          </a:bodyPr>
          <a:lstStyle/>
          <a:p>
            <a:pPr algn="ctr">
              <a:buNone/>
            </a:pPr>
            <a:r>
              <a:rPr lang="ar-SA" sz="3200" b="1" dirty="0">
                <a:ln w="1905"/>
                <a:solidFill>
                  <a:srgbClr val="F59509"/>
                </a:solidFill>
                <a:effectLst>
                  <a:glow rad="228600">
                    <a:srgbClr val="FABCCB"/>
                  </a:glow>
                  <a:innerShdw blurRad="69850" dist="43180" dir="5400000">
                    <a:srgbClr val="000000">
                      <a:alpha val="65000"/>
                    </a:srgbClr>
                  </a:innerShdw>
                </a:effectLst>
                <a:latin typeface="Calibri" pitchFamily="34" charset="0"/>
                <a:ea typeface="Calibri" pitchFamily="34" charset="0"/>
                <a:cs typeface="PT Bold Heading" pitchFamily="2" charset="-78"/>
              </a:rPr>
              <a:t>عشبة ذات القرون</a:t>
            </a:r>
          </a:p>
        </p:txBody>
      </p:sp>
      <p:pic>
        <p:nvPicPr>
          <p:cNvPr id="15" name="Picture 4">
            <a:extLst>
              <a:ext uri="{FF2B5EF4-FFF2-40B4-BE49-F238E27FC236}">
                <a16:creationId xmlns:a16="http://schemas.microsoft.com/office/drawing/2014/main" id="{4864348E-5BEE-4770-BBC8-8F7F2C86D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65" r="15965"/>
          <a:stretch/>
        </p:blipFill>
        <p:spPr bwMode="auto">
          <a:xfrm>
            <a:off x="4334893" y="2804430"/>
            <a:ext cx="3008499" cy="2986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6">
            <a:extLst>
              <a:ext uri="{FF2B5EF4-FFF2-40B4-BE49-F238E27FC236}">
                <a16:creationId xmlns:a16="http://schemas.microsoft.com/office/drawing/2014/main" id="{38446B3B-B1FE-4C32-8DBE-2548252B8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33" b="18133"/>
          <a:stretch/>
        </p:blipFill>
        <p:spPr bwMode="auto">
          <a:xfrm>
            <a:off x="512617" y="2762533"/>
            <a:ext cx="3142496" cy="298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0">
            <a:extLst>
              <a:ext uri="{FF2B5EF4-FFF2-40B4-BE49-F238E27FC236}">
                <a16:creationId xmlns:a16="http://schemas.microsoft.com/office/drawing/2014/main" id="{986E8482-483F-4915-99A5-FBD6CC1B9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656" r="19656"/>
          <a:stretch/>
        </p:blipFill>
        <p:spPr bwMode="auto">
          <a:xfrm>
            <a:off x="8130688" y="2804430"/>
            <a:ext cx="3138214" cy="298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oogle Shape;3127;p52">
            <a:extLst>
              <a:ext uri="{FF2B5EF4-FFF2-40B4-BE49-F238E27FC236}">
                <a16:creationId xmlns:a16="http://schemas.microsoft.com/office/drawing/2014/main" id="{C879F0E6-9620-4180-81FC-45CC2F996EC3}"/>
              </a:ext>
            </a:extLst>
          </p:cNvPr>
          <p:cNvGrpSpPr/>
          <p:nvPr/>
        </p:nvGrpSpPr>
        <p:grpSpPr>
          <a:xfrm flipH="1">
            <a:off x="2581274" y="103853"/>
            <a:ext cx="9536575" cy="729967"/>
            <a:chOff x="3099239" y="3578708"/>
            <a:chExt cx="483323" cy="221322"/>
          </a:xfrm>
          <a:solidFill>
            <a:schemeClr val="tx2"/>
          </a:solidFill>
        </p:grpSpPr>
        <p:sp>
          <p:nvSpPr>
            <p:cNvPr id="10" name="Google Shape;3129;p52">
              <a:extLst>
                <a:ext uri="{FF2B5EF4-FFF2-40B4-BE49-F238E27FC236}">
                  <a16:creationId xmlns:a16="http://schemas.microsoft.com/office/drawing/2014/main" id="{9E52E0AD-E8A7-42B1-9286-FFF44A2128B8}"/>
                </a:ext>
              </a:extLst>
            </p:cNvPr>
            <p:cNvSpPr/>
            <p:nvPr/>
          </p:nvSpPr>
          <p:spPr>
            <a:xfrm>
              <a:off x="3213258" y="3578708"/>
              <a:ext cx="369304" cy="221322"/>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bg2">
                <a:lumMod val="10000"/>
                <a:lumOff val="90000"/>
              </a:schemeClr>
            </a:solidFill>
            <a:ln>
              <a:noFill/>
            </a:ln>
          </p:spPr>
          <p:txBody>
            <a:bodyPr spcFirstLastPara="1" wrap="square" lIns="91425" tIns="91425" rIns="91425" bIns="91425"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marR="0" lvl="0" indent="0" rtl="0">
                <a:lnSpc>
                  <a:spcPct val="100000"/>
                </a:lnSpc>
                <a:spcBef>
                  <a:spcPts val="0"/>
                </a:spcBef>
                <a:spcAft>
                  <a:spcPts val="0"/>
                </a:spcAft>
                <a:buClr>
                  <a:srgbClr val="000000"/>
                </a:buClr>
                <a:buFont typeface="Arial"/>
                <a:buNone/>
              </a:pPr>
              <a:r>
                <a:rPr lang="ar-SA" sz="4000" b="1" dirty="0">
                  <a:ln/>
                  <a:solidFill>
                    <a:schemeClr val="accent3"/>
                  </a:solidFill>
                </a:rPr>
                <a:t>       امثلة للنباتات </a:t>
              </a:r>
              <a:r>
                <a:rPr lang="ar-SA" sz="4000" b="1" dirty="0" err="1">
                  <a:ln/>
                  <a:solidFill>
                    <a:schemeClr val="accent3"/>
                  </a:solidFill>
                </a:rPr>
                <a:t>اللاوعائيه</a:t>
              </a:r>
              <a:r>
                <a:rPr lang="ar-SA" sz="4000" b="1" dirty="0">
                  <a:ln/>
                  <a:solidFill>
                    <a:schemeClr val="accent3"/>
                  </a:solidFill>
                </a:rPr>
                <a:t> </a:t>
              </a:r>
              <a:r>
                <a:rPr lang="ar-SA" sz="4000" b="1" dirty="0" err="1">
                  <a:ln/>
                  <a:solidFill>
                    <a:schemeClr val="accent3"/>
                  </a:solidFill>
                </a:rPr>
                <a:t>اللابذرية</a:t>
              </a:r>
              <a:endParaRPr sz="3200" b="1" dirty="0">
                <a:ln/>
                <a:solidFill>
                  <a:schemeClr val="accent3"/>
                </a:solidFill>
              </a:endParaRPr>
            </a:p>
          </p:txBody>
        </p:sp>
        <p:sp>
          <p:nvSpPr>
            <p:cNvPr id="11" name="Google Shape;3130;p52">
              <a:extLst>
                <a:ext uri="{FF2B5EF4-FFF2-40B4-BE49-F238E27FC236}">
                  <a16:creationId xmlns:a16="http://schemas.microsoft.com/office/drawing/2014/main" id="{CA22B703-C459-4BD9-AFF9-C472A7BD0B1D}"/>
                </a:ext>
              </a:extLst>
            </p:cNvPr>
            <p:cNvSpPr/>
            <p:nvPr/>
          </p:nvSpPr>
          <p:spPr>
            <a:xfrm>
              <a:off x="3149422" y="3578708"/>
              <a:ext cx="187882" cy="216611"/>
            </a:xfrm>
            <a:custGeom>
              <a:avLst/>
              <a:gdLst/>
              <a:ahLst/>
              <a:cxnLst/>
              <a:rect l="l" t="t" r="r" b="b"/>
              <a:pathLst>
                <a:path w="8563" h="8403" extrusionOk="0">
                  <a:moveTo>
                    <a:pt x="0" y="1"/>
                  </a:moveTo>
                  <a:lnTo>
                    <a:pt x="8402" y="8402"/>
                  </a:lnTo>
                  <a:lnTo>
                    <a:pt x="8562" y="8402"/>
                  </a:lnTo>
                  <a:lnTo>
                    <a:pt x="2491" y="1"/>
                  </a:lnTo>
                  <a:close/>
                </a:path>
              </a:pathLst>
            </a:custGeom>
            <a:solidFill>
              <a:srgbClr val="1D5D85"/>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1050"/>
            </a:p>
          </p:txBody>
        </p:sp>
        <p:sp>
          <p:nvSpPr>
            <p:cNvPr id="12" name="Google Shape;3131;p52">
              <a:extLst>
                <a:ext uri="{FF2B5EF4-FFF2-40B4-BE49-F238E27FC236}">
                  <a16:creationId xmlns:a16="http://schemas.microsoft.com/office/drawing/2014/main" id="{021145BF-2CA2-4C4C-B510-9E186D77123D}"/>
                </a:ext>
              </a:extLst>
            </p:cNvPr>
            <p:cNvSpPr/>
            <p:nvPr/>
          </p:nvSpPr>
          <p:spPr>
            <a:xfrm>
              <a:off x="3099239" y="3583419"/>
              <a:ext cx="239381" cy="216611"/>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3">
                <a:lumMod val="50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1050"/>
            </a:p>
          </p:txBody>
        </p:sp>
      </p:grpSp>
      <p:sp>
        <p:nvSpPr>
          <p:cNvPr id="19" name="مستطيل 18">
            <a:extLst>
              <a:ext uri="{FF2B5EF4-FFF2-40B4-BE49-F238E27FC236}">
                <a16:creationId xmlns:a16="http://schemas.microsoft.com/office/drawing/2014/main" id="{101B05EE-0705-496F-A016-76DF58E404D2}"/>
              </a:ext>
            </a:extLst>
          </p:cNvPr>
          <p:cNvSpPr/>
          <p:nvPr/>
        </p:nvSpPr>
        <p:spPr>
          <a:xfrm>
            <a:off x="8232913" y="5800040"/>
            <a:ext cx="3378061" cy="95410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None/>
            </a:pPr>
            <a:r>
              <a:rPr lang="ar-SA" sz="2800" b="1" dirty="0">
                <a:ln/>
                <a:solidFill>
                  <a:srgbClr val="C00000"/>
                </a:solidFill>
                <a:latin typeface="Calibri" pitchFamily="34" charset="0"/>
                <a:ea typeface="Calibri" pitchFamily="34" charset="0"/>
                <a:cs typeface="PT Bold Heading" pitchFamily="2" charset="-78"/>
              </a:rPr>
              <a:t>من أوائل النباتات التي تنمو في البيات الجديدة</a:t>
            </a:r>
            <a:endParaRPr lang="ar-SA" sz="2800" b="1" dirty="0">
              <a:ln/>
              <a:solidFill>
                <a:schemeClr val="accent3"/>
              </a:solidFill>
              <a:latin typeface="Calibri" pitchFamily="34" charset="0"/>
              <a:ea typeface="Calibri" pitchFamily="34" charset="0"/>
              <a:cs typeface="PT Bold Heading" pitchFamily="2" charset="-78"/>
            </a:endParaRPr>
          </a:p>
        </p:txBody>
      </p:sp>
      <p:sp>
        <p:nvSpPr>
          <p:cNvPr id="20" name="مستطيل 19">
            <a:extLst>
              <a:ext uri="{FF2B5EF4-FFF2-40B4-BE49-F238E27FC236}">
                <a16:creationId xmlns:a16="http://schemas.microsoft.com/office/drawing/2014/main" id="{4C26844C-3ABF-4025-B3EF-0DC10D97C459}"/>
              </a:ext>
            </a:extLst>
          </p:cNvPr>
          <p:cNvSpPr/>
          <p:nvPr/>
        </p:nvSpPr>
        <p:spPr>
          <a:xfrm>
            <a:off x="4409630" y="5909778"/>
            <a:ext cx="2933762" cy="95410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None/>
            </a:pPr>
            <a:r>
              <a:rPr lang="ar-SA" sz="2800" b="1" dirty="0">
                <a:ln/>
                <a:solidFill>
                  <a:schemeClr val="accent3"/>
                </a:solidFill>
                <a:latin typeface="Calibri" pitchFamily="34" charset="0"/>
                <a:ea typeface="Calibri" pitchFamily="34" charset="0"/>
                <a:cs typeface="PT Bold Heading" pitchFamily="2" charset="-78"/>
              </a:rPr>
              <a:t> كان يعتقد انها علاج </a:t>
            </a:r>
            <a:r>
              <a:rPr lang="ar-SA" sz="2800" b="1" dirty="0" err="1">
                <a:ln/>
                <a:solidFill>
                  <a:schemeClr val="accent3"/>
                </a:solidFill>
                <a:latin typeface="Calibri" pitchFamily="34" charset="0"/>
                <a:ea typeface="Calibri" pitchFamily="34" charset="0"/>
                <a:cs typeface="PT Bold Heading" pitchFamily="2" charset="-78"/>
              </a:rPr>
              <a:t>لامراض</a:t>
            </a:r>
            <a:r>
              <a:rPr lang="ar-SA" sz="2800" b="1" dirty="0">
                <a:ln/>
                <a:solidFill>
                  <a:schemeClr val="accent3"/>
                </a:solidFill>
                <a:latin typeface="Calibri" pitchFamily="34" charset="0"/>
                <a:ea typeface="Calibri" pitchFamily="34" charset="0"/>
                <a:cs typeface="PT Bold Heading" pitchFamily="2" charset="-78"/>
              </a:rPr>
              <a:t> الكبد</a:t>
            </a:r>
          </a:p>
        </p:txBody>
      </p:sp>
      <p:sp>
        <p:nvSpPr>
          <p:cNvPr id="21" name="مستطيل 20">
            <a:extLst>
              <a:ext uri="{FF2B5EF4-FFF2-40B4-BE49-F238E27FC236}">
                <a16:creationId xmlns:a16="http://schemas.microsoft.com/office/drawing/2014/main" id="{4DA901A0-C6BB-42E6-86D9-E55B7FD1DF23}"/>
              </a:ext>
            </a:extLst>
          </p:cNvPr>
          <p:cNvSpPr/>
          <p:nvPr/>
        </p:nvSpPr>
        <p:spPr>
          <a:xfrm>
            <a:off x="721351" y="5938314"/>
            <a:ext cx="2933762" cy="95410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None/>
            </a:pPr>
            <a:r>
              <a:rPr lang="ar-SA" sz="2800" b="1" dirty="0">
                <a:ln/>
                <a:solidFill>
                  <a:schemeClr val="accent3"/>
                </a:solidFill>
                <a:latin typeface="Calibri" pitchFamily="34" charset="0"/>
                <a:ea typeface="Calibri" pitchFamily="34" charset="0"/>
                <a:cs typeface="PT Bold Heading" pitchFamily="2" charset="-78"/>
              </a:rPr>
              <a:t> </a:t>
            </a:r>
            <a:r>
              <a:rPr lang="ar-SA" sz="2800" b="1" dirty="0">
                <a:ln/>
                <a:solidFill>
                  <a:schemeClr val="accent1">
                    <a:lumMod val="75000"/>
                  </a:schemeClr>
                </a:solidFill>
                <a:latin typeface="Calibri" pitchFamily="34" charset="0"/>
                <a:ea typeface="Calibri" pitchFamily="34" charset="0"/>
                <a:cs typeface="PT Bold Heading" pitchFamily="2" charset="-78"/>
              </a:rPr>
              <a:t>تحتوي ع </a:t>
            </a:r>
            <a:r>
              <a:rPr lang="ar-SA" sz="2800" b="1" dirty="0" err="1">
                <a:ln/>
                <a:solidFill>
                  <a:schemeClr val="accent1">
                    <a:lumMod val="75000"/>
                  </a:schemeClr>
                </a:solidFill>
                <a:latin typeface="Calibri" pitchFamily="34" charset="0"/>
                <a:ea typeface="Calibri" pitchFamily="34" charset="0"/>
                <a:cs typeface="PT Bold Heading" pitchFamily="2" charset="-78"/>
              </a:rPr>
              <a:t>بلاستيده</a:t>
            </a:r>
            <a:r>
              <a:rPr lang="ar-SA" sz="2800" b="1" dirty="0">
                <a:ln/>
                <a:solidFill>
                  <a:schemeClr val="accent1">
                    <a:lumMod val="75000"/>
                  </a:schemeClr>
                </a:solidFill>
                <a:latin typeface="Calibri" pitchFamily="34" charset="0"/>
                <a:ea typeface="Calibri" pitchFamily="34" charset="0"/>
                <a:cs typeface="PT Bold Heading" pitchFamily="2" charset="-78"/>
              </a:rPr>
              <a:t> خضراء وحدة</a:t>
            </a:r>
            <a:endParaRPr lang="ar-SA" sz="2800" b="1" dirty="0">
              <a:ln/>
              <a:solidFill>
                <a:srgbClr val="BF4D99"/>
              </a:solidFill>
              <a:latin typeface="Calibri" pitchFamily="34" charset="0"/>
              <a:ea typeface="Calibri" pitchFamily="34" charset="0"/>
              <a:cs typeface="PT Bold Heading" pitchFamily="2" charset="-78"/>
            </a:endParaRPr>
          </a:p>
        </p:txBody>
      </p:sp>
    </p:spTree>
    <p:extLst>
      <p:ext uri="{BB962C8B-B14F-4D97-AF65-F5344CB8AC3E}">
        <p14:creationId xmlns:p14="http://schemas.microsoft.com/office/powerpoint/2010/main" val="5008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31" presetClass="entr" presetSubtype="0" fill="hold" grpId="0" nodeType="after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iterate type="lt">
                                    <p:tmPct val="5000"/>
                                  </p:iterate>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style.rotation</p:attrName>
                                        </p:attrNameLst>
                                      </p:cBhvr>
                                      <p:tavLst>
                                        <p:tav tm="0">
                                          <p:val>
                                            <p:fltVal val="90"/>
                                          </p:val>
                                        </p:tav>
                                        <p:tav tm="100000">
                                          <p:val>
                                            <p:fltVal val="0"/>
                                          </p:val>
                                        </p:tav>
                                      </p:tavLst>
                                    </p:anim>
                                    <p:animEffect transition="in" filter="fade">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iterate type="lt">
                                    <p:tmPct val="5000"/>
                                  </p:iterate>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style.rotation</p:attrName>
                                        </p:attrNameLst>
                                      </p:cBhvr>
                                      <p:tavLst>
                                        <p:tav tm="0">
                                          <p:val>
                                            <p:fltVal val="90"/>
                                          </p:val>
                                        </p:tav>
                                        <p:tav tm="100000">
                                          <p:val>
                                            <p:fltVal val="0"/>
                                          </p:val>
                                        </p:tav>
                                      </p:tavLst>
                                    </p:anim>
                                    <p:animEffect transition="in" filter="fade">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iterate type="lt">
                                    <p:tmPct val="5000"/>
                                  </p:iterate>
                                  <p:childTnLst>
                                    <p:set>
                                      <p:cBhvr>
                                        <p:cTn id="58" dur="1" fill="hold">
                                          <p:stCondLst>
                                            <p:cond delay="0"/>
                                          </p:stCondLst>
                                        </p:cTn>
                                        <p:tgtEl>
                                          <p:spTgt spid="21"/>
                                        </p:tgtEl>
                                        <p:attrNameLst>
                                          <p:attrName>style.visibility</p:attrName>
                                        </p:attrNameLst>
                                      </p:cBhvr>
                                      <p:to>
                                        <p:strVal val="visible"/>
                                      </p:to>
                                    </p:set>
                                    <p:anim calcmode="lin" valueType="num">
                                      <p:cBhvr>
                                        <p:cTn id="59" dur="1000" fill="hold"/>
                                        <p:tgtEl>
                                          <p:spTgt spid="21"/>
                                        </p:tgtEl>
                                        <p:attrNameLst>
                                          <p:attrName>ppt_w</p:attrName>
                                        </p:attrNameLst>
                                      </p:cBhvr>
                                      <p:tavLst>
                                        <p:tav tm="0">
                                          <p:val>
                                            <p:fltVal val="0"/>
                                          </p:val>
                                        </p:tav>
                                        <p:tav tm="100000">
                                          <p:val>
                                            <p:strVal val="#ppt_w"/>
                                          </p:val>
                                        </p:tav>
                                      </p:tavLst>
                                    </p:anim>
                                    <p:anim calcmode="lin" valueType="num">
                                      <p:cBhvr>
                                        <p:cTn id="60" dur="1000" fill="hold"/>
                                        <p:tgtEl>
                                          <p:spTgt spid="21"/>
                                        </p:tgtEl>
                                        <p:attrNameLst>
                                          <p:attrName>ppt_h</p:attrName>
                                        </p:attrNameLst>
                                      </p:cBhvr>
                                      <p:tavLst>
                                        <p:tav tm="0">
                                          <p:val>
                                            <p:fltVal val="0"/>
                                          </p:val>
                                        </p:tav>
                                        <p:tav tm="100000">
                                          <p:val>
                                            <p:strVal val="#ppt_h"/>
                                          </p:val>
                                        </p:tav>
                                      </p:tavLst>
                                    </p:anim>
                                    <p:anim calcmode="lin" valueType="num">
                                      <p:cBhvr>
                                        <p:cTn id="61" dur="1000" fill="hold"/>
                                        <p:tgtEl>
                                          <p:spTgt spid="21"/>
                                        </p:tgtEl>
                                        <p:attrNameLst>
                                          <p:attrName>style.rotation</p:attrName>
                                        </p:attrNameLst>
                                      </p:cBhvr>
                                      <p:tavLst>
                                        <p:tav tm="0">
                                          <p:val>
                                            <p:fltVal val="90"/>
                                          </p:val>
                                        </p:tav>
                                        <p:tav tm="100000">
                                          <p:val>
                                            <p:fltVal val="0"/>
                                          </p:val>
                                        </p:tav>
                                      </p:tavLst>
                                    </p:anim>
                                    <p:animEffect transition="in" filter="fade">
                                      <p:cBhvr>
                                        <p:cTn id="6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30D97B12-55B4-471F-AB5E-9FBBB7F22113}"/>
              </a:ext>
            </a:extLst>
          </p:cNvPr>
          <p:cNvSpPr txBox="1">
            <a:spLocks noChangeArrowheads="1"/>
          </p:cNvSpPr>
          <p:nvPr/>
        </p:nvSpPr>
        <p:spPr bwMode="auto">
          <a:xfrm>
            <a:off x="5087938" y="188914"/>
            <a:ext cx="2470150" cy="646331"/>
          </a:xfrm>
          <a:prstGeom prst="rect">
            <a:avLst/>
          </a:prstGeom>
          <a:solidFill>
            <a:schemeClr val="accent2">
              <a:lumMod val="50000"/>
              <a:alpha val="70000"/>
            </a:schemeClr>
          </a:solidFill>
          <a:ln w="38100">
            <a:solidFill>
              <a:schemeClr val="accent6">
                <a:lumMod val="50000"/>
              </a:schemeClr>
            </a:solidFill>
            <a:miter lim="800000"/>
            <a:headEnd/>
            <a:tailEnd/>
          </a:ln>
          <a:effectLst/>
        </p:spPr>
        <p:txBody>
          <a:bodyPr>
            <a:spAutoFit/>
          </a:bodyPr>
          <a:lstStyle/>
          <a:p>
            <a:pPr algn="ctr">
              <a:spcBef>
                <a:spcPct val="50000"/>
              </a:spcBef>
            </a:pPr>
            <a:r>
              <a:rPr lang="ar-SA" altLang="en-US" sz="3600" b="1">
                <a:solidFill>
                  <a:schemeClr val="bg1"/>
                </a:solidFill>
              </a:rPr>
              <a:t>اماكن تواجدها</a:t>
            </a:r>
            <a:endParaRPr lang="en-US" altLang="en-US" sz="3600" b="1">
              <a:solidFill>
                <a:schemeClr val="bg1"/>
              </a:solidFill>
            </a:endParaRPr>
          </a:p>
        </p:txBody>
      </p:sp>
      <p:sp>
        <p:nvSpPr>
          <p:cNvPr id="68611" name="Text Box 3">
            <a:extLst>
              <a:ext uri="{FF2B5EF4-FFF2-40B4-BE49-F238E27FC236}">
                <a16:creationId xmlns:a16="http://schemas.microsoft.com/office/drawing/2014/main" id="{C13256E2-736F-429F-A42E-AEAB7BDA3125}"/>
              </a:ext>
            </a:extLst>
          </p:cNvPr>
          <p:cNvSpPr txBox="1">
            <a:spLocks noChangeArrowheads="1"/>
          </p:cNvSpPr>
          <p:nvPr/>
        </p:nvSpPr>
        <p:spPr bwMode="auto">
          <a:xfrm>
            <a:off x="4367213" y="981076"/>
            <a:ext cx="3638550" cy="5847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buClr>
                <a:schemeClr val="folHlink"/>
              </a:buClr>
              <a:buFont typeface="Wingdings" panose="05000000000000000000" pitchFamily="2" charset="2"/>
              <a:buNone/>
            </a:pPr>
            <a:r>
              <a:rPr lang="ar-SA" altLang="en-US" sz="3200" b="1">
                <a:ln w="22225">
                  <a:solidFill>
                    <a:schemeClr val="accent2"/>
                  </a:solidFill>
                  <a:prstDash val="solid"/>
                </a:ln>
                <a:solidFill>
                  <a:schemeClr val="accent2">
                    <a:lumMod val="40000"/>
                    <a:lumOff val="60000"/>
                  </a:schemeClr>
                </a:solidFill>
              </a:rPr>
              <a:t>تنمو دائماً على</a:t>
            </a:r>
          </a:p>
        </p:txBody>
      </p:sp>
      <p:sp>
        <p:nvSpPr>
          <p:cNvPr id="68612" name="Text Box 4">
            <a:extLst>
              <a:ext uri="{FF2B5EF4-FFF2-40B4-BE49-F238E27FC236}">
                <a16:creationId xmlns:a16="http://schemas.microsoft.com/office/drawing/2014/main" id="{F290B908-D6CB-4D71-B430-4E15913E1F45}"/>
              </a:ext>
            </a:extLst>
          </p:cNvPr>
          <p:cNvSpPr txBox="1">
            <a:spLocks noChangeArrowheads="1"/>
          </p:cNvSpPr>
          <p:nvPr/>
        </p:nvSpPr>
        <p:spPr bwMode="auto">
          <a:xfrm>
            <a:off x="7751764" y="1773239"/>
            <a:ext cx="2447925"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buClr>
                <a:schemeClr val="folHlink"/>
              </a:buClr>
              <a:buFont typeface="Wingdings" panose="05000000000000000000" pitchFamily="2" charset="2"/>
              <a:buNone/>
            </a:pPr>
            <a:r>
              <a:rPr lang="ar-SA" altLang="en-US" sz="3200" b="1">
                <a:solidFill>
                  <a:srgbClr val="FF9900"/>
                </a:solidFill>
              </a:rPr>
              <a:t>جذوع الاشجار</a:t>
            </a:r>
          </a:p>
        </p:txBody>
      </p:sp>
      <p:sp>
        <p:nvSpPr>
          <p:cNvPr id="68613" name="Text Box 5">
            <a:extLst>
              <a:ext uri="{FF2B5EF4-FFF2-40B4-BE49-F238E27FC236}">
                <a16:creationId xmlns:a16="http://schemas.microsoft.com/office/drawing/2014/main" id="{21AC0F91-3972-4665-A51A-3C700CC22D32}"/>
              </a:ext>
            </a:extLst>
          </p:cNvPr>
          <p:cNvSpPr txBox="1">
            <a:spLocks noChangeArrowheads="1"/>
          </p:cNvSpPr>
          <p:nvPr/>
        </p:nvSpPr>
        <p:spPr bwMode="auto">
          <a:xfrm>
            <a:off x="1847850" y="1773239"/>
            <a:ext cx="2305050"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buClr>
                <a:schemeClr val="folHlink"/>
              </a:buClr>
              <a:buFont typeface="Wingdings" panose="05000000000000000000" pitchFamily="2" charset="2"/>
              <a:buNone/>
            </a:pPr>
            <a:r>
              <a:rPr lang="ar-SA" altLang="en-US" sz="3200" b="1">
                <a:solidFill>
                  <a:srgbClr val="FF9900"/>
                </a:solidFill>
              </a:rPr>
              <a:t>الارض</a:t>
            </a:r>
          </a:p>
        </p:txBody>
      </p:sp>
      <p:sp>
        <p:nvSpPr>
          <p:cNvPr id="68614" name="Text Box 6">
            <a:extLst>
              <a:ext uri="{FF2B5EF4-FFF2-40B4-BE49-F238E27FC236}">
                <a16:creationId xmlns:a16="http://schemas.microsoft.com/office/drawing/2014/main" id="{30E2327A-E2F8-4C25-8842-9D0A9B2F7448}"/>
              </a:ext>
            </a:extLst>
          </p:cNvPr>
          <p:cNvSpPr txBox="1">
            <a:spLocks noChangeArrowheads="1"/>
          </p:cNvSpPr>
          <p:nvPr/>
        </p:nvSpPr>
        <p:spPr bwMode="auto">
          <a:xfrm>
            <a:off x="4727575" y="1773239"/>
            <a:ext cx="2376488"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buClr>
                <a:schemeClr val="folHlink"/>
              </a:buClr>
              <a:buFont typeface="Wingdings" panose="05000000000000000000" pitchFamily="2" charset="2"/>
              <a:buNone/>
            </a:pPr>
            <a:r>
              <a:rPr lang="ar-SA" altLang="en-US" sz="3200" b="1">
                <a:solidFill>
                  <a:srgbClr val="FF9900"/>
                </a:solidFill>
              </a:rPr>
              <a:t>الصخور</a:t>
            </a:r>
          </a:p>
        </p:txBody>
      </p:sp>
      <p:pic>
        <p:nvPicPr>
          <p:cNvPr id="68615" name="Picture 7">
            <a:extLst>
              <a:ext uri="{FF2B5EF4-FFF2-40B4-BE49-F238E27FC236}">
                <a16:creationId xmlns:a16="http://schemas.microsoft.com/office/drawing/2014/main" id="{7CFF665A-A911-46E0-BB0C-A8A98156697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9973"/>
          <a:stretch>
            <a:fillRect/>
          </a:stretch>
        </p:blipFill>
        <p:spPr bwMode="auto">
          <a:xfrm>
            <a:off x="8273274" y="2565402"/>
            <a:ext cx="3638550" cy="2808288"/>
          </a:xfrm>
          <a:prstGeom prst="rect">
            <a:avLst/>
          </a:prstGeom>
          <a:noFill/>
          <a:ln>
            <a:noFill/>
          </a:ln>
          <a:extLst>
            <a:ext uri="{909E8E84-426E-40DD-AFC4-6F175D3DCCD1}">
              <a14:hiddenFill xmlns:a14="http://schemas.microsoft.com/office/drawing/2010/main">
                <a:solidFill>
                  <a:srgbClr val="FFFFFF">
                    <a:alpha val="70000"/>
                  </a:srgbClr>
                </a:solidFill>
              </a14:hiddenFill>
            </a:ext>
            <a:ext uri="{91240B29-F687-4F45-9708-019B960494DF}">
              <a14:hiddenLine xmlns:a14="http://schemas.microsoft.com/office/drawing/2010/main" w="9525">
                <a:solidFill>
                  <a:srgbClr val="00FFFF"/>
                </a:solidFill>
                <a:miter lim="800000"/>
                <a:headEnd/>
                <a:tailEnd/>
              </a14:hiddenLine>
            </a:ext>
          </a:extLst>
        </p:spPr>
      </p:pic>
      <p:pic>
        <p:nvPicPr>
          <p:cNvPr id="68616" name="Picture 8">
            <a:extLst>
              <a:ext uri="{FF2B5EF4-FFF2-40B4-BE49-F238E27FC236}">
                <a16:creationId xmlns:a16="http://schemas.microsoft.com/office/drawing/2014/main" id="{0CC78900-F056-4D4E-BB52-E39E9DE9223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557" y="2467550"/>
            <a:ext cx="3471862" cy="2808288"/>
          </a:xfrm>
          <a:prstGeom prst="rect">
            <a:avLst/>
          </a:prstGeom>
          <a:noFill/>
          <a:ln>
            <a:noFill/>
          </a:ln>
          <a:extLst>
            <a:ext uri="{909E8E84-426E-40DD-AFC4-6F175D3DCCD1}">
              <a14:hiddenFill xmlns:a14="http://schemas.microsoft.com/office/drawing/2010/main">
                <a:solidFill>
                  <a:srgbClr val="FFFFFF">
                    <a:alpha val="70000"/>
                  </a:srgbClr>
                </a:solidFill>
              </a14:hiddenFill>
            </a:ext>
            <a:ext uri="{91240B29-F687-4F45-9708-019B960494DF}">
              <a14:hiddenLine xmlns:a14="http://schemas.microsoft.com/office/drawing/2010/main" w="9525">
                <a:solidFill>
                  <a:srgbClr val="00FFFF"/>
                </a:solidFill>
                <a:miter lim="800000"/>
                <a:headEnd/>
                <a:tailEnd/>
              </a14:hiddenLine>
            </a:ext>
          </a:extLst>
        </p:spPr>
      </p:pic>
      <p:pic>
        <p:nvPicPr>
          <p:cNvPr id="68617" name="Picture 9">
            <a:extLst>
              <a:ext uri="{FF2B5EF4-FFF2-40B4-BE49-F238E27FC236}">
                <a16:creationId xmlns:a16="http://schemas.microsoft.com/office/drawing/2014/main" id="{F3F73B6B-9736-4AA0-A673-34B49D544C9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35" y="2516476"/>
            <a:ext cx="3775944" cy="2808288"/>
          </a:xfrm>
          <a:prstGeom prst="rect">
            <a:avLst/>
          </a:prstGeom>
          <a:noFill/>
          <a:ln>
            <a:noFill/>
          </a:ln>
          <a:extLst>
            <a:ext uri="{909E8E84-426E-40DD-AFC4-6F175D3DCCD1}">
              <a14:hiddenFill xmlns:a14="http://schemas.microsoft.com/office/drawing/2010/main">
                <a:solidFill>
                  <a:srgbClr val="FFFFFF">
                    <a:alpha val="70000"/>
                  </a:srgbClr>
                </a:solidFill>
              </a14:hiddenFill>
            </a:ext>
            <a:ext uri="{91240B29-F687-4F45-9708-019B960494DF}">
              <a14:hiddenLine xmlns:a14="http://schemas.microsoft.com/office/drawing/2010/main" w="9525">
                <a:solidFill>
                  <a:srgbClr val="00FFFF"/>
                </a:solidFill>
                <a:miter lim="800000"/>
                <a:headEnd/>
                <a:tailEnd/>
              </a14:hiddenLine>
            </a:ext>
          </a:extLst>
        </p:spPr>
      </p:pic>
      <p:sp>
        <p:nvSpPr>
          <p:cNvPr id="68618" name="Text Box 10">
            <a:extLst>
              <a:ext uri="{FF2B5EF4-FFF2-40B4-BE49-F238E27FC236}">
                <a16:creationId xmlns:a16="http://schemas.microsoft.com/office/drawing/2014/main" id="{32354D50-45B0-40AE-BE09-AFD307C41AD9}"/>
              </a:ext>
            </a:extLst>
          </p:cNvPr>
          <p:cNvSpPr txBox="1">
            <a:spLocks noChangeArrowheads="1"/>
          </p:cNvSpPr>
          <p:nvPr/>
        </p:nvSpPr>
        <p:spPr bwMode="auto">
          <a:xfrm>
            <a:off x="1774826" y="5483226"/>
            <a:ext cx="8607425" cy="122872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
                <a:schemeClr val="folHlink"/>
              </a:buClr>
              <a:buFont typeface="Wingdings" panose="05000000000000000000" pitchFamily="2" charset="2"/>
              <a:buNone/>
            </a:pPr>
            <a:r>
              <a:rPr lang="ar-SA" altLang="en-US" sz="3600" b="1">
                <a:solidFill>
                  <a:schemeClr val="bg1"/>
                </a:solidFill>
              </a:rPr>
              <a:t>تنمو في المناطق الرطبة لكن بعضها استطاع التكيف للعيش في الصحراء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1000"/>
                                        <p:tgtEl>
                                          <p:spTgt spid="68610"/>
                                        </p:tgtEl>
                                      </p:cBhvr>
                                    </p:animEffect>
                                    <p:anim calcmode="lin" valueType="num">
                                      <p:cBhvr>
                                        <p:cTn id="8" dur="1000" fill="hold"/>
                                        <p:tgtEl>
                                          <p:spTgt spid="68610"/>
                                        </p:tgtEl>
                                        <p:attrNameLst>
                                          <p:attrName>ppt_x</p:attrName>
                                        </p:attrNameLst>
                                      </p:cBhvr>
                                      <p:tavLst>
                                        <p:tav tm="0">
                                          <p:val>
                                            <p:strVal val="#ppt_x"/>
                                          </p:val>
                                        </p:tav>
                                        <p:tav tm="100000">
                                          <p:val>
                                            <p:strVal val="#ppt_x"/>
                                          </p:val>
                                        </p:tav>
                                      </p:tavLst>
                                    </p:anim>
                                    <p:anim calcmode="lin" valueType="num">
                                      <p:cBhvr>
                                        <p:cTn id="9" dur="900" decel="100000" fill="hold"/>
                                        <p:tgtEl>
                                          <p:spTgt spid="686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861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8611">
                                            <p:bg/>
                                          </p:spTgt>
                                        </p:tgtEl>
                                        <p:attrNameLst>
                                          <p:attrName>style.visibility</p:attrName>
                                        </p:attrNameLst>
                                      </p:cBhvr>
                                      <p:to>
                                        <p:strVal val="visible"/>
                                      </p:to>
                                    </p:set>
                                    <p:anim calcmode="lin" valueType="num">
                                      <p:cBhvr>
                                        <p:cTn id="15" dur="1000" fill="hold"/>
                                        <p:tgtEl>
                                          <p:spTgt spid="68611">
                                            <p:bg/>
                                          </p:spTgt>
                                        </p:tgtEl>
                                        <p:attrNameLst>
                                          <p:attrName>ppt_w</p:attrName>
                                        </p:attrNameLst>
                                      </p:cBhvr>
                                      <p:tavLst>
                                        <p:tav tm="0">
                                          <p:val>
                                            <p:strVal val="#ppt_w*0.70"/>
                                          </p:val>
                                        </p:tav>
                                        <p:tav tm="100000">
                                          <p:val>
                                            <p:strVal val="#ppt_w"/>
                                          </p:val>
                                        </p:tav>
                                      </p:tavLst>
                                    </p:anim>
                                    <p:anim calcmode="lin" valueType="num">
                                      <p:cBhvr>
                                        <p:cTn id="16" dur="1000" fill="hold"/>
                                        <p:tgtEl>
                                          <p:spTgt spid="68611">
                                            <p:bg/>
                                          </p:spTgt>
                                        </p:tgtEl>
                                        <p:attrNameLst>
                                          <p:attrName>ppt_h</p:attrName>
                                        </p:attrNameLst>
                                      </p:cBhvr>
                                      <p:tavLst>
                                        <p:tav tm="0">
                                          <p:val>
                                            <p:strVal val="#ppt_h"/>
                                          </p:val>
                                        </p:tav>
                                        <p:tav tm="100000">
                                          <p:val>
                                            <p:strVal val="#ppt_h"/>
                                          </p:val>
                                        </p:tav>
                                      </p:tavLst>
                                    </p:anim>
                                    <p:animEffect transition="in" filter="fade">
                                      <p:cBhvr>
                                        <p:cTn id="17" dur="1000"/>
                                        <p:tgtEl>
                                          <p:spTgt spid="68611">
                                            <p:bg/>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8611">
                                            <p:txEl>
                                              <p:pRg st="0" end="0"/>
                                            </p:txEl>
                                          </p:spTgt>
                                        </p:tgtEl>
                                        <p:attrNameLst>
                                          <p:attrName>style.visibility</p:attrName>
                                        </p:attrNameLst>
                                      </p:cBhvr>
                                      <p:to>
                                        <p:strVal val="visible"/>
                                      </p:to>
                                    </p:set>
                                    <p:anim calcmode="lin" valueType="num">
                                      <p:cBhvr>
                                        <p:cTn id="20" dur="1000" fill="hold"/>
                                        <p:tgtEl>
                                          <p:spTgt spid="68611">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68611">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68611">
                                            <p:txEl>
                                              <p:pRg st="0" end="0"/>
                                            </p:txEl>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68612"/>
                                        </p:tgtEl>
                                        <p:attrNameLst>
                                          <p:attrName>style.visibility</p:attrName>
                                        </p:attrNameLst>
                                      </p:cBhvr>
                                      <p:to>
                                        <p:strVal val="visible"/>
                                      </p:to>
                                    </p:set>
                                    <p:anim calcmode="lin" valueType="num">
                                      <p:cBhvr>
                                        <p:cTn id="25" dur="1000" fill="hold"/>
                                        <p:tgtEl>
                                          <p:spTgt spid="68612"/>
                                        </p:tgtEl>
                                        <p:attrNameLst>
                                          <p:attrName>ppt_w</p:attrName>
                                        </p:attrNameLst>
                                      </p:cBhvr>
                                      <p:tavLst>
                                        <p:tav tm="0">
                                          <p:val>
                                            <p:strVal val="#ppt_w*0.70"/>
                                          </p:val>
                                        </p:tav>
                                        <p:tav tm="100000">
                                          <p:val>
                                            <p:strVal val="#ppt_w"/>
                                          </p:val>
                                        </p:tav>
                                      </p:tavLst>
                                    </p:anim>
                                    <p:anim calcmode="lin" valueType="num">
                                      <p:cBhvr>
                                        <p:cTn id="26" dur="1000" fill="hold"/>
                                        <p:tgtEl>
                                          <p:spTgt spid="68612"/>
                                        </p:tgtEl>
                                        <p:attrNameLst>
                                          <p:attrName>ppt_h</p:attrName>
                                        </p:attrNameLst>
                                      </p:cBhvr>
                                      <p:tavLst>
                                        <p:tav tm="0">
                                          <p:val>
                                            <p:strVal val="#ppt_h"/>
                                          </p:val>
                                        </p:tav>
                                        <p:tav tm="100000">
                                          <p:val>
                                            <p:strVal val="#ppt_h"/>
                                          </p:val>
                                        </p:tav>
                                      </p:tavLst>
                                    </p:anim>
                                    <p:animEffect transition="in" filter="fade">
                                      <p:cBhvr>
                                        <p:cTn id="27" dur="1000"/>
                                        <p:tgtEl>
                                          <p:spTgt spid="68612"/>
                                        </p:tgtEl>
                                      </p:cBhvr>
                                    </p:animEffect>
                                  </p:childTnLst>
                                </p:cTn>
                              </p:par>
                              <p:par>
                                <p:cTn id="28" presetID="55" presetClass="entr" presetSubtype="0" fill="hold" nodeType="withEffect">
                                  <p:stCondLst>
                                    <p:cond delay="0"/>
                                  </p:stCondLst>
                                  <p:childTnLst>
                                    <p:set>
                                      <p:cBhvr>
                                        <p:cTn id="29" dur="1" fill="hold">
                                          <p:stCondLst>
                                            <p:cond delay="0"/>
                                          </p:stCondLst>
                                        </p:cTn>
                                        <p:tgtEl>
                                          <p:spTgt spid="68615"/>
                                        </p:tgtEl>
                                        <p:attrNameLst>
                                          <p:attrName>style.visibility</p:attrName>
                                        </p:attrNameLst>
                                      </p:cBhvr>
                                      <p:to>
                                        <p:strVal val="visible"/>
                                      </p:to>
                                    </p:set>
                                    <p:anim calcmode="lin" valueType="num">
                                      <p:cBhvr>
                                        <p:cTn id="30" dur="1000" fill="hold"/>
                                        <p:tgtEl>
                                          <p:spTgt spid="68615"/>
                                        </p:tgtEl>
                                        <p:attrNameLst>
                                          <p:attrName>ppt_w</p:attrName>
                                        </p:attrNameLst>
                                      </p:cBhvr>
                                      <p:tavLst>
                                        <p:tav tm="0">
                                          <p:val>
                                            <p:strVal val="#ppt_w*0.70"/>
                                          </p:val>
                                        </p:tav>
                                        <p:tav tm="100000">
                                          <p:val>
                                            <p:strVal val="#ppt_w"/>
                                          </p:val>
                                        </p:tav>
                                      </p:tavLst>
                                    </p:anim>
                                    <p:anim calcmode="lin" valueType="num">
                                      <p:cBhvr>
                                        <p:cTn id="31" dur="1000" fill="hold"/>
                                        <p:tgtEl>
                                          <p:spTgt spid="68615"/>
                                        </p:tgtEl>
                                        <p:attrNameLst>
                                          <p:attrName>ppt_h</p:attrName>
                                        </p:attrNameLst>
                                      </p:cBhvr>
                                      <p:tavLst>
                                        <p:tav tm="0">
                                          <p:val>
                                            <p:strVal val="#ppt_h"/>
                                          </p:val>
                                        </p:tav>
                                        <p:tav tm="100000">
                                          <p:val>
                                            <p:strVal val="#ppt_h"/>
                                          </p:val>
                                        </p:tav>
                                      </p:tavLst>
                                    </p:anim>
                                    <p:animEffect transition="in" filter="fade">
                                      <p:cBhvr>
                                        <p:cTn id="32" dur="1000"/>
                                        <p:tgtEl>
                                          <p:spTgt spid="686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68614"/>
                                        </p:tgtEl>
                                        <p:attrNameLst>
                                          <p:attrName>style.visibility</p:attrName>
                                        </p:attrNameLst>
                                      </p:cBhvr>
                                      <p:to>
                                        <p:strVal val="visible"/>
                                      </p:to>
                                    </p:set>
                                    <p:anim calcmode="lin" valueType="num">
                                      <p:cBhvr>
                                        <p:cTn id="37" dur="1000" fill="hold"/>
                                        <p:tgtEl>
                                          <p:spTgt spid="68614"/>
                                        </p:tgtEl>
                                        <p:attrNameLst>
                                          <p:attrName>ppt_w</p:attrName>
                                        </p:attrNameLst>
                                      </p:cBhvr>
                                      <p:tavLst>
                                        <p:tav tm="0">
                                          <p:val>
                                            <p:strVal val="#ppt_w*0.70"/>
                                          </p:val>
                                        </p:tav>
                                        <p:tav tm="100000">
                                          <p:val>
                                            <p:strVal val="#ppt_w"/>
                                          </p:val>
                                        </p:tav>
                                      </p:tavLst>
                                    </p:anim>
                                    <p:anim calcmode="lin" valueType="num">
                                      <p:cBhvr>
                                        <p:cTn id="38" dur="1000" fill="hold"/>
                                        <p:tgtEl>
                                          <p:spTgt spid="68614"/>
                                        </p:tgtEl>
                                        <p:attrNameLst>
                                          <p:attrName>ppt_h</p:attrName>
                                        </p:attrNameLst>
                                      </p:cBhvr>
                                      <p:tavLst>
                                        <p:tav tm="0">
                                          <p:val>
                                            <p:strVal val="#ppt_h"/>
                                          </p:val>
                                        </p:tav>
                                        <p:tav tm="100000">
                                          <p:val>
                                            <p:strVal val="#ppt_h"/>
                                          </p:val>
                                        </p:tav>
                                      </p:tavLst>
                                    </p:anim>
                                    <p:animEffect transition="in" filter="fade">
                                      <p:cBhvr>
                                        <p:cTn id="39" dur="1000"/>
                                        <p:tgtEl>
                                          <p:spTgt spid="68614"/>
                                        </p:tgtEl>
                                      </p:cBhvr>
                                    </p:animEffect>
                                  </p:childTnLst>
                                </p:cTn>
                              </p:par>
                              <p:par>
                                <p:cTn id="40" presetID="55" presetClass="entr" presetSubtype="0" fill="hold" nodeType="withEffect">
                                  <p:stCondLst>
                                    <p:cond delay="0"/>
                                  </p:stCondLst>
                                  <p:childTnLst>
                                    <p:set>
                                      <p:cBhvr>
                                        <p:cTn id="41" dur="1" fill="hold">
                                          <p:stCondLst>
                                            <p:cond delay="0"/>
                                          </p:stCondLst>
                                        </p:cTn>
                                        <p:tgtEl>
                                          <p:spTgt spid="68616"/>
                                        </p:tgtEl>
                                        <p:attrNameLst>
                                          <p:attrName>style.visibility</p:attrName>
                                        </p:attrNameLst>
                                      </p:cBhvr>
                                      <p:to>
                                        <p:strVal val="visible"/>
                                      </p:to>
                                    </p:set>
                                    <p:anim calcmode="lin" valueType="num">
                                      <p:cBhvr>
                                        <p:cTn id="42" dur="1000" fill="hold"/>
                                        <p:tgtEl>
                                          <p:spTgt spid="68616"/>
                                        </p:tgtEl>
                                        <p:attrNameLst>
                                          <p:attrName>ppt_w</p:attrName>
                                        </p:attrNameLst>
                                      </p:cBhvr>
                                      <p:tavLst>
                                        <p:tav tm="0">
                                          <p:val>
                                            <p:strVal val="#ppt_w*0.70"/>
                                          </p:val>
                                        </p:tav>
                                        <p:tav tm="100000">
                                          <p:val>
                                            <p:strVal val="#ppt_w"/>
                                          </p:val>
                                        </p:tav>
                                      </p:tavLst>
                                    </p:anim>
                                    <p:anim calcmode="lin" valueType="num">
                                      <p:cBhvr>
                                        <p:cTn id="43" dur="1000" fill="hold"/>
                                        <p:tgtEl>
                                          <p:spTgt spid="68616"/>
                                        </p:tgtEl>
                                        <p:attrNameLst>
                                          <p:attrName>ppt_h</p:attrName>
                                        </p:attrNameLst>
                                      </p:cBhvr>
                                      <p:tavLst>
                                        <p:tav tm="0">
                                          <p:val>
                                            <p:strVal val="#ppt_h"/>
                                          </p:val>
                                        </p:tav>
                                        <p:tav tm="100000">
                                          <p:val>
                                            <p:strVal val="#ppt_h"/>
                                          </p:val>
                                        </p:tav>
                                      </p:tavLst>
                                    </p:anim>
                                    <p:animEffect transition="in" filter="fade">
                                      <p:cBhvr>
                                        <p:cTn id="44" dur="1000"/>
                                        <p:tgtEl>
                                          <p:spTgt spid="686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68613"/>
                                        </p:tgtEl>
                                        <p:attrNameLst>
                                          <p:attrName>style.visibility</p:attrName>
                                        </p:attrNameLst>
                                      </p:cBhvr>
                                      <p:to>
                                        <p:strVal val="visible"/>
                                      </p:to>
                                    </p:set>
                                    <p:anim calcmode="lin" valueType="num">
                                      <p:cBhvr>
                                        <p:cTn id="49" dur="1000" fill="hold"/>
                                        <p:tgtEl>
                                          <p:spTgt spid="68613"/>
                                        </p:tgtEl>
                                        <p:attrNameLst>
                                          <p:attrName>ppt_w</p:attrName>
                                        </p:attrNameLst>
                                      </p:cBhvr>
                                      <p:tavLst>
                                        <p:tav tm="0">
                                          <p:val>
                                            <p:strVal val="#ppt_w*0.70"/>
                                          </p:val>
                                        </p:tav>
                                        <p:tav tm="100000">
                                          <p:val>
                                            <p:strVal val="#ppt_w"/>
                                          </p:val>
                                        </p:tav>
                                      </p:tavLst>
                                    </p:anim>
                                    <p:anim calcmode="lin" valueType="num">
                                      <p:cBhvr>
                                        <p:cTn id="50" dur="1000" fill="hold"/>
                                        <p:tgtEl>
                                          <p:spTgt spid="68613"/>
                                        </p:tgtEl>
                                        <p:attrNameLst>
                                          <p:attrName>ppt_h</p:attrName>
                                        </p:attrNameLst>
                                      </p:cBhvr>
                                      <p:tavLst>
                                        <p:tav tm="0">
                                          <p:val>
                                            <p:strVal val="#ppt_h"/>
                                          </p:val>
                                        </p:tav>
                                        <p:tav tm="100000">
                                          <p:val>
                                            <p:strVal val="#ppt_h"/>
                                          </p:val>
                                        </p:tav>
                                      </p:tavLst>
                                    </p:anim>
                                    <p:animEffect transition="in" filter="fade">
                                      <p:cBhvr>
                                        <p:cTn id="51" dur="1000"/>
                                        <p:tgtEl>
                                          <p:spTgt spid="68613"/>
                                        </p:tgtEl>
                                      </p:cBhvr>
                                    </p:animEffect>
                                  </p:childTnLst>
                                </p:cTn>
                              </p:par>
                              <p:par>
                                <p:cTn id="52" presetID="55" presetClass="entr" presetSubtype="0" fill="hold" nodeType="withEffect">
                                  <p:stCondLst>
                                    <p:cond delay="0"/>
                                  </p:stCondLst>
                                  <p:childTnLst>
                                    <p:set>
                                      <p:cBhvr>
                                        <p:cTn id="53" dur="1" fill="hold">
                                          <p:stCondLst>
                                            <p:cond delay="0"/>
                                          </p:stCondLst>
                                        </p:cTn>
                                        <p:tgtEl>
                                          <p:spTgt spid="68617"/>
                                        </p:tgtEl>
                                        <p:attrNameLst>
                                          <p:attrName>style.visibility</p:attrName>
                                        </p:attrNameLst>
                                      </p:cBhvr>
                                      <p:to>
                                        <p:strVal val="visible"/>
                                      </p:to>
                                    </p:set>
                                    <p:anim calcmode="lin" valueType="num">
                                      <p:cBhvr>
                                        <p:cTn id="54" dur="1000" fill="hold"/>
                                        <p:tgtEl>
                                          <p:spTgt spid="68617"/>
                                        </p:tgtEl>
                                        <p:attrNameLst>
                                          <p:attrName>ppt_w</p:attrName>
                                        </p:attrNameLst>
                                      </p:cBhvr>
                                      <p:tavLst>
                                        <p:tav tm="0">
                                          <p:val>
                                            <p:strVal val="#ppt_w*0.70"/>
                                          </p:val>
                                        </p:tav>
                                        <p:tav tm="100000">
                                          <p:val>
                                            <p:strVal val="#ppt_w"/>
                                          </p:val>
                                        </p:tav>
                                      </p:tavLst>
                                    </p:anim>
                                    <p:anim calcmode="lin" valueType="num">
                                      <p:cBhvr>
                                        <p:cTn id="55" dur="1000" fill="hold"/>
                                        <p:tgtEl>
                                          <p:spTgt spid="68617"/>
                                        </p:tgtEl>
                                        <p:attrNameLst>
                                          <p:attrName>ppt_h</p:attrName>
                                        </p:attrNameLst>
                                      </p:cBhvr>
                                      <p:tavLst>
                                        <p:tav tm="0">
                                          <p:val>
                                            <p:strVal val="#ppt_h"/>
                                          </p:val>
                                        </p:tav>
                                        <p:tav tm="100000">
                                          <p:val>
                                            <p:strVal val="#ppt_h"/>
                                          </p:val>
                                        </p:tav>
                                      </p:tavLst>
                                    </p:anim>
                                    <p:animEffect transition="in" filter="fade">
                                      <p:cBhvr>
                                        <p:cTn id="56" dur="1000"/>
                                        <p:tgtEl>
                                          <p:spTgt spid="686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68618">
                                            <p:bg/>
                                          </p:spTgt>
                                        </p:tgtEl>
                                        <p:attrNameLst>
                                          <p:attrName>style.visibility</p:attrName>
                                        </p:attrNameLst>
                                      </p:cBhvr>
                                      <p:to>
                                        <p:strVal val="visible"/>
                                      </p:to>
                                    </p:set>
                                    <p:anim calcmode="lin" valueType="num">
                                      <p:cBhvr>
                                        <p:cTn id="61" dur="1000" fill="hold"/>
                                        <p:tgtEl>
                                          <p:spTgt spid="68618">
                                            <p:bg/>
                                          </p:spTgt>
                                        </p:tgtEl>
                                        <p:attrNameLst>
                                          <p:attrName>ppt_w</p:attrName>
                                        </p:attrNameLst>
                                      </p:cBhvr>
                                      <p:tavLst>
                                        <p:tav tm="0">
                                          <p:val>
                                            <p:strVal val="#ppt_w*0.70"/>
                                          </p:val>
                                        </p:tav>
                                        <p:tav tm="100000">
                                          <p:val>
                                            <p:strVal val="#ppt_w"/>
                                          </p:val>
                                        </p:tav>
                                      </p:tavLst>
                                    </p:anim>
                                    <p:anim calcmode="lin" valueType="num">
                                      <p:cBhvr>
                                        <p:cTn id="62" dur="1000" fill="hold"/>
                                        <p:tgtEl>
                                          <p:spTgt spid="68618">
                                            <p:bg/>
                                          </p:spTgt>
                                        </p:tgtEl>
                                        <p:attrNameLst>
                                          <p:attrName>ppt_h</p:attrName>
                                        </p:attrNameLst>
                                      </p:cBhvr>
                                      <p:tavLst>
                                        <p:tav tm="0">
                                          <p:val>
                                            <p:strVal val="#ppt_h"/>
                                          </p:val>
                                        </p:tav>
                                        <p:tav tm="100000">
                                          <p:val>
                                            <p:strVal val="#ppt_h"/>
                                          </p:val>
                                        </p:tav>
                                      </p:tavLst>
                                    </p:anim>
                                    <p:animEffect transition="in" filter="fade">
                                      <p:cBhvr>
                                        <p:cTn id="63" dur="1000"/>
                                        <p:tgtEl>
                                          <p:spTgt spid="68618">
                                            <p:bg/>
                                          </p:spTgt>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68618">
                                            <p:txEl>
                                              <p:pRg st="0" end="0"/>
                                            </p:txEl>
                                          </p:spTgt>
                                        </p:tgtEl>
                                        <p:attrNameLst>
                                          <p:attrName>style.visibility</p:attrName>
                                        </p:attrNameLst>
                                      </p:cBhvr>
                                      <p:to>
                                        <p:strVal val="visible"/>
                                      </p:to>
                                    </p:set>
                                    <p:anim calcmode="lin" valueType="num">
                                      <p:cBhvr>
                                        <p:cTn id="66" dur="1000" fill="hold"/>
                                        <p:tgtEl>
                                          <p:spTgt spid="68618">
                                            <p:txEl>
                                              <p:pRg st="0" end="0"/>
                                            </p:txEl>
                                          </p:spTgt>
                                        </p:tgtEl>
                                        <p:attrNameLst>
                                          <p:attrName>ppt_w</p:attrName>
                                        </p:attrNameLst>
                                      </p:cBhvr>
                                      <p:tavLst>
                                        <p:tav tm="0">
                                          <p:val>
                                            <p:strVal val="#ppt_w*0.70"/>
                                          </p:val>
                                        </p:tav>
                                        <p:tav tm="100000">
                                          <p:val>
                                            <p:strVal val="#ppt_w"/>
                                          </p:val>
                                        </p:tav>
                                      </p:tavLst>
                                    </p:anim>
                                    <p:anim calcmode="lin" valueType="num">
                                      <p:cBhvr>
                                        <p:cTn id="67" dur="1000" fill="hold"/>
                                        <p:tgtEl>
                                          <p:spTgt spid="68618">
                                            <p:txEl>
                                              <p:pRg st="0" end="0"/>
                                            </p:txEl>
                                          </p:spTgt>
                                        </p:tgtEl>
                                        <p:attrNameLst>
                                          <p:attrName>ppt_h</p:attrName>
                                        </p:attrNameLst>
                                      </p:cBhvr>
                                      <p:tavLst>
                                        <p:tav tm="0">
                                          <p:val>
                                            <p:strVal val="#ppt_h"/>
                                          </p:val>
                                        </p:tav>
                                        <p:tav tm="100000">
                                          <p:val>
                                            <p:strVal val="#ppt_h"/>
                                          </p:val>
                                        </p:tav>
                                      </p:tavLst>
                                    </p:anim>
                                    <p:animEffect transition="in" filter="fade">
                                      <p:cBhvr>
                                        <p:cTn id="68" dur="1000"/>
                                        <p:tgtEl>
                                          <p:spTgt spid="68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build="allAtOnce" animBg="1"/>
      <p:bldP spid="68612" grpId="0" animBg="1"/>
      <p:bldP spid="68613" grpId="0" animBg="1"/>
      <p:bldP spid="68614" grpId="0" animBg="1"/>
      <p:bldP spid="68618"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E3C12E9-E71E-4876-83E2-FEEEF980635A}"/>
              </a:ext>
            </a:extLst>
          </p:cNvPr>
          <p:cNvPicPr>
            <a:picLocks noChangeAspect="1"/>
          </p:cNvPicPr>
          <p:nvPr/>
        </p:nvPicPr>
        <p:blipFill rotWithShape="1">
          <a:blip r:embed="rId2"/>
          <a:srcRect l="6066" t="31621" r="26503" b="16648"/>
          <a:stretch/>
        </p:blipFill>
        <p:spPr>
          <a:xfrm>
            <a:off x="88233" y="2000250"/>
            <a:ext cx="8705850" cy="4438650"/>
          </a:xfrm>
          <a:prstGeom prst="rect">
            <a:avLst/>
          </a:prstGeom>
        </p:spPr>
      </p:pic>
      <p:sp>
        <p:nvSpPr>
          <p:cNvPr id="4" name="مستطيل مستدير الزوايا 15">
            <a:extLst>
              <a:ext uri="{FF2B5EF4-FFF2-40B4-BE49-F238E27FC236}">
                <a16:creationId xmlns:a16="http://schemas.microsoft.com/office/drawing/2014/main" id="{24189D7C-1A17-45C2-87B7-2DF81D1ABFB9}"/>
              </a:ext>
            </a:extLst>
          </p:cNvPr>
          <p:cNvSpPr/>
          <p:nvPr/>
        </p:nvSpPr>
        <p:spPr>
          <a:xfrm>
            <a:off x="8894501" y="1647825"/>
            <a:ext cx="3018766" cy="2571750"/>
          </a:xfrm>
          <a:prstGeom prst="cloudCallout">
            <a:avLst>
              <a:gd name="adj1" fmla="val -66269"/>
              <a:gd name="adj2" fmla="val 24876"/>
            </a:avLst>
          </a:prstGeom>
          <a:solidFill>
            <a:srgbClr val="E1DD30"/>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r>
              <a:rPr lang="ar-SA" altLang="en-US" sz="3600" b="1" dirty="0">
                <a:solidFill>
                  <a:schemeClr val="tx1"/>
                </a:solidFill>
              </a:rPr>
              <a:t>ما المقصود بالأنواع الرائدة  </a:t>
            </a:r>
            <a:r>
              <a:rPr lang="ar-SA" sz="3600" b="1" dirty="0">
                <a:solidFill>
                  <a:schemeClr val="accent5">
                    <a:lumMod val="75000"/>
                  </a:schemeClr>
                </a:solidFill>
                <a:cs typeface="DecoType Naskh Special" panose="02010000000000000000" pitchFamily="2" charset="-78"/>
              </a:rPr>
              <a:t> </a:t>
            </a:r>
            <a:endParaRPr lang="ar-SA" sz="3600" b="1" dirty="0">
              <a:solidFill>
                <a:schemeClr val="tx1"/>
              </a:solidFill>
              <a:cs typeface="DecoType Naskh Special" panose="02010000000000000000" pitchFamily="2" charset="-78"/>
            </a:endParaRPr>
          </a:p>
        </p:txBody>
      </p:sp>
      <p:grpSp>
        <p:nvGrpSpPr>
          <p:cNvPr id="2" name="مجموعة 1">
            <a:extLst>
              <a:ext uri="{FF2B5EF4-FFF2-40B4-BE49-F238E27FC236}">
                <a16:creationId xmlns:a16="http://schemas.microsoft.com/office/drawing/2014/main" id="{05301F9E-1672-BE48-A305-E58A60C734AA}"/>
              </a:ext>
            </a:extLst>
          </p:cNvPr>
          <p:cNvGrpSpPr/>
          <p:nvPr/>
        </p:nvGrpSpPr>
        <p:grpSpPr>
          <a:xfrm>
            <a:off x="-23232" y="91269"/>
            <a:ext cx="3624300" cy="1488529"/>
            <a:chOff x="-36301" y="209921"/>
            <a:chExt cx="3624300" cy="1488529"/>
          </a:xfrm>
        </p:grpSpPr>
        <p:pic>
          <p:nvPicPr>
            <p:cNvPr id="6" name="صورة 5" descr=".kj.jpg">
              <a:extLst>
                <a:ext uri="{FF2B5EF4-FFF2-40B4-BE49-F238E27FC236}">
                  <a16:creationId xmlns:a16="http://schemas.microsoft.com/office/drawing/2014/main" id="{E4CCE369-ADAF-044F-B5FA-6F6A9F96BE97}"/>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7" name="مستطيل مستدير الزوايا 3">
              <a:extLst>
                <a:ext uri="{FF2B5EF4-FFF2-40B4-BE49-F238E27FC236}">
                  <a16:creationId xmlns:a16="http://schemas.microsoft.com/office/drawing/2014/main" id="{4FA2663E-E774-4946-B348-BE80C709D515}"/>
                </a:ext>
              </a:extLst>
            </p:cNvPr>
            <p:cNvSpPr/>
            <p:nvPr/>
          </p:nvSpPr>
          <p:spPr bwMode="auto">
            <a:xfrm>
              <a:off x="1438059" y="281928"/>
              <a:ext cx="2149940" cy="93438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defRPr/>
              </a:pPr>
              <a:r>
                <a:rPr lang="ar-SA" sz="2800" b="1" dirty="0">
                  <a:solidFill>
                    <a:schemeClr val="bg2">
                      <a:lumMod val="25000"/>
                    </a:schemeClr>
                  </a:solidFill>
                </a:rPr>
                <a:t>الكتاب ص٩٠</a:t>
              </a:r>
              <a:endParaRPr lang="ar-SA" sz="2800" dirty="0">
                <a:solidFill>
                  <a:schemeClr val="bg2">
                    <a:lumMod val="25000"/>
                  </a:schemeClr>
                </a:solidFill>
              </a:endParaRPr>
            </a:p>
          </p:txBody>
        </p:sp>
      </p:grpSp>
    </p:spTree>
    <p:extLst>
      <p:ext uri="{BB962C8B-B14F-4D97-AF65-F5344CB8AC3E}">
        <p14:creationId xmlns:p14="http://schemas.microsoft.com/office/powerpoint/2010/main" val="1942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C91D3EE3-CE70-4AEF-94FB-EBFC11ABC583}"/>
              </a:ext>
            </a:extLst>
          </p:cNvPr>
          <p:cNvSpPr txBox="1">
            <a:spLocks noChangeArrowheads="1"/>
          </p:cNvSpPr>
          <p:nvPr/>
        </p:nvSpPr>
        <p:spPr bwMode="auto">
          <a:xfrm>
            <a:off x="8569325" y="213739"/>
            <a:ext cx="2738438" cy="64633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ar-SA" altLang="en-US" sz="3600" b="1" dirty="0">
                <a:ln w="22225">
                  <a:solidFill>
                    <a:schemeClr val="accent2"/>
                  </a:solidFill>
                  <a:prstDash val="solid"/>
                </a:ln>
                <a:solidFill>
                  <a:schemeClr val="accent2">
                    <a:lumMod val="40000"/>
                    <a:lumOff val="60000"/>
                  </a:schemeClr>
                </a:solidFill>
              </a:rPr>
              <a:t>الأنواع الرائدة</a:t>
            </a:r>
            <a:endParaRPr lang="en-US" altLang="en-US" sz="3600" b="1" dirty="0">
              <a:ln w="22225">
                <a:solidFill>
                  <a:schemeClr val="accent2"/>
                </a:solidFill>
                <a:prstDash val="solid"/>
              </a:ln>
              <a:solidFill>
                <a:schemeClr val="accent2">
                  <a:lumMod val="40000"/>
                  <a:lumOff val="60000"/>
                </a:schemeClr>
              </a:solidFill>
            </a:endParaRPr>
          </a:p>
        </p:txBody>
      </p:sp>
      <p:sp>
        <p:nvSpPr>
          <p:cNvPr id="72707" name="Text Box 3">
            <a:extLst>
              <a:ext uri="{FF2B5EF4-FFF2-40B4-BE49-F238E27FC236}">
                <a16:creationId xmlns:a16="http://schemas.microsoft.com/office/drawing/2014/main" id="{0F10C79B-213B-4889-8644-32C87E8BD899}"/>
              </a:ext>
            </a:extLst>
          </p:cNvPr>
          <p:cNvSpPr txBox="1">
            <a:spLocks noChangeArrowheads="1"/>
          </p:cNvSpPr>
          <p:nvPr/>
        </p:nvSpPr>
        <p:spPr bwMode="auto">
          <a:xfrm>
            <a:off x="3432969" y="1018532"/>
            <a:ext cx="8496300" cy="523220"/>
          </a:xfrm>
          <a:prstGeom prst="rect">
            <a:avLst/>
          </a:prstGeom>
          <a:solidFill>
            <a:schemeClr val="accent2">
              <a:lumMod val="75000"/>
              <a:alpha val="70000"/>
            </a:schemeClr>
          </a:solidFill>
          <a:ln w="38100">
            <a:solidFill>
              <a:srgbClr val="00FFFF"/>
            </a:solidFill>
            <a:miter lim="800000"/>
            <a:headEnd/>
            <a:tailEnd/>
          </a:ln>
          <a:effectLst/>
        </p:spPr>
        <p:txBody>
          <a:bodyPr>
            <a:spAutoFit/>
          </a:bodyPr>
          <a:lstStyle/>
          <a:p>
            <a:pPr algn="ctr">
              <a:spcBef>
                <a:spcPct val="50000"/>
              </a:spcBef>
              <a:buClr>
                <a:srgbClr val="FFFF66"/>
              </a:buClr>
              <a:buFont typeface="Wingdings" panose="05000000000000000000" pitchFamily="2" charset="2"/>
              <a:buNone/>
            </a:pPr>
            <a:r>
              <a:rPr lang="ar-SA" altLang="en-US" sz="2800" b="1">
                <a:solidFill>
                  <a:schemeClr val="bg1"/>
                </a:solidFill>
              </a:rPr>
              <a:t>هي المخلوقات التي تنمو اولا في البيئات الجديدة أو غير المستقرة .</a:t>
            </a:r>
          </a:p>
        </p:txBody>
      </p:sp>
      <p:sp>
        <p:nvSpPr>
          <p:cNvPr id="72708" name="Text Box 4">
            <a:extLst>
              <a:ext uri="{FF2B5EF4-FFF2-40B4-BE49-F238E27FC236}">
                <a16:creationId xmlns:a16="http://schemas.microsoft.com/office/drawing/2014/main" id="{EDE19CC8-A0F6-4404-8231-7AF29A5F4EC6}"/>
              </a:ext>
            </a:extLst>
          </p:cNvPr>
          <p:cNvSpPr txBox="1">
            <a:spLocks noChangeArrowheads="1"/>
          </p:cNvSpPr>
          <p:nvPr/>
        </p:nvSpPr>
        <p:spPr bwMode="auto">
          <a:xfrm>
            <a:off x="8926513" y="1779445"/>
            <a:ext cx="2520950" cy="584775"/>
          </a:xfrm>
          <a:prstGeom prst="rect">
            <a:avLst/>
          </a:prstGeom>
          <a:solidFill>
            <a:schemeClr val="accent4">
              <a:lumMod val="60000"/>
              <a:lumOff val="40000"/>
              <a:alpha val="70000"/>
            </a:schemeClr>
          </a:solidFill>
          <a:ln w="38100">
            <a:solidFill>
              <a:srgbClr val="00FFFF"/>
            </a:solidFill>
            <a:miter lim="800000"/>
            <a:headEnd/>
            <a:tailEnd/>
          </a:ln>
          <a:effectLst/>
        </p:spPr>
        <p:txBody>
          <a:bodyPr>
            <a:spAutoFit/>
          </a:bodyPr>
          <a:lstStyle/>
          <a:p>
            <a:pPr algn="ctr">
              <a:spcBef>
                <a:spcPct val="50000"/>
              </a:spcBef>
            </a:pPr>
            <a:r>
              <a:rPr lang="ar-SA" altLang="en-US" sz="3200" b="1">
                <a:solidFill>
                  <a:srgbClr val="FFFF00"/>
                </a:solidFill>
              </a:rPr>
              <a:t>فائدتها</a:t>
            </a:r>
            <a:endParaRPr lang="en-US" altLang="en-US" sz="3200" b="1">
              <a:solidFill>
                <a:srgbClr val="FFFF00"/>
              </a:solidFill>
            </a:endParaRPr>
          </a:p>
        </p:txBody>
      </p:sp>
      <p:sp>
        <p:nvSpPr>
          <p:cNvPr id="72709" name="Text Box 5">
            <a:extLst>
              <a:ext uri="{FF2B5EF4-FFF2-40B4-BE49-F238E27FC236}">
                <a16:creationId xmlns:a16="http://schemas.microsoft.com/office/drawing/2014/main" id="{4C4AC0B3-B859-410F-BC59-FA22746E2556}"/>
              </a:ext>
            </a:extLst>
          </p:cNvPr>
          <p:cNvSpPr txBox="1">
            <a:spLocks noChangeArrowheads="1"/>
          </p:cNvSpPr>
          <p:nvPr/>
        </p:nvSpPr>
        <p:spPr bwMode="auto">
          <a:xfrm>
            <a:off x="4768056" y="2601913"/>
            <a:ext cx="7423944" cy="2308324"/>
          </a:xfrm>
          <a:prstGeom prst="rect">
            <a:avLst/>
          </a:prstGeom>
          <a:solidFill>
            <a:schemeClr val="accent6">
              <a:lumMod val="50000"/>
              <a:alpha val="70000"/>
            </a:schemeClr>
          </a:solidFill>
          <a:ln w="38100">
            <a:solidFill>
              <a:schemeClr val="accent6">
                <a:lumMod val="50000"/>
              </a:schemeClr>
            </a:solidFill>
            <a:miter lim="800000"/>
            <a:headEnd/>
            <a:tailEnd/>
          </a:ln>
          <a:effectLst/>
        </p:spPr>
        <p:txBody>
          <a:bodyPr wrap="square">
            <a:spAutoFit/>
          </a:bodyPr>
          <a:lstStyle/>
          <a:p>
            <a:pPr algn="ctr">
              <a:spcBef>
                <a:spcPct val="50000"/>
              </a:spcBef>
              <a:buClr>
                <a:srgbClr val="FFFF66"/>
              </a:buClr>
              <a:buFont typeface="Wingdings" panose="05000000000000000000" pitchFamily="2" charset="2"/>
              <a:buNone/>
            </a:pPr>
            <a:r>
              <a:rPr lang="ar-SA" altLang="en-US" sz="3200" b="1">
                <a:solidFill>
                  <a:schemeClr val="bg1"/>
                </a:solidFill>
              </a:rPr>
              <a:t>لها القدرة على تحطيم الصخور بشكل بطيء مما يؤدي الى تكوين تربة جديدة </a:t>
            </a:r>
          </a:p>
          <a:p>
            <a:pPr algn="ctr">
              <a:spcBef>
                <a:spcPct val="50000"/>
              </a:spcBef>
              <a:buClr>
                <a:srgbClr val="FFFF66"/>
              </a:buClr>
              <a:buFont typeface="Wingdings" panose="05000000000000000000" pitchFamily="2" charset="2"/>
              <a:buNone/>
            </a:pPr>
            <a:r>
              <a:rPr lang="ar-SA" altLang="en-US" sz="3200" b="1">
                <a:solidFill>
                  <a:schemeClr val="bg1"/>
                </a:solidFill>
              </a:rPr>
              <a:t>مما يسمح للمخلوقات الحية الاخرى للانتقال الى المنطقة .</a:t>
            </a:r>
          </a:p>
        </p:txBody>
      </p:sp>
      <p:pic>
        <p:nvPicPr>
          <p:cNvPr id="3" name="صورة 2">
            <a:extLst>
              <a:ext uri="{FF2B5EF4-FFF2-40B4-BE49-F238E27FC236}">
                <a16:creationId xmlns:a16="http://schemas.microsoft.com/office/drawing/2014/main" id="{2527DDD2-82E2-4C6E-8EE7-0E88E88BA15F}"/>
              </a:ext>
            </a:extLst>
          </p:cNvPr>
          <p:cNvPicPr>
            <a:picLocks noChangeAspect="1"/>
          </p:cNvPicPr>
          <p:nvPr/>
        </p:nvPicPr>
        <p:blipFill>
          <a:blip r:embed="rId2"/>
          <a:stretch>
            <a:fillRect/>
          </a:stretch>
        </p:blipFill>
        <p:spPr>
          <a:xfrm>
            <a:off x="507352" y="1541752"/>
            <a:ext cx="4112273" cy="5316248"/>
          </a:xfrm>
          <a:prstGeom prst="rect">
            <a:avLst/>
          </a:prstGeom>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900" decel="100000" fill="hold"/>
                                        <p:tgtEl>
                                          <p:spTgt spid="7270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270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2707">
                                            <p:bg/>
                                          </p:spTgt>
                                        </p:tgtEl>
                                        <p:attrNameLst>
                                          <p:attrName>style.visibility</p:attrName>
                                        </p:attrNameLst>
                                      </p:cBhvr>
                                      <p:to>
                                        <p:strVal val="visible"/>
                                      </p:to>
                                    </p:set>
                                    <p:animEffect transition="in" filter="fade">
                                      <p:cBhvr>
                                        <p:cTn id="15" dur="1000"/>
                                        <p:tgtEl>
                                          <p:spTgt spid="72707">
                                            <p:bg/>
                                          </p:spTgt>
                                        </p:tgtEl>
                                      </p:cBhvr>
                                    </p:animEffect>
                                    <p:anim calcmode="lin" valueType="num">
                                      <p:cBhvr>
                                        <p:cTn id="16" dur="1000" fill="hold"/>
                                        <p:tgtEl>
                                          <p:spTgt spid="72707">
                                            <p:bg/>
                                          </p:spTgt>
                                        </p:tgtEl>
                                        <p:attrNameLst>
                                          <p:attrName>ppt_x</p:attrName>
                                        </p:attrNameLst>
                                      </p:cBhvr>
                                      <p:tavLst>
                                        <p:tav tm="0">
                                          <p:val>
                                            <p:strVal val="#ppt_x"/>
                                          </p:val>
                                        </p:tav>
                                        <p:tav tm="100000">
                                          <p:val>
                                            <p:strVal val="#ppt_x"/>
                                          </p:val>
                                        </p:tav>
                                      </p:tavLst>
                                    </p:anim>
                                    <p:anim calcmode="lin" valueType="num">
                                      <p:cBhvr>
                                        <p:cTn id="17" dur="900" decel="100000" fill="hold"/>
                                        <p:tgtEl>
                                          <p:spTgt spid="72707">
                                            <p:bg/>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2707">
                                            <p:bg/>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72707">
                                            <p:txEl>
                                              <p:pRg st="0" end="0"/>
                                            </p:txEl>
                                          </p:spTgt>
                                        </p:tgtEl>
                                        <p:attrNameLst>
                                          <p:attrName>style.visibility</p:attrName>
                                        </p:attrNameLst>
                                      </p:cBhvr>
                                      <p:to>
                                        <p:strVal val="visible"/>
                                      </p:to>
                                    </p:set>
                                    <p:animEffect transition="in" filter="fade">
                                      <p:cBhvr>
                                        <p:cTn id="21" dur="1000"/>
                                        <p:tgtEl>
                                          <p:spTgt spid="72707">
                                            <p:txEl>
                                              <p:pRg st="0" end="0"/>
                                            </p:txEl>
                                          </p:spTgt>
                                        </p:tgtEl>
                                      </p:cBhvr>
                                    </p:animEffect>
                                    <p:anim calcmode="lin" valueType="num">
                                      <p:cBhvr>
                                        <p:cTn id="22"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72707">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270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2708"/>
                                        </p:tgtEl>
                                        <p:attrNameLst>
                                          <p:attrName>style.visibility</p:attrName>
                                        </p:attrNameLst>
                                      </p:cBhvr>
                                      <p:to>
                                        <p:strVal val="visible"/>
                                      </p:to>
                                    </p:set>
                                    <p:animEffect transition="in" filter="fade">
                                      <p:cBhvr>
                                        <p:cTn id="29" dur="1000"/>
                                        <p:tgtEl>
                                          <p:spTgt spid="72708"/>
                                        </p:tgtEl>
                                      </p:cBhvr>
                                    </p:animEffect>
                                    <p:anim calcmode="lin" valueType="num">
                                      <p:cBhvr>
                                        <p:cTn id="30" dur="1000" fill="hold"/>
                                        <p:tgtEl>
                                          <p:spTgt spid="72708"/>
                                        </p:tgtEl>
                                        <p:attrNameLst>
                                          <p:attrName>ppt_x</p:attrName>
                                        </p:attrNameLst>
                                      </p:cBhvr>
                                      <p:tavLst>
                                        <p:tav tm="0">
                                          <p:val>
                                            <p:strVal val="#ppt_x"/>
                                          </p:val>
                                        </p:tav>
                                        <p:tav tm="100000">
                                          <p:val>
                                            <p:strVal val="#ppt_x"/>
                                          </p:val>
                                        </p:tav>
                                      </p:tavLst>
                                    </p:anim>
                                    <p:anim calcmode="lin" valueType="num">
                                      <p:cBhvr>
                                        <p:cTn id="31" dur="900" decel="100000" fill="hold"/>
                                        <p:tgtEl>
                                          <p:spTgt spid="7270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2708"/>
                                        </p:tgtEl>
                                        <p:attrNameLst>
                                          <p:attrName>ppt_y</p:attrName>
                                        </p:attrNameLst>
                                      </p:cBhvr>
                                      <p:tavLst>
                                        <p:tav tm="0">
                                          <p:val>
                                            <p:strVal val="#ppt_y-.03"/>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72709">
                                            <p:bg/>
                                          </p:spTgt>
                                        </p:tgtEl>
                                        <p:attrNameLst>
                                          <p:attrName>style.visibility</p:attrName>
                                        </p:attrNameLst>
                                      </p:cBhvr>
                                      <p:to>
                                        <p:strVal val="visible"/>
                                      </p:to>
                                    </p:set>
                                    <p:animEffect transition="in" filter="fade">
                                      <p:cBhvr>
                                        <p:cTn id="37" dur="1000"/>
                                        <p:tgtEl>
                                          <p:spTgt spid="72709">
                                            <p:bg/>
                                          </p:spTgt>
                                        </p:tgtEl>
                                      </p:cBhvr>
                                    </p:animEffect>
                                    <p:anim calcmode="lin" valueType="num">
                                      <p:cBhvr>
                                        <p:cTn id="38" dur="1000" fill="hold"/>
                                        <p:tgtEl>
                                          <p:spTgt spid="72709">
                                            <p:bg/>
                                          </p:spTgt>
                                        </p:tgtEl>
                                        <p:attrNameLst>
                                          <p:attrName>ppt_x</p:attrName>
                                        </p:attrNameLst>
                                      </p:cBhvr>
                                      <p:tavLst>
                                        <p:tav tm="0">
                                          <p:val>
                                            <p:strVal val="#ppt_x"/>
                                          </p:val>
                                        </p:tav>
                                        <p:tav tm="100000">
                                          <p:val>
                                            <p:strVal val="#ppt_x"/>
                                          </p:val>
                                        </p:tav>
                                      </p:tavLst>
                                    </p:anim>
                                    <p:anim calcmode="lin" valueType="num">
                                      <p:cBhvr>
                                        <p:cTn id="39" dur="900" decel="100000" fill="hold"/>
                                        <p:tgtEl>
                                          <p:spTgt spid="72709">
                                            <p:bg/>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2709">
                                            <p:bg/>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72709">
                                            <p:txEl>
                                              <p:pRg st="0" end="0"/>
                                            </p:txEl>
                                          </p:spTgt>
                                        </p:tgtEl>
                                        <p:attrNameLst>
                                          <p:attrName>style.visibility</p:attrName>
                                        </p:attrNameLst>
                                      </p:cBhvr>
                                      <p:to>
                                        <p:strVal val="visible"/>
                                      </p:to>
                                    </p:set>
                                    <p:animEffect transition="in" filter="fade">
                                      <p:cBhvr>
                                        <p:cTn id="43" dur="1000"/>
                                        <p:tgtEl>
                                          <p:spTgt spid="72709">
                                            <p:txEl>
                                              <p:pRg st="0" end="0"/>
                                            </p:txEl>
                                          </p:spTgt>
                                        </p:tgtEl>
                                      </p:cBhvr>
                                    </p:animEffect>
                                    <p:anim calcmode="lin" valueType="num">
                                      <p:cBhvr>
                                        <p:cTn id="44" dur="1000" fill="hold"/>
                                        <p:tgtEl>
                                          <p:spTgt spid="72709">
                                            <p:txEl>
                                              <p:pRg st="0" end="0"/>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72709">
                                            <p:txEl>
                                              <p:pRg st="0" end="0"/>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72709">
                                            <p:txEl>
                                              <p:pRg st="0" end="0"/>
                                            </p:txEl>
                                          </p:spTgt>
                                        </p:tgtEl>
                                        <p:attrNameLst>
                                          <p:attrName>ppt_y</p:attrName>
                                        </p:attrNameLst>
                                      </p:cBhvr>
                                      <p:tavLst>
                                        <p:tav tm="0">
                                          <p:val>
                                            <p:strVal val="#ppt_y-.03"/>
                                          </p:val>
                                        </p:tav>
                                        <p:tav tm="100000">
                                          <p:val>
                                            <p:strVal val="#ppt_y"/>
                                          </p:val>
                                        </p:tav>
                                      </p:tavLst>
                                    </p:anim>
                                  </p:childTnLst>
                                </p:cTn>
                              </p:par>
                            </p:childTnLst>
                          </p:cTn>
                        </p:par>
                        <p:par>
                          <p:cTn id="47" fill="hold" nodeType="afterGroup">
                            <p:stCondLst>
                              <p:cond delay="1000"/>
                            </p:stCondLst>
                            <p:childTnLst>
                              <p:par>
                                <p:cTn id="48" presetID="37" presetClass="entr" presetSubtype="0" fill="hold" grpId="0" nodeType="afterEffect">
                                  <p:stCondLst>
                                    <p:cond delay="0"/>
                                  </p:stCondLst>
                                  <p:childTnLst>
                                    <p:set>
                                      <p:cBhvr>
                                        <p:cTn id="49" dur="1" fill="hold">
                                          <p:stCondLst>
                                            <p:cond delay="0"/>
                                          </p:stCondLst>
                                        </p:cTn>
                                        <p:tgtEl>
                                          <p:spTgt spid="72709">
                                            <p:txEl>
                                              <p:pRg st="1" end="1"/>
                                            </p:txEl>
                                          </p:spTgt>
                                        </p:tgtEl>
                                        <p:attrNameLst>
                                          <p:attrName>style.visibility</p:attrName>
                                        </p:attrNameLst>
                                      </p:cBhvr>
                                      <p:to>
                                        <p:strVal val="visible"/>
                                      </p:to>
                                    </p:set>
                                    <p:animEffect transition="in" filter="fade">
                                      <p:cBhvr>
                                        <p:cTn id="50" dur="1000"/>
                                        <p:tgtEl>
                                          <p:spTgt spid="72709">
                                            <p:txEl>
                                              <p:pRg st="1" end="1"/>
                                            </p:txEl>
                                          </p:spTgt>
                                        </p:tgtEl>
                                      </p:cBhvr>
                                    </p:animEffect>
                                    <p:anim calcmode="lin" valueType="num">
                                      <p:cBhvr>
                                        <p:cTn id="51" dur="1000" fill="hold"/>
                                        <p:tgtEl>
                                          <p:spTgt spid="72709">
                                            <p:txEl>
                                              <p:pRg st="1" end="1"/>
                                            </p:txEl>
                                          </p:spTgt>
                                        </p:tgtEl>
                                        <p:attrNameLst>
                                          <p:attrName>ppt_x</p:attrName>
                                        </p:attrNameLst>
                                      </p:cBhvr>
                                      <p:tavLst>
                                        <p:tav tm="0">
                                          <p:val>
                                            <p:strVal val="#ppt_x"/>
                                          </p:val>
                                        </p:tav>
                                        <p:tav tm="100000">
                                          <p:val>
                                            <p:strVal val="#ppt_x"/>
                                          </p:val>
                                        </p:tav>
                                      </p:tavLst>
                                    </p:anim>
                                    <p:anim calcmode="lin" valueType="num">
                                      <p:cBhvr>
                                        <p:cTn id="52" dur="900" decel="100000" fill="hold"/>
                                        <p:tgtEl>
                                          <p:spTgt spid="72709">
                                            <p:txEl>
                                              <p:pRg st="1" end="1"/>
                                            </p:tx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2709">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nimBg="1"/>
      <p:bldP spid="72707" grpId="0" build="allAtOnce" animBg="1"/>
      <p:bldP spid="72708" grpId="0" animBg="1"/>
      <p:bldP spid="72709"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a16="http://schemas.microsoft.com/office/drawing/2014/main" id="{DC8AA5BA-F463-354E-9E84-8ED4E1EE993C}"/>
              </a:ext>
            </a:extLst>
          </p:cNvPr>
          <p:cNvSpPr/>
          <p:nvPr/>
        </p:nvSpPr>
        <p:spPr>
          <a:xfrm>
            <a:off x="830580" y="512618"/>
            <a:ext cx="10530840" cy="603143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defTabSz="914400" rtl="0" eaLnBrk="1" latinLnBrk="0" hangingPunct="1">
              <a:lnSpc>
                <a:spcPct val="100000"/>
              </a:lnSpc>
              <a:spcBef>
                <a:spcPts val="0"/>
              </a:spcBef>
              <a:spcAft>
                <a:spcPts val="0"/>
              </a:spcAft>
              <a:buClr>
                <a:srgbClr val="000000"/>
              </a:buClr>
              <a:buFont typeface="Arial"/>
            </a:pPr>
            <a:endParaRPr lang="ar-SA"/>
          </a:p>
        </p:txBody>
      </p:sp>
      <p:sp>
        <p:nvSpPr>
          <p:cNvPr id="11" name="مربع نص 10">
            <a:extLst>
              <a:ext uri="{FF2B5EF4-FFF2-40B4-BE49-F238E27FC236}">
                <a16:creationId xmlns:a16="http://schemas.microsoft.com/office/drawing/2014/main" id="{70DBD288-34F9-2B43-B899-BD83655A2312}"/>
              </a:ext>
            </a:extLst>
          </p:cNvPr>
          <p:cNvSpPr txBox="1"/>
          <p:nvPr/>
        </p:nvSpPr>
        <p:spPr>
          <a:xfrm>
            <a:off x="6602101" y="4786520"/>
            <a:ext cx="184730" cy="369332"/>
          </a:xfrm>
          <a:prstGeom prst="rect">
            <a:avLst/>
          </a:prstGeom>
          <a:solidFill>
            <a:schemeClr val="bg1"/>
          </a:solidFill>
        </p:spPr>
        <p:txBody>
          <a:bodyPr wrap="none" rtlCol="1">
            <a:spAutoFit/>
          </a:bodyPr>
          <a:lstStyle/>
          <a:p>
            <a:endParaRPr lang="ar-SA" dirty="0"/>
          </a:p>
        </p:txBody>
      </p:sp>
      <p:sp>
        <p:nvSpPr>
          <p:cNvPr id="12" name="مربع نص 11">
            <a:extLst>
              <a:ext uri="{FF2B5EF4-FFF2-40B4-BE49-F238E27FC236}">
                <a16:creationId xmlns:a16="http://schemas.microsoft.com/office/drawing/2014/main" id="{E4036E8A-CAF0-B247-8ADC-FB377A083233}"/>
              </a:ext>
            </a:extLst>
          </p:cNvPr>
          <p:cNvSpPr txBox="1"/>
          <p:nvPr/>
        </p:nvSpPr>
        <p:spPr>
          <a:xfrm>
            <a:off x="8045543" y="304583"/>
            <a:ext cx="2856519" cy="523220"/>
          </a:xfrm>
          <a:prstGeom prst="rect">
            <a:avLst/>
          </a:prstGeom>
          <a:solidFill>
            <a:schemeClr val="accent6">
              <a:lumMod val="40000"/>
              <a:lumOff val="60000"/>
            </a:schemeClr>
          </a:solidFill>
        </p:spPr>
        <p:txBody>
          <a:bodyPr wrap="square" rtlCol="1">
            <a:spAutoFit/>
          </a:bodyPr>
          <a:lstStyle/>
          <a:p>
            <a:pPr marL="0" algn="ctr" defTabSz="914400" rtl="0" eaLnBrk="1" latinLnBrk="0" hangingPunct="1"/>
            <a:r>
              <a:rPr lang="ar-SA" sz="2800" b="1" dirty="0"/>
              <a:t>تقويم ختامي</a:t>
            </a:r>
          </a:p>
        </p:txBody>
      </p:sp>
      <p:grpSp>
        <p:nvGrpSpPr>
          <p:cNvPr id="13" name="مجموعة 12">
            <a:extLst>
              <a:ext uri="{FF2B5EF4-FFF2-40B4-BE49-F238E27FC236}">
                <a16:creationId xmlns:a16="http://schemas.microsoft.com/office/drawing/2014/main" id="{B25CA69C-31D0-DB43-B047-05A461F71075}"/>
              </a:ext>
            </a:extLst>
          </p:cNvPr>
          <p:cNvGrpSpPr/>
          <p:nvPr/>
        </p:nvGrpSpPr>
        <p:grpSpPr>
          <a:xfrm>
            <a:off x="-23232" y="91269"/>
            <a:ext cx="3624300" cy="1488529"/>
            <a:chOff x="-36301" y="209921"/>
            <a:chExt cx="3624300" cy="1488529"/>
          </a:xfrm>
        </p:grpSpPr>
        <p:pic>
          <p:nvPicPr>
            <p:cNvPr id="14" name="صورة 13" descr=".kj.jpg">
              <a:extLst>
                <a:ext uri="{FF2B5EF4-FFF2-40B4-BE49-F238E27FC236}">
                  <a16:creationId xmlns:a16="http://schemas.microsoft.com/office/drawing/2014/main" id="{851BF4A7-DFA6-1640-A56F-B22ADC93F592}"/>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15" name="مستطيل مستدير الزوايا 3">
              <a:extLst>
                <a:ext uri="{FF2B5EF4-FFF2-40B4-BE49-F238E27FC236}">
                  <a16:creationId xmlns:a16="http://schemas.microsoft.com/office/drawing/2014/main" id="{B81C84D3-C71E-794C-A9CD-92043D22619F}"/>
                </a:ext>
              </a:extLst>
            </p:cNvPr>
            <p:cNvSpPr/>
            <p:nvPr/>
          </p:nvSpPr>
          <p:spPr bwMode="auto">
            <a:xfrm>
              <a:off x="1438059" y="281928"/>
              <a:ext cx="2149940" cy="93438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defRPr/>
              </a:pPr>
              <a:r>
                <a:rPr lang="ar-SA" sz="2800" b="1" dirty="0">
                  <a:solidFill>
                    <a:schemeClr val="bg2">
                      <a:lumMod val="25000"/>
                    </a:schemeClr>
                  </a:solidFill>
                </a:rPr>
                <a:t>فردي </a:t>
              </a:r>
              <a:endParaRPr lang="ar-SA" sz="2800" dirty="0">
                <a:solidFill>
                  <a:schemeClr val="bg2">
                    <a:lumMod val="25000"/>
                  </a:schemeClr>
                </a:solidFill>
              </a:endParaRPr>
            </a:p>
          </p:txBody>
        </p:sp>
      </p:grpSp>
      <p:sp>
        <p:nvSpPr>
          <p:cNvPr id="16" name="مستطيل مستدير الزوايا 15">
            <a:extLst>
              <a:ext uri="{FF2B5EF4-FFF2-40B4-BE49-F238E27FC236}">
                <a16:creationId xmlns:a16="http://schemas.microsoft.com/office/drawing/2014/main" id="{4DDC9621-DC0A-E444-B76A-30A4111EEB52}"/>
              </a:ext>
            </a:extLst>
          </p:cNvPr>
          <p:cNvSpPr/>
          <p:nvPr/>
        </p:nvSpPr>
        <p:spPr>
          <a:xfrm>
            <a:off x="1951774" y="1800345"/>
            <a:ext cx="8627914" cy="100393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solidFill>
                  <a:srgbClr val="C00000"/>
                </a:solidFill>
                <a:latin typeface="Muna" pitchFamily="2" charset="-78"/>
                <a:cs typeface="PT Bold Heading" panose="02010400000000000000" pitchFamily="2" charset="-78"/>
              </a:rPr>
              <a:t>المخلوقات التي تنمو أولا في البيئات الجديدة غير المستقرة هي..</a:t>
            </a:r>
            <a:endParaRPr lang="ar-SA" sz="2800" b="1" dirty="0">
              <a:solidFill>
                <a:schemeClr val="tx1"/>
              </a:solidFill>
              <a:latin typeface="Muna" pitchFamily="2" charset="-78"/>
            </a:endParaRPr>
          </a:p>
        </p:txBody>
      </p:sp>
      <mc:AlternateContent xmlns:mc="http://schemas.openxmlformats.org/markup-compatibility/2006" xmlns:p14="http://schemas.microsoft.com/office/powerpoint/2010/main">
        <mc:Choice Requires="p14">
          <p:contentPart p14:bwMode="auto" r:id="rId3">
            <p14:nvContentPartPr>
              <p14:cNvPr id="2" name="حبر 1">
                <a:extLst>
                  <a:ext uri="{FF2B5EF4-FFF2-40B4-BE49-F238E27FC236}">
                    <a16:creationId xmlns:a16="http://schemas.microsoft.com/office/drawing/2014/main" id="{1BDFED88-A736-924A-8D00-7B0211EB937D}"/>
                  </a:ext>
                </a:extLst>
              </p14:cNvPr>
              <p14:cNvContentPartPr/>
              <p14:nvPr/>
            </p14:nvContentPartPr>
            <p14:xfrm>
              <a:off x="6103080" y="2297520"/>
              <a:ext cx="653760" cy="1088280"/>
            </p14:xfrm>
          </p:contentPart>
        </mc:Choice>
        <mc:Fallback xmlns="">
          <p:pic>
            <p:nvPicPr>
              <p:cNvPr id="2" name="حبر 1">
                <a:extLst>
                  <a:ext uri="{FF2B5EF4-FFF2-40B4-BE49-F238E27FC236}">
                    <a16:creationId xmlns:a16="http://schemas.microsoft.com/office/drawing/2014/main" id="{1BDFED88-A736-924A-8D00-7B0211EB937D}"/>
                  </a:ext>
                </a:extLst>
              </p:cNvPr>
              <p:cNvPicPr/>
              <p:nvPr/>
            </p:nvPicPr>
            <p:blipFill>
              <a:blip r:embed="rId4"/>
              <a:stretch>
                <a:fillRect/>
              </a:stretch>
            </p:blipFill>
            <p:spPr>
              <a:xfrm>
                <a:off x="6093720" y="2288160"/>
                <a:ext cx="672480" cy="1107000"/>
              </a:xfrm>
              <a:prstGeom prst="rect">
                <a:avLst/>
              </a:prstGeom>
            </p:spPr>
          </p:pic>
        </mc:Fallback>
      </mc:AlternateContent>
      <p:sp>
        <p:nvSpPr>
          <p:cNvPr id="23" name="مستطيل مستدير الزوايا 17">
            <a:extLst>
              <a:ext uri="{FF2B5EF4-FFF2-40B4-BE49-F238E27FC236}">
                <a16:creationId xmlns:a16="http://schemas.microsoft.com/office/drawing/2014/main" id="{B57C85E6-E00A-4145-B389-7A741D2F424D}"/>
              </a:ext>
            </a:extLst>
          </p:cNvPr>
          <p:cNvSpPr/>
          <p:nvPr/>
        </p:nvSpPr>
        <p:spPr>
          <a:xfrm>
            <a:off x="2249368" y="3153622"/>
            <a:ext cx="2703400"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الأنواع الثانوية </a:t>
            </a:r>
          </a:p>
        </p:txBody>
      </p:sp>
      <p:sp>
        <p:nvSpPr>
          <p:cNvPr id="24" name="مستطيل مستدير الزوايا 17">
            <a:extLst>
              <a:ext uri="{FF2B5EF4-FFF2-40B4-BE49-F238E27FC236}">
                <a16:creationId xmlns:a16="http://schemas.microsoft.com/office/drawing/2014/main" id="{B7776106-0F58-4BA6-AEFC-1F43A6575E9B}"/>
              </a:ext>
            </a:extLst>
          </p:cNvPr>
          <p:cNvSpPr/>
          <p:nvPr/>
        </p:nvSpPr>
        <p:spPr>
          <a:xfrm>
            <a:off x="5249153" y="3153622"/>
            <a:ext cx="2530032" cy="694863"/>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الأنواع الرائدة</a:t>
            </a:r>
          </a:p>
        </p:txBody>
      </p:sp>
      <p:sp>
        <p:nvSpPr>
          <p:cNvPr id="25" name="مستطيل مستدير الزوايا 15">
            <a:extLst>
              <a:ext uri="{FF2B5EF4-FFF2-40B4-BE49-F238E27FC236}">
                <a16:creationId xmlns:a16="http://schemas.microsoft.com/office/drawing/2014/main" id="{5A384316-E9E6-42FE-AEAF-CCDDAD9E878C}"/>
              </a:ext>
            </a:extLst>
          </p:cNvPr>
          <p:cNvSpPr/>
          <p:nvPr/>
        </p:nvSpPr>
        <p:spPr>
          <a:xfrm>
            <a:off x="1951774" y="4337999"/>
            <a:ext cx="8627914" cy="100393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solidFill>
                  <a:srgbClr val="C00000"/>
                </a:solidFill>
                <a:latin typeface="Muna" pitchFamily="2" charset="-78"/>
                <a:cs typeface="PT Bold Heading" panose="02010400000000000000" pitchFamily="2" charset="-78"/>
              </a:rPr>
              <a:t>خلايا التكاثر في الحزازيات تسمى  </a:t>
            </a:r>
            <a:endParaRPr lang="ar-SA" sz="2800" b="1" dirty="0">
              <a:solidFill>
                <a:srgbClr val="C00000"/>
              </a:solidFill>
              <a:latin typeface="Muna" pitchFamily="2" charset="-78"/>
            </a:endParaRPr>
          </a:p>
        </p:txBody>
      </p:sp>
      <p:sp>
        <p:nvSpPr>
          <p:cNvPr id="26" name="مستطيل مستدير الزوايا 17">
            <a:extLst>
              <a:ext uri="{FF2B5EF4-FFF2-40B4-BE49-F238E27FC236}">
                <a16:creationId xmlns:a16="http://schemas.microsoft.com/office/drawing/2014/main" id="{79D4C7E8-652D-4164-AA94-830A1DFF44DF}"/>
              </a:ext>
            </a:extLst>
          </p:cNvPr>
          <p:cNvSpPr/>
          <p:nvPr/>
        </p:nvSpPr>
        <p:spPr>
          <a:xfrm>
            <a:off x="8728364" y="5676586"/>
            <a:ext cx="1920160"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الجاميتات</a:t>
            </a:r>
            <a:endParaRPr lang="ar-SA" sz="2800" b="1" dirty="0">
              <a:latin typeface="Muna" pitchFamily="2" charset="-78"/>
            </a:endParaRPr>
          </a:p>
        </p:txBody>
      </p:sp>
      <p:sp>
        <p:nvSpPr>
          <p:cNvPr id="27" name="مستطيل مستدير الزوايا 17">
            <a:extLst>
              <a:ext uri="{FF2B5EF4-FFF2-40B4-BE49-F238E27FC236}">
                <a16:creationId xmlns:a16="http://schemas.microsoft.com/office/drawing/2014/main" id="{1A4F4E93-0A6B-405B-A8FB-D5892D3492C5}"/>
              </a:ext>
            </a:extLst>
          </p:cNvPr>
          <p:cNvSpPr/>
          <p:nvPr/>
        </p:nvSpPr>
        <p:spPr>
          <a:xfrm>
            <a:off x="2004859" y="5712906"/>
            <a:ext cx="22207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الابواغ</a:t>
            </a:r>
          </a:p>
        </p:txBody>
      </p:sp>
      <p:sp>
        <p:nvSpPr>
          <p:cNvPr id="28" name="مستطيل مستدير الزوايا 17">
            <a:extLst>
              <a:ext uri="{FF2B5EF4-FFF2-40B4-BE49-F238E27FC236}">
                <a16:creationId xmlns:a16="http://schemas.microsoft.com/office/drawing/2014/main" id="{F49E5196-F77C-4175-BA97-43E7A2D86606}"/>
              </a:ext>
            </a:extLst>
          </p:cNvPr>
          <p:cNvSpPr/>
          <p:nvPr/>
        </p:nvSpPr>
        <p:spPr>
          <a:xfrm>
            <a:off x="6514169" y="5700264"/>
            <a:ext cx="2122512"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البراعم</a:t>
            </a:r>
          </a:p>
        </p:txBody>
      </p:sp>
      <p:sp>
        <p:nvSpPr>
          <p:cNvPr id="19" name="مستطيل مستدير الزوايا 17">
            <a:extLst>
              <a:ext uri="{FF2B5EF4-FFF2-40B4-BE49-F238E27FC236}">
                <a16:creationId xmlns:a16="http://schemas.microsoft.com/office/drawing/2014/main" id="{33AD260D-0E51-41C0-8A8C-BB3498363841}"/>
              </a:ext>
            </a:extLst>
          </p:cNvPr>
          <p:cNvSpPr/>
          <p:nvPr/>
        </p:nvSpPr>
        <p:spPr>
          <a:xfrm>
            <a:off x="4291968" y="5730019"/>
            <a:ext cx="2122512"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الامشاج</a:t>
            </a:r>
          </a:p>
        </p:txBody>
      </p:sp>
      <p:sp>
        <p:nvSpPr>
          <p:cNvPr id="4" name="مستطيل مستدير الزوايا 17">
            <a:extLst>
              <a:ext uri="{FF2B5EF4-FFF2-40B4-BE49-F238E27FC236}">
                <a16:creationId xmlns:a16="http://schemas.microsoft.com/office/drawing/2014/main" id="{427F64F7-DF8F-C742-8405-E4D65393C5F4}"/>
              </a:ext>
            </a:extLst>
          </p:cNvPr>
          <p:cNvSpPr/>
          <p:nvPr/>
        </p:nvSpPr>
        <p:spPr>
          <a:xfrm>
            <a:off x="8214797" y="3158401"/>
            <a:ext cx="2142526" cy="734611"/>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الحيوانات </a:t>
            </a:r>
          </a:p>
        </p:txBody>
      </p:sp>
    </p:spTree>
    <p:extLst>
      <p:ext uri="{BB962C8B-B14F-4D97-AF65-F5344CB8AC3E}">
        <p14:creationId xmlns:p14="http://schemas.microsoft.com/office/powerpoint/2010/main" val="186950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4"/>
                                        </p:tgtEl>
                                        <p:attrNameLst>
                                          <p:attrName>fillcolor</p:attrName>
                                        </p:attrNameLst>
                                      </p:cBhvr>
                                      <p:to>
                                        <a:srgbClr val="DCBB30"/>
                                      </p:to>
                                    </p:animClr>
                                    <p:set>
                                      <p:cBhvr>
                                        <p:cTn id="7" dur="2000" fill="hold"/>
                                        <p:tgtEl>
                                          <p:spTgt spid="24"/>
                                        </p:tgtEl>
                                        <p:attrNameLst>
                                          <p:attrName>fill.type</p:attrName>
                                        </p:attrNameLst>
                                      </p:cBhvr>
                                      <p:to>
                                        <p:strVal val="solid"/>
                                      </p:to>
                                    </p:set>
                                    <p:set>
                                      <p:cBhvr>
                                        <p:cTn id="8" dur="2000" fill="hold"/>
                                        <p:tgtEl>
                                          <p:spTgt spid="2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7"/>
                                        </p:tgtEl>
                                        <p:attrNameLst>
                                          <p:attrName>fillcolor</p:attrName>
                                        </p:attrNameLst>
                                      </p:cBhvr>
                                      <p:to>
                                        <a:srgbClr val="E1DD30"/>
                                      </p:to>
                                    </p:animClr>
                                    <p:set>
                                      <p:cBhvr>
                                        <p:cTn id="13" dur="2000" fill="hold"/>
                                        <p:tgtEl>
                                          <p:spTgt spid="27"/>
                                        </p:tgtEl>
                                        <p:attrNameLst>
                                          <p:attrName>fill.type</p:attrName>
                                        </p:attrNameLst>
                                      </p:cBhvr>
                                      <p:to>
                                        <p:strVal val="solid"/>
                                      </p:to>
                                    </p:set>
                                    <p:set>
                                      <p:cBhvr>
                                        <p:cTn id="14"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a16="http://schemas.microsoft.com/office/drawing/2014/main" id="{DC8AA5BA-F463-354E-9E84-8ED4E1EE993C}"/>
              </a:ext>
            </a:extLst>
          </p:cNvPr>
          <p:cNvSpPr/>
          <p:nvPr/>
        </p:nvSpPr>
        <p:spPr>
          <a:xfrm>
            <a:off x="1010689" y="865909"/>
            <a:ext cx="10530840" cy="512618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defTabSz="914400" rtl="0" eaLnBrk="1" latinLnBrk="0" hangingPunct="1">
              <a:lnSpc>
                <a:spcPct val="100000"/>
              </a:lnSpc>
              <a:spcBef>
                <a:spcPts val="0"/>
              </a:spcBef>
              <a:spcAft>
                <a:spcPts val="0"/>
              </a:spcAft>
              <a:buClr>
                <a:srgbClr val="000000"/>
              </a:buClr>
              <a:buFont typeface="Arial"/>
            </a:pPr>
            <a:endParaRPr lang="ar-SA"/>
          </a:p>
        </p:txBody>
      </p:sp>
      <p:sp>
        <p:nvSpPr>
          <p:cNvPr id="11" name="مربع نص 10">
            <a:extLst>
              <a:ext uri="{FF2B5EF4-FFF2-40B4-BE49-F238E27FC236}">
                <a16:creationId xmlns:a16="http://schemas.microsoft.com/office/drawing/2014/main" id="{70DBD288-34F9-2B43-B899-BD83655A2312}"/>
              </a:ext>
            </a:extLst>
          </p:cNvPr>
          <p:cNvSpPr txBox="1"/>
          <p:nvPr/>
        </p:nvSpPr>
        <p:spPr>
          <a:xfrm>
            <a:off x="6602101" y="4786520"/>
            <a:ext cx="184730" cy="369332"/>
          </a:xfrm>
          <a:prstGeom prst="rect">
            <a:avLst/>
          </a:prstGeom>
          <a:solidFill>
            <a:schemeClr val="bg1"/>
          </a:solidFill>
        </p:spPr>
        <p:txBody>
          <a:bodyPr wrap="none" rtlCol="1">
            <a:spAutoFit/>
          </a:bodyPr>
          <a:lstStyle/>
          <a:p>
            <a:endParaRPr lang="ar-SA" dirty="0"/>
          </a:p>
        </p:txBody>
      </p:sp>
      <p:sp>
        <p:nvSpPr>
          <p:cNvPr id="12" name="مربع نص 11">
            <a:extLst>
              <a:ext uri="{FF2B5EF4-FFF2-40B4-BE49-F238E27FC236}">
                <a16:creationId xmlns:a16="http://schemas.microsoft.com/office/drawing/2014/main" id="{E4036E8A-CAF0-B247-8ADC-FB377A083233}"/>
              </a:ext>
            </a:extLst>
          </p:cNvPr>
          <p:cNvSpPr txBox="1"/>
          <p:nvPr/>
        </p:nvSpPr>
        <p:spPr>
          <a:xfrm>
            <a:off x="8045543" y="460998"/>
            <a:ext cx="2856519" cy="523220"/>
          </a:xfrm>
          <a:prstGeom prst="rect">
            <a:avLst/>
          </a:prstGeom>
          <a:solidFill>
            <a:schemeClr val="accent6">
              <a:lumMod val="40000"/>
              <a:lumOff val="60000"/>
            </a:schemeClr>
          </a:solidFill>
        </p:spPr>
        <p:txBody>
          <a:bodyPr wrap="square" rtlCol="1">
            <a:spAutoFit/>
          </a:bodyPr>
          <a:lstStyle/>
          <a:p>
            <a:pPr marL="0" algn="ctr" defTabSz="914400" rtl="0" eaLnBrk="1" latinLnBrk="0" hangingPunct="1"/>
            <a:r>
              <a:rPr lang="ar-SA" sz="2800" b="1" dirty="0"/>
              <a:t>تقويم نهائي</a:t>
            </a:r>
          </a:p>
        </p:txBody>
      </p:sp>
      <p:grpSp>
        <p:nvGrpSpPr>
          <p:cNvPr id="13" name="مجموعة 12">
            <a:extLst>
              <a:ext uri="{FF2B5EF4-FFF2-40B4-BE49-F238E27FC236}">
                <a16:creationId xmlns:a16="http://schemas.microsoft.com/office/drawing/2014/main" id="{B25CA69C-31D0-DB43-B047-05A461F71075}"/>
              </a:ext>
            </a:extLst>
          </p:cNvPr>
          <p:cNvGrpSpPr/>
          <p:nvPr/>
        </p:nvGrpSpPr>
        <p:grpSpPr>
          <a:xfrm>
            <a:off x="-23232" y="91269"/>
            <a:ext cx="3624300" cy="1488529"/>
            <a:chOff x="-36301" y="209921"/>
            <a:chExt cx="3624300" cy="1488529"/>
          </a:xfrm>
        </p:grpSpPr>
        <p:pic>
          <p:nvPicPr>
            <p:cNvPr id="14" name="صورة 13" descr=".kj.jpg">
              <a:extLst>
                <a:ext uri="{FF2B5EF4-FFF2-40B4-BE49-F238E27FC236}">
                  <a16:creationId xmlns:a16="http://schemas.microsoft.com/office/drawing/2014/main" id="{851BF4A7-DFA6-1640-A56F-B22ADC93F592}"/>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15" name="مستطيل مستدير الزوايا 3">
              <a:extLst>
                <a:ext uri="{FF2B5EF4-FFF2-40B4-BE49-F238E27FC236}">
                  <a16:creationId xmlns:a16="http://schemas.microsoft.com/office/drawing/2014/main" id="{B81C84D3-C71E-794C-A9CD-92043D22619F}"/>
                </a:ext>
              </a:extLst>
            </p:cNvPr>
            <p:cNvSpPr/>
            <p:nvPr/>
          </p:nvSpPr>
          <p:spPr bwMode="auto">
            <a:xfrm>
              <a:off x="1438059" y="281928"/>
              <a:ext cx="2149940" cy="93438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defRPr/>
              </a:pPr>
              <a:endParaRPr lang="ar-SA" sz="2800" dirty="0">
                <a:solidFill>
                  <a:schemeClr val="bg2">
                    <a:lumMod val="25000"/>
                  </a:schemeClr>
                </a:solidFill>
              </a:endParaRPr>
            </a:p>
          </p:txBody>
        </p:sp>
      </p:grpSp>
      <p:sp>
        <p:nvSpPr>
          <p:cNvPr id="16" name="مستطيل مستدير الزوايا 15">
            <a:extLst>
              <a:ext uri="{FF2B5EF4-FFF2-40B4-BE49-F238E27FC236}">
                <a16:creationId xmlns:a16="http://schemas.microsoft.com/office/drawing/2014/main" id="{4DDC9621-DC0A-E444-B76A-30A4111EEB52}"/>
              </a:ext>
            </a:extLst>
          </p:cNvPr>
          <p:cNvSpPr/>
          <p:nvPr/>
        </p:nvSpPr>
        <p:spPr>
          <a:xfrm>
            <a:off x="1767079" y="2297520"/>
            <a:ext cx="9325761" cy="165718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2400" dirty="0">
                <a:solidFill>
                  <a:schemeClr val="tx1"/>
                </a:solidFill>
                <a:cs typeface="PT Bold Heading" panose="02010400000000000000" pitchFamily="2" charset="-78"/>
              </a:rPr>
              <a:t> </a:t>
            </a:r>
            <a:r>
              <a:rPr lang="ar-SA" sz="2400" dirty="0">
                <a:solidFill>
                  <a:schemeClr val="tx1"/>
                </a:solidFill>
                <a:cs typeface="PT Bold Heading" panose="02010400000000000000" pitchFamily="2" charset="-78"/>
              </a:rPr>
              <a:t>    </a:t>
            </a:r>
            <a:r>
              <a:rPr lang="ar-SA" sz="4000" b="1" dirty="0">
                <a:solidFill>
                  <a:schemeClr val="accent1">
                    <a:lumMod val="50000"/>
                  </a:schemeClr>
                </a:solidFill>
                <a:cs typeface="PT Bold Heading" panose="02010400000000000000" pitchFamily="2" charset="-78"/>
              </a:rPr>
              <a:t>تعد النباتات الأولية مهمة في البيئات غير مستقرة؟</a:t>
            </a:r>
            <a:endParaRPr lang="ar-SA" altLang="ar-SA" sz="4000" b="1" dirty="0">
              <a:solidFill>
                <a:schemeClr val="accent1">
                  <a:lumMod val="50000"/>
                </a:schemeClr>
              </a:solidFill>
              <a:cs typeface="PT Bold Heading" panose="02010400000000000000" pitchFamily="2" charset="-78"/>
            </a:endParaRPr>
          </a:p>
        </p:txBody>
      </p:sp>
      <p:sp>
        <p:nvSpPr>
          <p:cNvPr id="17" name="مستطيل مستدير الزوايا 16">
            <a:extLst>
              <a:ext uri="{FF2B5EF4-FFF2-40B4-BE49-F238E27FC236}">
                <a16:creationId xmlns:a16="http://schemas.microsoft.com/office/drawing/2014/main" id="{48DDA7A5-AA0E-8E4E-A302-923624C36B84}"/>
              </a:ext>
            </a:extLst>
          </p:cNvPr>
          <p:cNvSpPr/>
          <p:nvPr/>
        </p:nvSpPr>
        <p:spPr>
          <a:xfrm>
            <a:off x="5810243" y="1577269"/>
            <a:ext cx="5231833" cy="61623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عللي </a:t>
            </a:r>
          </a:p>
        </p:txBody>
      </p:sp>
      <mc:AlternateContent xmlns:mc="http://schemas.openxmlformats.org/markup-compatibility/2006" xmlns:p14="http://schemas.microsoft.com/office/powerpoint/2010/main">
        <mc:Choice Requires="p14">
          <p:contentPart p14:bwMode="auto" r:id="rId3">
            <p14:nvContentPartPr>
              <p14:cNvPr id="2" name="حبر 1">
                <a:extLst>
                  <a:ext uri="{FF2B5EF4-FFF2-40B4-BE49-F238E27FC236}">
                    <a16:creationId xmlns:a16="http://schemas.microsoft.com/office/drawing/2014/main" id="{1BDFED88-A736-924A-8D00-7B0211EB937D}"/>
                  </a:ext>
                </a:extLst>
              </p14:cNvPr>
              <p14:cNvContentPartPr/>
              <p14:nvPr/>
            </p14:nvContentPartPr>
            <p14:xfrm>
              <a:off x="6103080" y="2297520"/>
              <a:ext cx="653760" cy="1088280"/>
            </p14:xfrm>
          </p:contentPart>
        </mc:Choice>
        <mc:Fallback xmlns="">
          <p:pic>
            <p:nvPicPr>
              <p:cNvPr id="2" name="حبر 1">
                <a:extLst>
                  <a:ext uri="{FF2B5EF4-FFF2-40B4-BE49-F238E27FC236}">
                    <a16:creationId xmlns:a16="http://schemas.microsoft.com/office/drawing/2014/main" id="{1BDFED88-A736-924A-8D00-7B0211EB937D}"/>
                  </a:ext>
                </a:extLst>
              </p:cNvPr>
              <p:cNvPicPr/>
              <p:nvPr/>
            </p:nvPicPr>
            <p:blipFill>
              <a:blip r:embed="rId4"/>
              <a:stretch>
                <a:fillRect/>
              </a:stretch>
            </p:blipFill>
            <p:spPr>
              <a:xfrm>
                <a:off x="6093720" y="2288160"/>
                <a:ext cx="672480" cy="1107000"/>
              </a:xfrm>
              <a:prstGeom prst="rect">
                <a:avLst/>
              </a:prstGeom>
            </p:spPr>
          </p:pic>
        </mc:Fallback>
      </mc:AlternateContent>
      <p:sp>
        <p:nvSpPr>
          <p:cNvPr id="23" name="مستطيل مستدير الزوايا 17">
            <a:extLst>
              <a:ext uri="{FF2B5EF4-FFF2-40B4-BE49-F238E27FC236}">
                <a16:creationId xmlns:a16="http://schemas.microsoft.com/office/drawing/2014/main" id="{B57C85E6-E00A-4145-B389-7A741D2F424D}"/>
              </a:ext>
            </a:extLst>
          </p:cNvPr>
          <p:cNvSpPr/>
          <p:nvPr/>
        </p:nvSpPr>
        <p:spPr>
          <a:xfrm>
            <a:off x="2194792" y="4318476"/>
            <a:ext cx="8470334" cy="1152579"/>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a:r>
              <a:rPr lang="ar-SA" sz="2800" b="1" dirty="0">
                <a:latin typeface="Muna" pitchFamily="2" charset="-78"/>
              </a:rPr>
              <a:t>لان لها قدرة على تحطيم الصخور</a:t>
            </a:r>
            <a:r>
              <a:rPr lang="ar-SA" sz="2800" b="1" dirty="0">
                <a:solidFill>
                  <a:schemeClr val="bg1"/>
                </a:solidFill>
              </a:rPr>
              <a:t> و</a:t>
            </a:r>
            <a:r>
              <a:rPr lang="ar-SA" altLang="en-US" sz="2800" b="1" dirty="0">
                <a:solidFill>
                  <a:schemeClr val="bg1"/>
                </a:solidFill>
              </a:rPr>
              <a:t> تكوين التربة وتهيئة ظروف تسمح بنمو النباتات الأخرى </a:t>
            </a:r>
          </a:p>
        </p:txBody>
      </p:sp>
    </p:spTree>
    <p:extLst>
      <p:ext uri="{BB962C8B-B14F-4D97-AF65-F5344CB8AC3E}">
        <p14:creationId xmlns:p14="http://schemas.microsoft.com/office/powerpoint/2010/main" val="13912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a:extLst>
              <a:ext uri="{FF2B5EF4-FFF2-40B4-BE49-F238E27FC236}">
                <a16:creationId xmlns:a16="http://schemas.microsoft.com/office/drawing/2014/main" id="{A243EB78-92BD-707E-EB31-E77343EE8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71" y="4561722"/>
            <a:ext cx="5791200" cy="225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مستطيل 7">
            <a:extLst>
              <a:ext uri="{FF2B5EF4-FFF2-40B4-BE49-F238E27FC236}">
                <a16:creationId xmlns:a16="http://schemas.microsoft.com/office/drawing/2014/main" id="{33223A29-2C3F-C342-98CD-26CEDA155ED3}"/>
              </a:ext>
            </a:extLst>
          </p:cNvPr>
          <p:cNvSpPr/>
          <p:nvPr/>
        </p:nvSpPr>
        <p:spPr>
          <a:xfrm>
            <a:off x="6857812" y="1210158"/>
            <a:ext cx="5134349" cy="5539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ar-SA" sz="3000" b="1" dirty="0">
                <a:latin typeface="Arial" charset="0"/>
              </a:rPr>
              <a:t>لأنها تتكاثر بالأبواغ وليس لديها بذور </a:t>
            </a:r>
          </a:p>
        </p:txBody>
      </p:sp>
      <p:pic>
        <p:nvPicPr>
          <p:cNvPr id="9" name="Picture 2" descr="صور : نباتات جميلة وغريبة [Bio is Fun [2 ">
            <a:extLst>
              <a:ext uri="{FF2B5EF4-FFF2-40B4-BE49-F238E27FC236}">
                <a16:creationId xmlns:a16="http://schemas.microsoft.com/office/drawing/2014/main" id="{70D4B282-F425-75DE-86A1-C853A975F1E2}"/>
              </a:ext>
            </a:extLst>
          </p:cNvPr>
          <p:cNvPicPr>
            <a:picLocks noChangeAspect="1" noChangeArrowheads="1"/>
          </p:cNvPicPr>
          <p:nvPr/>
        </p:nvPicPr>
        <p:blipFill>
          <a:blip r:embed="rId3" cstate="print"/>
          <a:srcRect l="37975" b="19557"/>
          <a:stretch>
            <a:fillRect/>
          </a:stretch>
        </p:blipFill>
        <p:spPr bwMode="auto">
          <a:xfrm flipH="1">
            <a:off x="2025936" y="843096"/>
            <a:ext cx="2254125" cy="1371600"/>
          </a:xfrm>
          <a:prstGeom prst="roundRect">
            <a:avLst/>
          </a:prstGeom>
          <a:noFill/>
          <a:ln w="9525">
            <a:noFill/>
            <a:miter lim="800000"/>
            <a:headEnd/>
            <a:tailEnd/>
          </a:ln>
        </p:spPr>
      </p:pic>
      <p:cxnSp>
        <p:nvCxnSpPr>
          <p:cNvPr id="10" name="رابط كسهم مستقيم 9">
            <a:extLst>
              <a:ext uri="{FF2B5EF4-FFF2-40B4-BE49-F238E27FC236}">
                <a16:creationId xmlns:a16="http://schemas.microsoft.com/office/drawing/2014/main" id="{0D6E1113-A5F5-47F3-9EA0-983291909376}"/>
              </a:ext>
            </a:extLst>
          </p:cNvPr>
          <p:cNvCxnSpPr>
            <a:cxnSpLocks/>
          </p:cNvCxnSpPr>
          <p:nvPr/>
        </p:nvCxnSpPr>
        <p:spPr>
          <a:xfrm flipH="1">
            <a:off x="3997263" y="1463755"/>
            <a:ext cx="1127063" cy="248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مربع نص 10">
            <a:extLst>
              <a:ext uri="{FF2B5EF4-FFF2-40B4-BE49-F238E27FC236}">
                <a16:creationId xmlns:a16="http://schemas.microsoft.com/office/drawing/2014/main" id="{1B59FB2F-6FC8-4B7A-4E7C-8714DE74DA01}"/>
              </a:ext>
            </a:extLst>
          </p:cNvPr>
          <p:cNvSpPr txBox="1"/>
          <p:nvPr/>
        </p:nvSpPr>
        <p:spPr>
          <a:xfrm>
            <a:off x="5109634" y="1167355"/>
            <a:ext cx="1375086" cy="639604"/>
          </a:xfrm>
          <a:prstGeom prst="roundRect">
            <a:avLst>
              <a:gd name="adj" fmla="val 31585"/>
            </a:avLst>
          </a:prstGeom>
          <a:solidFill>
            <a:schemeClr val="tx1">
              <a:lumMod val="95000"/>
              <a:lumOff val="5000"/>
            </a:schemeClr>
          </a:solidFill>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defRPr/>
            </a:pPr>
            <a:r>
              <a:rPr lang="ar-SA" sz="2800" b="1" dirty="0"/>
              <a:t>أبواغ </a:t>
            </a:r>
          </a:p>
        </p:txBody>
      </p:sp>
      <p:sp>
        <p:nvSpPr>
          <p:cNvPr id="15" name="وسيلة شرح مستطيلة مستديرة الزوايا 14">
            <a:extLst>
              <a:ext uri="{FF2B5EF4-FFF2-40B4-BE49-F238E27FC236}">
                <a16:creationId xmlns:a16="http://schemas.microsoft.com/office/drawing/2014/main" id="{1D04E38D-14DA-598B-0500-D7386A1EBFC8}"/>
              </a:ext>
            </a:extLst>
          </p:cNvPr>
          <p:cNvSpPr/>
          <p:nvPr/>
        </p:nvSpPr>
        <p:spPr>
          <a:xfrm>
            <a:off x="1873624" y="87709"/>
            <a:ext cx="3923553" cy="595908"/>
          </a:xfrm>
          <a:prstGeom prst="wedgeRoundRectCallout">
            <a:avLst>
              <a:gd name="adj1" fmla="val -59414"/>
              <a:gd name="adj2" fmla="val -18873"/>
              <a:gd name="adj3" fmla="val 16667"/>
            </a:avLst>
          </a:prstGeom>
          <a:solidFill>
            <a:srgbClr val="5FA62A"/>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SA" sz="2900" b="1" dirty="0">
                <a:ln w="18415" cmpd="sng">
                  <a:noFill/>
                  <a:prstDash val="solid"/>
                </a:ln>
                <a:solidFill>
                  <a:srgbClr val="FFFFFF"/>
                </a:solidFill>
                <a:effectLst>
                  <a:outerShdw blurRad="63500" dir="3600000" algn="tl" rotWithShape="0">
                    <a:srgbClr val="000000">
                      <a:alpha val="70000"/>
                    </a:srgbClr>
                  </a:outerShdw>
                </a:effectLst>
              </a:rPr>
              <a:t>ما سبب تسميتها بهذا الاسم ؟</a:t>
            </a:r>
          </a:p>
        </p:txBody>
      </p:sp>
      <p:sp>
        <p:nvSpPr>
          <p:cNvPr id="16" name="مستطيل مستدير الزوايا 15">
            <a:extLst>
              <a:ext uri="{FF2B5EF4-FFF2-40B4-BE49-F238E27FC236}">
                <a16:creationId xmlns:a16="http://schemas.microsoft.com/office/drawing/2014/main" id="{97700206-D477-219B-EC35-510FA7536962}"/>
              </a:ext>
            </a:extLst>
          </p:cNvPr>
          <p:cNvSpPr>
            <a:spLocks noChangeArrowheads="1"/>
          </p:cNvSpPr>
          <p:nvPr/>
        </p:nvSpPr>
        <p:spPr bwMode="auto">
          <a:xfrm>
            <a:off x="7086602" y="2280138"/>
            <a:ext cx="4953000" cy="3800475"/>
          </a:xfrm>
          <a:prstGeom prst="roundRect">
            <a:avLst>
              <a:gd name="adj" fmla="val 5894"/>
            </a:avLst>
          </a:prstGeom>
          <a:solidFill>
            <a:srgbClr val="ECD5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hangingPunct="1"/>
            <a:r>
              <a:rPr lang="ar-SA" altLang="en-US" sz="2600" b="1"/>
              <a:t>وتحتوي على </a:t>
            </a:r>
            <a:r>
              <a:rPr lang="ar-SA" altLang="en-US" sz="2600" b="1">
                <a:solidFill>
                  <a:srgbClr val="004A82"/>
                </a:solidFill>
              </a:rPr>
              <a:t>أنسجة وعائية </a:t>
            </a:r>
            <a:r>
              <a:rPr lang="ar-SA" altLang="en-US" sz="2600" b="1"/>
              <a:t>تتكون من خلايا طويلة أنبوبية الشكل تحمل الماء و الأملاح المعدنية والغذاء داخل خلايا النبات</a:t>
            </a:r>
          </a:p>
          <a:p>
            <a:pPr algn="ctr" rtl="0" eaLnBrk="1" hangingPunct="1"/>
            <a:endParaRPr lang="ar-SA" altLang="en-US" sz="2600" b="1"/>
          </a:p>
          <a:p>
            <a:pPr algn="ctr" rtl="0" eaLnBrk="1" hangingPunct="1"/>
            <a:endParaRPr lang="ar-SA" altLang="en-US" sz="2600" b="1"/>
          </a:p>
          <a:p>
            <a:pPr algn="ctr" rtl="0" eaLnBrk="1" hangingPunct="1"/>
            <a:endParaRPr lang="ar-SA" altLang="en-US" sz="2600" b="1"/>
          </a:p>
          <a:p>
            <a:pPr algn="ctr" rtl="0" eaLnBrk="1" hangingPunct="1"/>
            <a:endParaRPr lang="ar-SA" altLang="en-US" sz="2600" b="1"/>
          </a:p>
          <a:p>
            <a:pPr algn="ctr" rtl="0" eaLnBrk="1" hangingPunct="1"/>
            <a:endParaRPr lang="ar-SA" altLang="en-US" sz="2600" b="1"/>
          </a:p>
          <a:p>
            <a:pPr algn="ctr" rtl="0" eaLnBrk="1" hangingPunct="1"/>
            <a:r>
              <a:rPr lang="ar-SA" altLang="en-US" sz="2600" b="1"/>
              <a:t> </a:t>
            </a:r>
          </a:p>
        </p:txBody>
      </p:sp>
      <p:pic>
        <p:nvPicPr>
          <p:cNvPr id="27663" name="Picture 15">
            <a:extLst>
              <a:ext uri="{FF2B5EF4-FFF2-40B4-BE49-F238E27FC236}">
                <a16:creationId xmlns:a16="http://schemas.microsoft.com/office/drawing/2014/main" id="{B78105C4-EB14-D575-C30F-7C087DB6C122}"/>
              </a:ext>
            </a:extLst>
          </p:cNvPr>
          <p:cNvPicPr>
            <a:picLocks noChangeAspect="1" noChangeArrowheads="1"/>
          </p:cNvPicPr>
          <p:nvPr/>
        </p:nvPicPr>
        <p:blipFill>
          <a:blip r:embed="rId4"/>
          <a:srcRect l="4580" b="4233"/>
          <a:stretch>
            <a:fillRect/>
          </a:stretch>
        </p:blipFill>
        <p:spPr bwMode="auto">
          <a:xfrm>
            <a:off x="8053387" y="3790078"/>
            <a:ext cx="2743200" cy="2133600"/>
          </a:xfrm>
          <a:prstGeom prst="roundRect">
            <a:avLst/>
          </a:prstGeom>
          <a:noFill/>
          <a:ln w="9525">
            <a:noFill/>
            <a:miter lim="800000"/>
            <a:headEnd/>
            <a:tailEnd/>
          </a:ln>
        </p:spPr>
      </p:pic>
      <p:pic>
        <p:nvPicPr>
          <p:cNvPr id="18448" name="Picture 1">
            <a:extLst>
              <a:ext uri="{FF2B5EF4-FFF2-40B4-BE49-F238E27FC236}">
                <a16:creationId xmlns:a16="http://schemas.microsoft.com/office/drawing/2014/main" id="{087A68EB-E621-F81C-15C7-41B2FE9A8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3387" y="113586"/>
            <a:ext cx="4010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thumb101.shutterstock.com/display_pic_with_logo/878353/103521917/stock-vector-cartoon-vegetables-and-berries-set-cherry-peas-corn-eggplant-carrot-cabbage-currant-vector-103521917.jpg">
            <a:extLst>
              <a:ext uri="{FF2B5EF4-FFF2-40B4-BE49-F238E27FC236}">
                <a16:creationId xmlns:a16="http://schemas.microsoft.com/office/drawing/2014/main" id="{81848FA9-3D59-1FC4-72CE-AC109ACC4755}"/>
              </a:ext>
            </a:extLst>
          </p:cNvPr>
          <p:cNvPicPr>
            <a:picLocks noChangeAspect="1" noChangeArrowheads="1"/>
          </p:cNvPicPr>
          <p:nvPr/>
        </p:nvPicPr>
        <p:blipFill>
          <a:blip r:embed="rId6">
            <a:lum bright="-10000"/>
            <a:clrChange>
              <a:clrFrom>
                <a:srgbClr val="FFFFFF"/>
              </a:clrFrom>
              <a:clrTo>
                <a:srgbClr val="FFFFFF">
                  <a:alpha val="0"/>
                </a:srgbClr>
              </a:clrTo>
            </a:clrChange>
          </a:blip>
          <a:srcRect l="3150" t="43330" r="74803" b="6350"/>
          <a:stretch>
            <a:fillRect/>
          </a:stretch>
        </p:blipFill>
        <p:spPr bwMode="auto">
          <a:xfrm flipH="1">
            <a:off x="381000" y="113586"/>
            <a:ext cx="1295400" cy="2553414"/>
          </a:xfrm>
          <a:prstGeom prst="roundRect">
            <a:avLst>
              <a:gd name="adj" fmla="val 20707"/>
            </a:avLst>
          </a:prstGeom>
          <a:noFill/>
          <a:ln w="9525">
            <a:noFill/>
            <a:miter lim="800000"/>
            <a:headEnd/>
            <a:tailEnd/>
          </a:ln>
        </p:spPr>
      </p:pic>
      <p:sp>
        <p:nvSpPr>
          <p:cNvPr id="23" name="مستطيل 22">
            <a:extLst>
              <a:ext uri="{FF2B5EF4-FFF2-40B4-BE49-F238E27FC236}">
                <a16:creationId xmlns:a16="http://schemas.microsoft.com/office/drawing/2014/main" id="{7697AB2A-469F-7A65-3E77-BD5FA83FE0E4}"/>
              </a:ext>
            </a:extLst>
          </p:cNvPr>
          <p:cNvSpPr/>
          <p:nvPr/>
        </p:nvSpPr>
        <p:spPr>
          <a:xfrm>
            <a:off x="65990" y="2470679"/>
            <a:ext cx="6929044" cy="639604"/>
          </a:xfrm>
          <a:prstGeom prst="rect">
            <a:avLst/>
          </a:prstGeom>
          <a:solidFill>
            <a:srgbClr val="ECD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r>
              <a:rPr lang="ar-SA" sz="2800" b="1" dirty="0">
                <a:solidFill>
                  <a:schemeClr val="tx1"/>
                </a:solidFill>
              </a:rPr>
              <a:t>تستطيع النباتات الوعائية النمو إلى طول أكبر وسُمك أكثر </a:t>
            </a:r>
          </a:p>
        </p:txBody>
      </p:sp>
      <p:sp>
        <p:nvSpPr>
          <p:cNvPr id="24" name="مستطيل 23">
            <a:extLst>
              <a:ext uri="{FF2B5EF4-FFF2-40B4-BE49-F238E27FC236}">
                <a16:creationId xmlns:a16="http://schemas.microsoft.com/office/drawing/2014/main" id="{F49C368E-969C-ABDB-BC91-B8D51C52A435}"/>
              </a:ext>
            </a:extLst>
          </p:cNvPr>
          <p:cNvSpPr/>
          <p:nvPr/>
        </p:nvSpPr>
        <p:spPr>
          <a:xfrm>
            <a:off x="260723" y="3283306"/>
            <a:ext cx="6031753" cy="1153085"/>
          </a:xfrm>
          <a:prstGeom prst="rect">
            <a:avLst/>
          </a:prstGeom>
          <a:solidFill>
            <a:srgbClr val="77933C">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r>
              <a:rPr lang="ar-SA" sz="3000" b="1" dirty="0">
                <a:ln w="18415" cmpd="sng">
                  <a:noFill/>
                  <a:prstDash val="solid"/>
                </a:ln>
                <a:solidFill>
                  <a:srgbClr val="FFFFFF"/>
                </a:solidFill>
                <a:effectLst>
                  <a:outerShdw blurRad="63500" dir="3600000" algn="tl" rotWithShape="0">
                    <a:srgbClr val="000000">
                      <a:alpha val="70000"/>
                    </a:srgbClr>
                  </a:outerShdw>
                </a:effectLst>
              </a:rPr>
              <a:t>لأن النسيج الوعائي يوزع الماء والمواد المغذية فيها إلى جميع الخلايا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2000"/>
                                        <p:tgtEl>
                                          <p:spTgt spid="1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74;p65">
            <a:extLst>
              <a:ext uri="{FF2B5EF4-FFF2-40B4-BE49-F238E27FC236}">
                <a16:creationId xmlns:a16="http://schemas.microsoft.com/office/drawing/2014/main" id="{1945BA92-F6BE-5748-9F3C-E6A2067709BD}"/>
              </a:ext>
            </a:extLst>
          </p:cNvPr>
          <p:cNvGrpSpPr/>
          <p:nvPr/>
        </p:nvGrpSpPr>
        <p:grpSpPr>
          <a:xfrm flipH="1">
            <a:off x="8398191" y="-205523"/>
            <a:ext cx="3474724" cy="1158087"/>
            <a:chOff x="4411970" y="4340222"/>
            <a:chExt cx="807688" cy="354818"/>
          </a:xfrm>
          <a:solidFill>
            <a:schemeClr val="tx2"/>
          </a:solidFill>
        </p:grpSpPr>
        <p:sp>
          <p:nvSpPr>
            <p:cNvPr id="9" name="Google Shape;775;p65">
              <a:extLst>
                <a:ext uri="{FF2B5EF4-FFF2-40B4-BE49-F238E27FC236}">
                  <a16:creationId xmlns:a16="http://schemas.microsoft.com/office/drawing/2014/main" id="{81FCB1D7-E805-1A43-B84C-1C3495A0172D}"/>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6;p65">
              <a:extLst>
                <a:ext uri="{FF2B5EF4-FFF2-40B4-BE49-F238E27FC236}">
                  <a16:creationId xmlns:a16="http://schemas.microsoft.com/office/drawing/2014/main" id="{7D6EBF38-C5AE-B24A-8497-C96B2F75B64E}"/>
                </a:ext>
              </a:extLst>
            </p:cNvPr>
            <p:cNvSpPr/>
            <p:nvPr/>
          </p:nvSpPr>
          <p:spPr>
            <a:xfrm>
              <a:off x="4457010"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777;p65">
              <a:extLst>
                <a:ext uri="{FF2B5EF4-FFF2-40B4-BE49-F238E27FC236}">
                  <a16:creationId xmlns:a16="http://schemas.microsoft.com/office/drawing/2014/main" id="{3233C0D7-6127-DB4B-B4F7-9084C9617689}"/>
                </a:ext>
              </a:extLst>
            </p:cNvPr>
            <p:cNvSpPr/>
            <p:nvPr/>
          </p:nvSpPr>
          <p:spPr>
            <a:xfrm>
              <a:off x="4561612" y="4403189"/>
              <a:ext cx="658046" cy="291851"/>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2"/>
              <a:r>
                <a:rPr lang="ar-SA" sz="2800" b="1" dirty="0">
                  <a:solidFill>
                    <a:schemeClr val="tx1">
                      <a:lumMod val="75000"/>
                      <a:lumOff val="25000"/>
                    </a:schemeClr>
                  </a:solidFill>
                </a:rPr>
                <a:t>  </a:t>
              </a:r>
              <a:r>
                <a:rPr lang="ar-SA" sz="3200" b="1" dirty="0">
                  <a:solidFill>
                    <a:schemeClr val="tx1">
                      <a:lumMod val="75000"/>
                      <a:lumOff val="25000"/>
                    </a:schemeClr>
                  </a:solidFill>
                </a:rPr>
                <a:t>الأهمية</a:t>
              </a:r>
              <a:endParaRPr sz="3200" b="1" dirty="0">
                <a:solidFill>
                  <a:schemeClr val="tx1">
                    <a:lumMod val="75000"/>
                    <a:lumOff val="25000"/>
                  </a:schemeClr>
                </a:solidFill>
              </a:endParaRPr>
            </a:p>
          </p:txBody>
        </p:sp>
      </p:grpSp>
      <p:sp>
        <p:nvSpPr>
          <p:cNvPr id="20" name="مربع نص 19">
            <a:extLst>
              <a:ext uri="{FF2B5EF4-FFF2-40B4-BE49-F238E27FC236}">
                <a16:creationId xmlns:a16="http://schemas.microsoft.com/office/drawing/2014/main" id="{EC1FEA7F-751E-594E-9371-B232B3BD3990}"/>
              </a:ext>
            </a:extLst>
          </p:cNvPr>
          <p:cNvSpPr txBox="1"/>
          <p:nvPr/>
        </p:nvSpPr>
        <p:spPr>
          <a:xfrm>
            <a:off x="3651443" y="1436148"/>
            <a:ext cx="8330827" cy="3159383"/>
          </a:xfrm>
          <a:prstGeom prst="roundRect">
            <a:avLst>
              <a:gd name="adj" fmla="val 50000"/>
            </a:avLst>
          </a:prstGeom>
          <a:solidFill>
            <a:schemeClr val="accent5">
              <a:lumMod val="20000"/>
              <a:lumOff val="80000"/>
            </a:schemeClr>
          </a:solidFill>
        </p:spPr>
        <p:txBody>
          <a:bodyPr wrap="square" rtlCol="1" anchor="ctr">
            <a:sp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endParaRPr kumimoji="0" lang="ar-SA" sz="2800" b="0" i="0" u="none" strike="noStrike" kern="1200" cap="none" spc="0" normalizeH="0" noProof="0" dirty="0">
              <a:ln>
                <a:noFill/>
              </a:ln>
              <a:solidFill>
                <a:srgbClr val="FF0000"/>
              </a:solidFill>
              <a:effectLst/>
              <a:uLnTx/>
              <a:uFillTx/>
              <a:latin typeface="+mj-lt"/>
              <a:ea typeface="+mj-ea"/>
              <a:cs typeface="PT Bold Heading" pitchFamily="2" charset="-78"/>
            </a:endParaRPr>
          </a:p>
          <a:p>
            <a:pPr marL="342900" marR="0" lvl="0" indent="-342900" algn="r" defTabSz="914400" rtl="1" eaLnBrk="1" fontAlgn="auto" latinLnBrk="0" hangingPunct="1">
              <a:lnSpc>
                <a:spcPct val="100000"/>
              </a:lnSpc>
              <a:spcBef>
                <a:spcPct val="0"/>
              </a:spcBef>
              <a:spcAft>
                <a:spcPts val="0"/>
              </a:spcAft>
              <a:buClrTx/>
              <a:buSzTx/>
              <a:buFont typeface="Arial" panose="020B0604020202020204" pitchFamily="34" charset="0"/>
              <a:buChar char="•"/>
              <a:tabLst/>
              <a:defRPr/>
            </a:pPr>
            <a:r>
              <a:rPr lang="ar-SA" sz="2800" b="1" dirty="0">
                <a:solidFill>
                  <a:schemeClr val="accent3">
                    <a:lumMod val="75000"/>
                  </a:schemeClr>
                </a:solidFill>
                <a:latin typeface="+mj-lt"/>
                <a:ea typeface="+mj-ea"/>
                <a:cs typeface="PT Bold Heading" pitchFamily="2" charset="-78"/>
              </a:rPr>
              <a:t>هيأ الله النباتات لانتاج الاكسجين والغذاء لبقاء المخلوقات الحية الأخرى  </a:t>
            </a:r>
          </a:p>
          <a:p>
            <a:pPr marL="342900" marR="0" lvl="0" indent="-342900" algn="r" defTabSz="914400" rtl="1" eaLnBrk="1" fontAlgn="auto" latinLnBrk="0" hangingPunct="1">
              <a:lnSpc>
                <a:spcPct val="100000"/>
              </a:lnSpc>
              <a:spcBef>
                <a:spcPct val="0"/>
              </a:spcBef>
              <a:spcAft>
                <a:spcPts val="0"/>
              </a:spcAft>
              <a:buClrTx/>
              <a:buSzTx/>
              <a:buFont typeface="Arial" panose="020B0604020202020204" pitchFamily="34" charset="0"/>
              <a:buChar char="•"/>
              <a:tabLst/>
              <a:defRPr/>
            </a:pPr>
            <a:r>
              <a:rPr lang="ar-SA" sz="2800" b="1" dirty="0">
                <a:solidFill>
                  <a:schemeClr val="accent3">
                    <a:lumMod val="75000"/>
                  </a:schemeClr>
                </a:solidFill>
                <a:latin typeface="+mj-lt"/>
                <a:ea typeface="+mj-ea"/>
                <a:cs typeface="PT Bold Heading" pitchFamily="2" charset="-78"/>
              </a:rPr>
              <a:t>النباتات اللابذرية من أوائل النباتات التي تنمو في البيئة المدمرة ، وتساعد على بناء التربة لنمو النباتات الأخرى</a:t>
            </a:r>
            <a:r>
              <a:rPr lang="ar-SA" sz="2800" dirty="0">
                <a:latin typeface="+mj-lt"/>
                <a:ea typeface="+mj-ea"/>
                <a:cs typeface="PT Bold Heading" pitchFamily="2" charset="-78"/>
              </a:rPr>
              <a:t> </a:t>
            </a:r>
          </a:p>
        </p:txBody>
      </p:sp>
      <p:sp>
        <p:nvSpPr>
          <p:cNvPr id="21" name="Google Shape;9514;p73">
            <a:extLst>
              <a:ext uri="{FF2B5EF4-FFF2-40B4-BE49-F238E27FC236}">
                <a16:creationId xmlns:a16="http://schemas.microsoft.com/office/drawing/2014/main" id="{60DADD6F-7344-4C4E-B413-8F7445008A35}"/>
              </a:ext>
            </a:extLst>
          </p:cNvPr>
          <p:cNvSpPr/>
          <p:nvPr/>
        </p:nvSpPr>
        <p:spPr>
          <a:xfrm>
            <a:off x="10414103" y="1119110"/>
            <a:ext cx="641703" cy="634077"/>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مستطيل 12">
            <a:extLst>
              <a:ext uri="{FF2B5EF4-FFF2-40B4-BE49-F238E27FC236}">
                <a16:creationId xmlns:a16="http://schemas.microsoft.com/office/drawing/2014/main" id="{4493EA61-38A7-44AE-8FF4-2F28F3F65B39}"/>
              </a:ext>
            </a:extLst>
          </p:cNvPr>
          <p:cNvSpPr/>
          <p:nvPr/>
        </p:nvSpPr>
        <p:spPr>
          <a:xfrm>
            <a:off x="0" y="104577"/>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النباتات</a:t>
            </a:r>
          </a:p>
        </p:txBody>
      </p:sp>
      <p:pic>
        <p:nvPicPr>
          <p:cNvPr id="12" name="Picture 2">
            <a:hlinkClick r:id="rId2"/>
            <a:extLst>
              <a:ext uri="{FF2B5EF4-FFF2-40B4-BE49-F238E27FC236}">
                <a16:creationId xmlns:a16="http://schemas.microsoft.com/office/drawing/2014/main" id="{B4602287-A1A1-414C-83C1-3F30F8906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7" r="34027"/>
          <a:stretch/>
        </p:blipFill>
        <p:spPr bwMode="auto">
          <a:xfrm>
            <a:off x="209730" y="1153870"/>
            <a:ext cx="2819220" cy="5455905"/>
          </a:xfrm>
          <a:prstGeom prst="rect">
            <a:avLst/>
          </a:prstGeom>
          <a:noFill/>
          <a:ln>
            <a:solidFill>
              <a:schemeClr val="tx1"/>
            </a:solidFill>
          </a:ln>
        </p:spPr>
      </p:pic>
      <p:sp>
        <p:nvSpPr>
          <p:cNvPr id="15" name="مستطيل مستدير الزوايا 18">
            <a:extLst>
              <a:ext uri="{FF2B5EF4-FFF2-40B4-BE49-F238E27FC236}">
                <a16:creationId xmlns:a16="http://schemas.microsoft.com/office/drawing/2014/main" id="{B6E40999-B9AC-430C-B829-23B3351081A0}"/>
              </a:ext>
            </a:extLst>
          </p:cNvPr>
          <p:cNvSpPr/>
          <p:nvPr/>
        </p:nvSpPr>
        <p:spPr>
          <a:xfrm>
            <a:off x="6657975" y="5170932"/>
            <a:ext cx="4571171" cy="1455549"/>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ar-SA" sz="2800" dirty="0">
                <a:solidFill>
                  <a:srgbClr val="FF0000"/>
                </a:solidFill>
                <a:cs typeface="PT Bold Heading" panose="02010400000000000000" pitchFamily="2" charset="-78"/>
              </a:rPr>
              <a:t>المفردات</a:t>
            </a:r>
            <a:r>
              <a:rPr lang="ar-SA" sz="2800" b="1" dirty="0">
                <a:solidFill>
                  <a:srgbClr val="FF0000"/>
                </a:solidFill>
                <a:cs typeface="PT Bold Heading" panose="02010400000000000000" pitchFamily="2" charset="-78"/>
              </a:rPr>
              <a:t> : </a:t>
            </a:r>
          </a:p>
          <a:p>
            <a:pPr algn="ctr"/>
            <a:r>
              <a:rPr lang="ar-SA" sz="2400" dirty="0">
                <a:cs typeface="PT Bold Heading" panose="02010400000000000000" pitchFamily="2" charset="-78"/>
              </a:rPr>
              <a:t>النباتات الوعائية.   النباتات اللاوعائية </a:t>
            </a:r>
          </a:p>
          <a:p>
            <a:pPr algn="ctr"/>
            <a:r>
              <a:rPr lang="ar-SA" sz="2400" dirty="0">
                <a:cs typeface="PT Bold Heading" panose="02010400000000000000" pitchFamily="2" charset="-78"/>
              </a:rPr>
              <a:t>اشباه الجذور.       الأنواع الرائدة</a:t>
            </a:r>
          </a:p>
        </p:txBody>
      </p:sp>
    </p:spTree>
    <p:extLst>
      <p:ext uri="{BB962C8B-B14F-4D97-AF65-F5344CB8AC3E}">
        <p14:creationId xmlns:p14="http://schemas.microsoft.com/office/powerpoint/2010/main" val="88836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BDF45EF9-5368-A298-6143-1BE8DDBDF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14" y="381000"/>
            <a:ext cx="49818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إطار 12">
            <a:extLst>
              <a:ext uri="{FF2B5EF4-FFF2-40B4-BE49-F238E27FC236}">
                <a16:creationId xmlns:a16="http://schemas.microsoft.com/office/drawing/2014/main" id="{A2DAFD2C-663D-BFAB-F6E0-62EEF8FA226D}"/>
              </a:ext>
            </a:extLst>
          </p:cNvPr>
          <p:cNvSpPr/>
          <p:nvPr/>
        </p:nvSpPr>
        <p:spPr>
          <a:xfrm>
            <a:off x="136961" y="0"/>
            <a:ext cx="11791078" cy="6858000"/>
          </a:xfrm>
          <a:prstGeom prst="frame">
            <a:avLst>
              <a:gd name="adj1" fmla="val 1636"/>
            </a:avLst>
          </a:prstGeom>
        </p:spPr>
        <p:style>
          <a:lnRef idx="0">
            <a:schemeClr val="accent3"/>
          </a:lnRef>
          <a:fillRef idx="3">
            <a:schemeClr val="accent3"/>
          </a:fillRef>
          <a:effectRef idx="3">
            <a:schemeClr val="accent3"/>
          </a:effectRef>
          <a:fontRef idx="minor">
            <a:schemeClr val="lt1"/>
          </a:fontRef>
        </p:style>
        <p:txBody>
          <a:bodyPr anchor="ctr"/>
          <a:lstStyle/>
          <a:p>
            <a:pPr algn="ctr" rtl="0">
              <a:defRPr/>
            </a:pPr>
            <a:endParaRPr lang="en-US">
              <a:solidFill>
                <a:schemeClr val="tx1"/>
              </a:solidFill>
            </a:endParaRPr>
          </a:p>
        </p:txBody>
      </p:sp>
      <p:pic>
        <p:nvPicPr>
          <p:cNvPr id="19462" name="Picture 2">
            <a:extLst>
              <a:ext uri="{FF2B5EF4-FFF2-40B4-BE49-F238E27FC236}">
                <a16:creationId xmlns:a16="http://schemas.microsoft.com/office/drawing/2014/main" id="{D5769D61-7F79-A04A-2303-2AF3512EE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515" t="7516" r="2290" b="30931"/>
          <a:stretch>
            <a:fillRect/>
          </a:stretch>
        </p:blipFill>
        <p:spPr bwMode="auto">
          <a:xfrm>
            <a:off x="6167718" y="152400"/>
            <a:ext cx="5551644"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a:extLst>
              <a:ext uri="{FF2B5EF4-FFF2-40B4-BE49-F238E27FC236}">
                <a16:creationId xmlns:a16="http://schemas.microsoft.com/office/drawing/2014/main" id="{7C710AA2-340A-4E73-D796-924EAE043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52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
            <a:extLst>
              <a:ext uri="{FF2B5EF4-FFF2-40B4-BE49-F238E27FC236}">
                <a16:creationId xmlns:a16="http://schemas.microsoft.com/office/drawing/2014/main" id="{82793F96-D004-73D7-DA54-4B0C89E47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986" t="69069" r="2290" b="2278"/>
          <a:stretch>
            <a:fillRect/>
          </a:stretch>
        </p:blipFill>
        <p:spPr bwMode="auto">
          <a:xfrm>
            <a:off x="6167718" y="4800600"/>
            <a:ext cx="555164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5">
            <a:extLst>
              <a:ext uri="{FF2B5EF4-FFF2-40B4-BE49-F238E27FC236}">
                <a16:creationId xmlns:a16="http://schemas.microsoft.com/office/drawing/2014/main" id="{6067159B-8E73-092E-8352-F6B49D664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5562600"/>
            <a:ext cx="244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6">
            <a:extLst>
              <a:ext uri="{FF2B5EF4-FFF2-40B4-BE49-F238E27FC236}">
                <a16:creationId xmlns:a16="http://schemas.microsoft.com/office/drawing/2014/main" id="{99ABBA18-67FF-3B74-737B-4EB5270D6B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255" b="8452"/>
          <a:stretch>
            <a:fillRect/>
          </a:stretch>
        </p:blipFill>
        <p:spPr bwMode="auto">
          <a:xfrm>
            <a:off x="1295400" y="2958353"/>
            <a:ext cx="2667000" cy="38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7">
            <a:extLst>
              <a:ext uri="{FF2B5EF4-FFF2-40B4-BE49-F238E27FC236}">
                <a16:creationId xmlns:a16="http://schemas.microsoft.com/office/drawing/2014/main" id="{07524699-1D8B-BC39-811D-C221B2834A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060" y="3659094"/>
            <a:ext cx="21907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8">
            <a:extLst>
              <a:ext uri="{FF2B5EF4-FFF2-40B4-BE49-F238E27FC236}">
                <a16:creationId xmlns:a16="http://schemas.microsoft.com/office/drawing/2014/main" id="{237C77F9-8439-C083-5376-B9C9A3CE5E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559" y="4876800"/>
            <a:ext cx="2667000" cy="74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fade">
                                      <p:cBhvr>
                                        <p:cTn id="7" dur="2000"/>
                                        <p:tgtEl>
                                          <p:spTgt spid="93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3191"/>
                                        </p:tgtEl>
                                        <p:attrNameLst>
                                          <p:attrName>style.visibility</p:attrName>
                                        </p:attrNameLst>
                                      </p:cBhvr>
                                      <p:to>
                                        <p:strVal val="visible"/>
                                      </p:to>
                                    </p:set>
                                    <p:animEffect transition="in" filter="fade">
                                      <p:cBhvr>
                                        <p:cTn id="12" dur="2000"/>
                                        <p:tgtEl>
                                          <p:spTgt spid="931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192"/>
                                        </p:tgtEl>
                                        <p:attrNameLst>
                                          <p:attrName>style.visibility</p:attrName>
                                        </p:attrNameLst>
                                      </p:cBhvr>
                                      <p:to>
                                        <p:strVal val="visible"/>
                                      </p:to>
                                    </p:set>
                                    <p:animEffect transition="in" filter="fade">
                                      <p:cBhvr>
                                        <p:cTn id="17" dur="2000"/>
                                        <p:tgtEl>
                                          <p:spTgt spid="93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http://3.bp.blogspot.com/_AHNH66HjtgE/R9ZAv3SviwI/AAAAAAAAAAk/3apXSS3iC6k/s320/%D8%B5%D9%86%D9%88%D8%A8%D8%B1+%D8%AD%D9%84%D8%A8%D9%89.jpg">
            <a:extLst>
              <a:ext uri="{FF2B5EF4-FFF2-40B4-BE49-F238E27FC236}">
                <a16:creationId xmlns:a16="http://schemas.microsoft.com/office/drawing/2014/main" id="{3AACA098-8B3F-A8E4-A40D-69D7D11BC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815" y="4295715"/>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7">
            <a:extLst>
              <a:ext uri="{FF2B5EF4-FFF2-40B4-BE49-F238E27FC236}">
                <a16:creationId xmlns:a16="http://schemas.microsoft.com/office/drawing/2014/main" id="{D8EDE7CB-B54F-0FC5-5A4B-52659AF38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811"/>
          <a:stretch>
            <a:fillRect/>
          </a:stretch>
        </p:blipFill>
        <p:spPr bwMode="auto">
          <a:xfrm>
            <a:off x="9364382" y="4244245"/>
            <a:ext cx="266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4" descr="http://1.bp.blogspot.com/-XPSHZv6PtGA/Tw7l5uhPtzI/AAAAAAAAAu8/2UJQdVKPIn8/s1600/%D9%86%D8%A8%D8%AA%D8%A9+%D8%B0%D9%8A%D9%84+%D8%A7%D9%84%D8%AD%D8%B5%D8%A7%D9%86.jpg">
            <a:extLst>
              <a:ext uri="{FF2B5EF4-FFF2-40B4-BE49-F238E27FC236}">
                <a16:creationId xmlns:a16="http://schemas.microsoft.com/office/drawing/2014/main" id="{72337E90-B8C4-5E87-0A95-054E986DE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4" y="4284662"/>
            <a:ext cx="2216773"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6" descr="http://women.bo7.net/14/02/%D8%A8%D8%A7%D9%84%D8%B5%D9%88%D8%B1_%D8%A7%D9%84%D8%B3%D8%B1%D8%AE%D8%B3%D9%8A%D8%A7%D8%AA_%D9%88%D8%A7%D9%86%D9%88%D8%A7%D8%B9%D9%87%D8%A7_%D8%8C_b.jpg">
            <a:extLst>
              <a:ext uri="{FF2B5EF4-FFF2-40B4-BE49-F238E27FC236}">
                <a16:creationId xmlns:a16="http://schemas.microsoft.com/office/drawing/2014/main" id="{642B42B9-2725-95D1-ADDF-10EEAF4D8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2363" b="6667"/>
          <a:stretch>
            <a:fillRect/>
          </a:stretch>
        </p:blipFill>
        <p:spPr bwMode="auto">
          <a:xfrm>
            <a:off x="214655" y="257582"/>
            <a:ext cx="4038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a:extLst>
              <a:ext uri="{FF2B5EF4-FFF2-40B4-BE49-F238E27FC236}">
                <a16:creationId xmlns:a16="http://schemas.microsoft.com/office/drawing/2014/main" id="{99E27B87-1240-F897-E0A8-DE8FEE1CE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475" y="3409950"/>
            <a:ext cx="190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
            <a:extLst>
              <a:ext uri="{FF2B5EF4-FFF2-40B4-BE49-F238E27FC236}">
                <a16:creationId xmlns:a16="http://schemas.microsoft.com/office/drawing/2014/main" id="{2CE207F4-FDD9-DE94-A15A-A1E5A07FB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65089"/>
            <a:ext cx="411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مربع نص 15">
            <a:extLst>
              <a:ext uri="{FF2B5EF4-FFF2-40B4-BE49-F238E27FC236}">
                <a16:creationId xmlns:a16="http://schemas.microsoft.com/office/drawing/2014/main" id="{AF1A5863-406C-B43B-2435-8649E9B28F37}"/>
              </a:ext>
            </a:extLst>
          </p:cNvPr>
          <p:cNvSpPr txBox="1">
            <a:spLocks noChangeArrowheads="1"/>
          </p:cNvSpPr>
          <p:nvPr/>
        </p:nvSpPr>
        <p:spPr bwMode="auto">
          <a:xfrm>
            <a:off x="1095686" y="228600"/>
            <a:ext cx="2638114" cy="584775"/>
          </a:xfrm>
          <a:prstGeom prst="rect">
            <a:avLst/>
          </a:prstGeom>
          <a:solidFill>
            <a:srgbClr val="4F622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3200" b="1">
                <a:solidFill>
                  <a:srgbClr val="FFFF00"/>
                </a:solidFill>
              </a:rPr>
              <a:t>السرخسيات </a:t>
            </a:r>
          </a:p>
        </p:txBody>
      </p:sp>
      <p:sp>
        <p:nvSpPr>
          <p:cNvPr id="20492" name="مربع نص 16">
            <a:extLst>
              <a:ext uri="{FF2B5EF4-FFF2-40B4-BE49-F238E27FC236}">
                <a16:creationId xmlns:a16="http://schemas.microsoft.com/office/drawing/2014/main" id="{94EAAD3E-0184-62B3-331B-9A667C77AA7A}"/>
              </a:ext>
            </a:extLst>
          </p:cNvPr>
          <p:cNvSpPr txBox="1">
            <a:spLocks noChangeArrowheads="1"/>
          </p:cNvSpPr>
          <p:nvPr/>
        </p:nvSpPr>
        <p:spPr bwMode="auto">
          <a:xfrm>
            <a:off x="5105400" y="6079762"/>
            <a:ext cx="1752600" cy="400050"/>
          </a:xfrm>
          <a:prstGeom prst="rect">
            <a:avLst/>
          </a:prstGeom>
          <a:solidFill>
            <a:srgbClr val="4F622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2000" b="1">
                <a:solidFill>
                  <a:schemeClr val="bg1"/>
                </a:solidFill>
              </a:rPr>
              <a:t>الصنوبر الأرضي </a:t>
            </a:r>
          </a:p>
        </p:txBody>
      </p:sp>
      <p:sp>
        <p:nvSpPr>
          <p:cNvPr id="20493" name="مربع نص 17">
            <a:extLst>
              <a:ext uri="{FF2B5EF4-FFF2-40B4-BE49-F238E27FC236}">
                <a16:creationId xmlns:a16="http://schemas.microsoft.com/office/drawing/2014/main" id="{80158D7B-8C2E-26F4-E4A6-8CACC26C97DE}"/>
              </a:ext>
            </a:extLst>
          </p:cNvPr>
          <p:cNvSpPr txBox="1">
            <a:spLocks noChangeArrowheads="1"/>
          </p:cNvSpPr>
          <p:nvPr/>
        </p:nvSpPr>
        <p:spPr bwMode="auto">
          <a:xfrm>
            <a:off x="160618" y="6385452"/>
            <a:ext cx="1676400" cy="400050"/>
          </a:xfrm>
          <a:prstGeom prst="rect">
            <a:avLst/>
          </a:prstGeom>
          <a:solidFill>
            <a:srgbClr val="4F622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2000" b="1">
                <a:solidFill>
                  <a:schemeClr val="bg1"/>
                </a:solidFill>
              </a:rPr>
              <a:t>ذيل الحصا ن </a:t>
            </a:r>
          </a:p>
        </p:txBody>
      </p:sp>
      <p:sp>
        <p:nvSpPr>
          <p:cNvPr id="20" name="مربع نص 19">
            <a:extLst>
              <a:ext uri="{FF2B5EF4-FFF2-40B4-BE49-F238E27FC236}">
                <a16:creationId xmlns:a16="http://schemas.microsoft.com/office/drawing/2014/main" id="{FCC0C7A3-4267-F3AD-F86F-9DE4B2617CE7}"/>
              </a:ext>
            </a:extLst>
          </p:cNvPr>
          <p:cNvSpPr txBox="1"/>
          <p:nvPr/>
        </p:nvSpPr>
        <p:spPr>
          <a:xfrm>
            <a:off x="8791138" y="1229207"/>
            <a:ext cx="3272866" cy="738664"/>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1">
            <a:spAutoFit/>
          </a:bodyPr>
          <a:lstStyle/>
          <a:p>
            <a:pPr algn="ctr">
              <a:defRPr/>
            </a:pPr>
            <a:r>
              <a:rPr lang="ar-SA" sz="2100" b="1" dirty="0" err="1">
                <a:solidFill>
                  <a:srgbClr val="FF0000"/>
                </a:solidFill>
              </a:rPr>
              <a:t>السرخسيات</a:t>
            </a:r>
            <a:r>
              <a:rPr lang="ar-SA" sz="2100" b="1" dirty="0"/>
              <a:t> هي الأكثر توافراً حيث تصل إلى 12000 نوع تقريباً</a:t>
            </a:r>
          </a:p>
        </p:txBody>
      </p:sp>
      <p:sp>
        <p:nvSpPr>
          <p:cNvPr id="21" name="مربع نص 20">
            <a:extLst>
              <a:ext uri="{FF2B5EF4-FFF2-40B4-BE49-F238E27FC236}">
                <a16:creationId xmlns:a16="http://schemas.microsoft.com/office/drawing/2014/main" id="{655CC73C-9D5A-0723-8A94-B60383BFB914}"/>
              </a:ext>
            </a:extLst>
          </p:cNvPr>
          <p:cNvSpPr txBox="1"/>
          <p:nvPr/>
        </p:nvSpPr>
        <p:spPr>
          <a:xfrm>
            <a:off x="214655" y="3270658"/>
            <a:ext cx="7595845" cy="800219"/>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defRPr/>
            </a:pPr>
            <a:r>
              <a:rPr lang="ar-SA" sz="2300" b="1" dirty="0"/>
              <a:t>أكتشف حتى الأن 1000 نوع تقريباً من الصنوبريات الأرضية و         الحزازيات قدم الذئب و ذيل الحصان </a:t>
            </a:r>
          </a:p>
        </p:txBody>
      </p:sp>
      <p:sp>
        <p:nvSpPr>
          <p:cNvPr id="25" name="مستطيل 24">
            <a:extLst>
              <a:ext uri="{FF2B5EF4-FFF2-40B4-BE49-F238E27FC236}">
                <a16:creationId xmlns:a16="http://schemas.microsoft.com/office/drawing/2014/main" id="{E058E226-5EE8-FC68-3B42-53FE03DD53C2}"/>
              </a:ext>
            </a:extLst>
          </p:cNvPr>
          <p:cNvSpPr/>
          <p:nvPr/>
        </p:nvSpPr>
        <p:spPr>
          <a:xfrm>
            <a:off x="4420098" y="677538"/>
            <a:ext cx="7796803" cy="461665"/>
          </a:xfrm>
          <a:prstGeom prst="rect">
            <a:avLst/>
          </a:prstGeom>
          <a:solidFill>
            <a:schemeClr val="bg2">
              <a:lumMod val="90000"/>
            </a:schemeClr>
          </a:solidFill>
        </p:spPr>
        <p:txBody>
          <a:bodyPr wrap="square">
            <a:spAutoFit/>
          </a:bodyPr>
          <a:lstStyle/>
          <a:p>
            <a:pPr algn="ctr" eaLnBrk="0" hangingPunct="0">
              <a:spcBef>
                <a:spcPts val="0"/>
              </a:spcBef>
              <a:defRPr/>
            </a:pPr>
            <a:r>
              <a:rPr lang="ar-SA" sz="2400" b="1" dirty="0">
                <a:solidFill>
                  <a:schemeClr val="bg1"/>
                </a:solidFill>
                <a:cs typeface="Arial" charset="0"/>
              </a:rPr>
              <a:t> ازدهرت قبل 360 مليون سنة وقد تم اكتشاف ذلك من خلال </a:t>
            </a:r>
            <a:r>
              <a:rPr lang="ar-SA" sz="2400" b="1" dirty="0" err="1">
                <a:solidFill>
                  <a:schemeClr val="bg1"/>
                </a:solidFill>
                <a:cs typeface="Arial" charset="0"/>
              </a:rPr>
              <a:t>الأحافير</a:t>
            </a:r>
            <a:endParaRPr lang="ar-SA" sz="2400" b="1" dirty="0">
              <a:solidFill>
                <a:schemeClr val="bg1"/>
              </a:solidFill>
              <a:cs typeface="Arial" charset="0"/>
            </a:endParaRPr>
          </a:p>
        </p:txBody>
      </p:sp>
      <p:pic>
        <p:nvPicPr>
          <p:cNvPr id="20497" name="Picture 12" descr="https://upload.wikimedia.org/wikipedia/commons/thumb/8/86/Lycopodium_annotinum_1127100195.jpg/220px-Lycopodium_annotinum_1127100195.jpg">
            <a:extLst>
              <a:ext uri="{FF2B5EF4-FFF2-40B4-BE49-F238E27FC236}">
                <a16:creationId xmlns:a16="http://schemas.microsoft.com/office/drawing/2014/main" id="{99B0895D-65EC-8A87-2354-269F63FBB6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7429" y="4314031"/>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مربع نص 18">
            <a:extLst>
              <a:ext uri="{FF2B5EF4-FFF2-40B4-BE49-F238E27FC236}">
                <a16:creationId xmlns:a16="http://schemas.microsoft.com/office/drawing/2014/main" id="{BD07BB61-EA82-4B60-76B7-C5E529AF3341}"/>
              </a:ext>
            </a:extLst>
          </p:cNvPr>
          <p:cNvSpPr txBox="1">
            <a:spLocks noChangeArrowheads="1"/>
          </p:cNvSpPr>
          <p:nvPr/>
        </p:nvSpPr>
        <p:spPr bwMode="auto">
          <a:xfrm>
            <a:off x="2693396" y="6185427"/>
            <a:ext cx="1981200" cy="400050"/>
          </a:xfrm>
          <a:prstGeom prst="rect">
            <a:avLst/>
          </a:prstGeom>
          <a:solidFill>
            <a:srgbClr val="4F622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2000" b="1" dirty="0">
                <a:solidFill>
                  <a:schemeClr val="bg1"/>
                </a:solidFill>
              </a:rPr>
              <a:t>الحزازيات قدم الذئب</a:t>
            </a:r>
          </a:p>
        </p:txBody>
      </p:sp>
      <p:sp>
        <p:nvSpPr>
          <p:cNvPr id="26" name="مستطيل 25">
            <a:extLst>
              <a:ext uri="{FF2B5EF4-FFF2-40B4-BE49-F238E27FC236}">
                <a16:creationId xmlns:a16="http://schemas.microsoft.com/office/drawing/2014/main" id="{8E351F30-0F5D-B2AE-54C1-E54BC5197F9E}"/>
              </a:ext>
            </a:extLst>
          </p:cNvPr>
          <p:cNvSpPr/>
          <p:nvPr/>
        </p:nvSpPr>
        <p:spPr>
          <a:xfrm>
            <a:off x="5105400" y="2297573"/>
            <a:ext cx="2557185" cy="861774"/>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1">
            <a:spAutoFit/>
          </a:bodyPr>
          <a:lstStyle/>
          <a:p>
            <a:pPr algn="ctr">
              <a:defRPr/>
            </a:pPr>
            <a:r>
              <a:rPr lang="ar-SA" sz="2500" b="1" dirty="0">
                <a:solidFill>
                  <a:schemeClr val="tx1"/>
                </a:solidFill>
              </a:rPr>
              <a:t>تعيش في المناطق الاستوائية من العالم</a:t>
            </a:r>
          </a:p>
        </p:txBody>
      </p:sp>
      <p:sp>
        <p:nvSpPr>
          <p:cNvPr id="27" name="عنصر نائب للمحتوى 2">
            <a:extLst>
              <a:ext uri="{FF2B5EF4-FFF2-40B4-BE49-F238E27FC236}">
                <a16:creationId xmlns:a16="http://schemas.microsoft.com/office/drawing/2014/main" id="{1F1E375E-1F9F-C9CB-0006-6380EFDBF87A}"/>
              </a:ext>
            </a:extLst>
          </p:cNvPr>
          <p:cNvSpPr txBox="1">
            <a:spLocks/>
          </p:cNvSpPr>
          <p:nvPr/>
        </p:nvSpPr>
        <p:spPr bwMode="auto">
          <a:xfrm>
            <a:off x="4919631" y="1312069"/>
            <a:ext cx="3422526" cy="800219"/>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1">
            <a:spAutoFit/>
          </a:bodyPr>
          <a:lstStyle/>
          <a:p>
            <a:pPr algn="ctr" eaLnBrk="0" hangingPunct="0">
              <a:defRPr/>
            </a:pPr>
            <a:r>
              <a:rPr lang="ar-SA" sz="2300" b="1" dirty="0"/>
              <a:t>لها سيقان وأوراق وجذور </a:t>
            </a:r>
            <a:r>
              <a:rPr lang="ar-SA" sz="2300" b="1" dirty="0" err="1"/>
              <a:t>و</a:t>
            </a:r>
            <a:r>
              <a:rPr lang="ar-SA" sz="2300" b="1" dirty="0"/>
              <a:t> تُسمى أوراق </a:t>
            </a:r>
            <a:r>
              <a:rPr lang="ar-SA" sz="2300" b="1" dirty="0" err="1"/>
              <a:t>السرخسيات</a:t>
            </a:r>
            <a:r>
              <a:rPr lang="ar-SA" sz="2300" b="1" dirty="0"/>
              <a:t> </a:t>
            </a:r>
            <a:r>
              <a:rPr lang="ar-SA" sz="2300" b="1" dirty="0">
                <a:solidFill>
                  <a:srgbClr val="004A82"/>
                </a:solidFill>
              </a:rPr>
              <a:t>السعف</a:t>
            </a:r>
            <a:r>
              <a:rPr lang="ar-SA" sz="2300" b="1" dirty="0"/>
              <a:t>  </a:t>
            </a:r>
          </a:p>
        </p:txBody>
      </p:sp>
      <p:sp>
        <p:nvSpPr>
          <p:cNvPr id="28" name="عنصر نائب للمحتوى 2">
            <a:extLst>
              <a:ext uri="{FF2B5EF4-FFF2-40B4-BE49-F238E27FC236}">
                <a16:creationId xmlns:a16="http://schemas.microsoft.com/office/drawing/2014/main" id="{63355ADF-D9B1-3288-17A3-8A756B86C9B2}"/>
              </a:ext>
            </a:extLst>
          </p:cNvPr>
          <p:cNvSpPr txBox="1">
            <a:spLocks/>
          </p:cNvSpPr>
          <p:nvPr/>
        </p:nvSpPr>
        <p:spPr bwMode="auto">
          <a:xfrm>
            <a:off x="8514730" y="2173523"/>
            <a:ext cx="3549274" cy="769441"/>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1">
            <a:spAutoFit/>
          </a:bodyPr>
          <a:lstStyle/>
          <a:p>
            <a:pPr algn="ctr" eaLnBrk="0" hangingPunct="0">
              <a:defRPr/>
            </a:pPr>
            <a:r>
              <a:rPr lang="ar-SA" sz="2200" b="1" dirty="0"/>
              <a:t> تتكاثر </a:t>
            </a:r>
            <a:r>
              <a:rPr lang="ar-SA" sz="2200" b="1" dirty="0" err="1"/>
              <a:t>بالأبواغ</a:t>
            </a:r>
            <a:r>
              <a:rPr lang="ar-SA" sz="2200" b="1" dirty="0"/>
              <a:t> التي توجد في تراكيب خاصة على السطح السفلي لأوراقها</a:t>
            </a:r>
          </a:p>
        </p:txBody>
      </p:sp>
      <p:sp>
        <p:nvSpPr>
          <p:cNvPr id="30" name="مستطيل 29">
            <a:extLst>
              <a:ext uri="{FF2B5EF4-FFF2-40B4-BE49-F238E27FC236}">
                <a16:creationId xmlns:a16="http://schemas.microsoft.com/office/drawing/2014/main" id="{FE739E4F-6DA9-91BE-39A1-161CF56FE060}"/>
              </a:ext>
            </a:extLst>
          </p:cNvPr>
          <p:cNvSpPr/>
          <p:nvPr/>
        </p:nvSpPr>
        <p:spPr>
          <a:xfrm>
            <a:off x="8414126" y="3135430"/>
            <a:ext cx="3549274" cy="461665"/>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1">
            <a:spAutoFit/>
          </a:bodyPr>
          <a:lstStyle/>
          <a:p>
            <a:pPr algn="ctr">
              <a:defRPr/>
            </a:pPr>
            <a:r>
              <a:rPr lang="ar-SA" sz="2400" b="1" dirty="0">
                <a:solidFill>
                  <a:schemeClr val="tx1"/>
                </a:solidFill>
              </a:rPr>
              <a:t>لا يزيد طولها على 3 إلى 5 أمتار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61E5CEEE-F2D3-5748-BAB6-3EB39FECC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08" y="838200"/>
            <a:ext cx="401519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
            <a:extLst>
              <a:ext uri="{FF2B5EF4-FFF2-40B4-BE49-F238E27FC236}">
                <a16:creationId xmlns:a16="http://schemas.microsoft.com/office/drawing/2014/main" id="{9F0BCBE7-B517-23C3-8A18-97DE590B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373" y="57210"/>
            <a:ext cx="411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a:extLst>
              <a:ext uri="{FF2B5EF4-FFF2-40B4-BE49-F238E27FC236}">
                <a16:creationId xmlns:a16="http://schemas.microsoft.com/office/drawing/2014/main" id="{830E0EA9-A450-9670-4A43-76AC01990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104"/>
          <a:stretch>
            <a:fillRect/>
          </a:stretch>
        </p:blipFill>
        <p:spPr bwMode="auto">
          <a:xfrm>
            <a:off x="8305800" y="1420813"/>
            <a:ext cx="3886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
            <a:extLst>
              <a:ext uri="{FF2B5EF4-FFF2-40B4-BE49-F238E27FC236}">
                <a16:creationId xmlns:a16="http://schemas.microsoft.com/office/drawing/2014/main" id="{4CBF1B4B-9B72-0CEA-CE00-9214B3791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4914"/>
          <a:stretch>
            <a:fillRect/>
          </a:stretch>
        </p:blipFill>
        <p:spPr bwMode="auto">
          <a:xfrm>
            <a:off x="6553200" y="5791199"/>
            <a:ext cx="3588736" cy="99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5">
            <a:extLst>
              <a:ext uri="{FF2B5EF4-FFF2-40B4-BE49-F238E27FC236}">
                <a16:creationId xmlns:a16="http://schemas.microsoft.com/office/drawing/2014/main" id="{0DDE242C-8039-826D-51BD-DCF51C683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1295400"/>
            <a:ext cx="36957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مربع نص 22">
            <a:extLst>
              <a:ext uri="{FF2B5EF4-FFF2-40B4-BE49-F238E27FC236}">
                <a16:creationId xmlns:a16="http://schemas.microsoft.com/office/drawing/2014/main" id="{888AFD07-1F48-1FD5-FC38-D012EF11CFB1}"/>
              </a:ext>
            </a:extLst>
          </p:cNvPr>
          <p:cNvSpPr txBox="1"/>
          <p:nvPr/>
        </p:nvSpPr>
        <p:spPr>
          <a:xfrm>
            <a:off x="7315200" y="762000"/>
            <a:ext cx="4015192" cy="477054"/>
          </a:xfrm>
          <a:prstGeom prst="rect">
            <a:avLst/>
          </a:prstGeom>
          <a:noFill/>
        </p:spPr>
        <p:txBody>
          <a:bodyPr wrap="square" rtlCol="1">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ar-SA" sz="2500" b="1" dirty="0" err="1"/>
              <a:t>للسرخسيات</a:t>
            </a:r>
            <a:r>
              <a:rPr lang="ar-SA" sz="2500" b="1" dirty="0"/>
              <a:t> أشكال وأحجام مختلفة </a:t>
            </a:r>
          </a:p>
        </p:txBody>
      </p:sp>
      <p:pic>
        <p:nvPicPr>
          <p:cNvPr id="21515" name="Picture 9" descr="http://forum.arabictrader.com/attachment.php?attachmentid=279143&amp;d=1311411436">
            <a:extLst>
              <a:ext uri="{FF2B5EF4-FFF2-40B4-BE49-F238E27FC236}">
                <a16:creationId xmlns:a16="http://schemas.microsoft.com/office/drawing/2014/main" id="{F712E95D-545F-E373-1FFB-585BBE47F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882" t="9129" r="29411" b="36049"/>
          <a:stretch>
            <a:fillRect/>
          </a:stretch>
        </p:blipFill>
        <p:spPr bwMode="auto">
          <a:xfrm>
            <a:off x="609600" y="4948237"/>
            <a:ext cx="27432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مربع نص 25">
            <a:extLst>
              <a:ext uri="{FF2B5EF4-FFF2-40B4-BE49-F238E27FC236}">
                <a16:creationId xmlns:a16="http://schemas.microsoft.com/office/drawing/2014/main" id="{C40BE0B9-B2B1-6642-B935-407ECD581A5D}"/>
              </a:ext>
            </a:extLst>
          </p:cNvPr>
          <p:cNvSpPr txBox="1">
            <a:spLocks noChangeArrowheads="1"/>
          </p:cNvSpPr>
          <p:nvPr/>
        </p:nvSpPr>
        <p:spPr bwMode="auto">
          <a:xfrm>
            <a:off x="3455397" y="5805914"/>
            <a:ext cx="1928408" cy="830997"/>
          </a:xfrm>
          <a:prstGeom prst="rect">
            <a:avLst/>
          </a:prstGeom>
          <a:solidFill>
            <a:srgbClr val="ECD5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SA" altLang="en-US" sz="2400"/>
              <a:t>لأن شكل أوراقها يشبه قرن الغزال</a:t>
            </a:r>
          </a:p>
        </p:txBody>
      </p:sp>
      <p:cxnSp>
        <p:nvCxnSpPr>
          <p:cNvPr id="28" name="رابط كسهم مستقيم 27">
            <a:extLst>
              <a:ext uri="{FF2B5EF4-FFF2-40B4-BE49-F238E27FC236}">
                <a16:creationId xmlns:a16="http://schemas.microsoft.com/office/drawing/2014/main" id="{BD2DCE52-5E28-88F0-8E8B-38A1C717759C}"/>
              </a:ext>
            </a:extLst>
          </p:cNvPr>
          <p:cNvCxnSpPr/>
          <p:nvPr/>
        </p:nvCxnSpPr>
        <p:spPr>
          <a:xfrm rot="10800000">
            <a:off x="5486400" y="6400800"/>
            <a:ext cx="1981200" cy="1588"/>
          </a:xfrm>
          <a:prstGeom prst="straightConnector1">
            <a:avLst/>
          </a:prstGeom>
          <a:ln w="28575">
            <a:solidFill>
              <a:srgbClr val="669900"/>
            </a:solidFill>
            <a:tailEnd type="arrow"/>
          </a:ln>
        </p:spPr>
        <p:style>
          <a:lnRef idx="1">
            <a:schemeClr val="accent1"/>
          </a:lnRef>
          <a:fillRef idx="0">
            <a:schemeClr val="accent1"/>
          </a:fillRef>
          <a:effectRef idx="0">
            <a:schemeClr val="accent1"/>
          </a:effectRef>
          <a:fontRef idx="minor">
            <a:schemeClr val="tx1"/>
          </a:fontRef>
        </p:style>
      </p:cxnSp>
      <p:sp>
        <p:nvSpPr>
          <p:cNvPr id="21518" name="مربع نص 29">
            <a:extLst>
              <a:ext uri="{FF2B5EF4-FFF2-40B4-BE49-F238E27FC236}">
                <a16:creationId xmlns:a16="http://schemas.microsoft.com/office/drawing/2014/main" id="{9B5612D8-96FC-6A54-F1D4-CCA4DBC40C7E}"/>
              </a:ext>
            </a:extLst>
          </p:cNvPr>
          <p:cNvSpPr txBox="1">
            <a:spLocks noChangeArrowheads="1"/>
          </p:cNvSpPr>
          <p:nvPr/>
        </p:nvSpPr>
        <p:spPr bwMode="auto">
          <a:xfrm>
            <a:off x="1828800" y="228600"/>
            <a:ext cx="2667000" cy="584200"/>
          </a:xfrm>
          <a:prstGeom prst="rect">
            <a:avLst/>
          </a:prstGeom>
          <a:solidFill>
            <a:srgbClr val="4F6228">
              <a:alpha val="9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3200" b="1">
                <a:solidFill>
                  <a:srgbClr val="FFFF00"/>
                </a:solidFill>
              </a:rPr>
              <a:t>السرخسيات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6">
            <a:extLst>
              <a:ext uri="{FF2B5EF4-FFF2-40B4-BE49-F238E27FC236}">
                <a16:creationId xmlns:a16="http://schemas.microsoft.com/office/drawing/2014/main" id="{C95BF844-7FC7-6C2F-EE1C-751219CFE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7" y="43267"/>
            <a:ext cx="3649133" cy="25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
            <a:extLst>
              <a:ext uri="{FF2B5EF4-FFF2-40B4-BE49-F238E27FC236}">
                <a16:creationId xmlns:a16="http://schemas.microsoft.com/office/drawing/2014/main" id="{5F7B8D49-B5EC-35D4-4CEE-774EBD78B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551" y="116664"/>
            <a:ext cx="29527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شبه منحرف 10">
            <a:extLst>
              <a:ext uri="{FF2B5EF4-FFF2-40B4-BE49-F238E27FC236}">
                <a16:creationId xmlns:a16="http://schemas.microsoft.com/office/drawing/2014/main" id="{923F3658-9387-CE4C-03EB-762AB6B1F188}"/>
              </a:ext>
            </a:extLst>
          </p:cNvPr>
          <p:cNvSpPr/>
          <p:nvPr/>
        </p:nvSpPr>
        <p:spPr>
          <a:xfrm>
            <a:off x="467314" y="3633509"/>
            <a:ext cx="9779689" cy="1162350"/>
          </a:xfrm>
          <a:prstGeom prst="trapezoid">
            <a:avLst>
              <a:gd name="adj" fmla="val 0"/>
            </a:avLst>
          </a:prstGeom>
          <a:solidFill>
            <a:schemeClr val="accent6">
              <a:lumMod val="20000"/>
              <a:lumOff val="80000"/>
            </a:schemeClr>
          </a:solidFill>
          <a:ln w="38100">
            <a:noFill/>
          </a:ln>
          <a:effectLst/>
        </p:spPr>
        <p:style>
          <a:lnRef idx="1">
            <a:schemeClr val="dk1"/>
          </a:lnRef>
          <a:fillRef idx="2">
            <a:schemeClr val="dk1"/>
          </a:fillRef>
          <a:effectRef idx="1">
            <a:schemeClr val="dk1"/>
          </a:effectRef>
          <a:fontRef idx="minor">
            <a:schemeClr val="dk1"/>
          </a:fontRef>
        </p:style>
        <p:txBody>
          <a:bodyPr rtlCol="1" anchor="ctr"/>
          <a:lstStyle/>
          <a:p>
            <a:pPr algn="ctr">
              <a:defRPr/>
            </a:pPr>
            <a:r>
              <a:rPr lang="ar-SA" sz="2900" b="1" dirty="0"/>
              <a:t>تحمل </a:t>
            </a:r>
            <a:r>
              <a:rPr lang="ar-SA" sz="2900" b="1" dirty="0" err="1"/>
              <a:t>الأبواغ</a:t>
            </a:r>
            <a:r>
              <a:rPr lang="ar-SA" sz="2900" b="1" dirty="0"/>
              <a:t> في تركيب صغير يشبه </a:t>
            </a:r>
            <a:r>
              <a:rPr lang="ar-SA" sz="2900" b="1" dirty="0" err="1">
                <a:solidFill>
                  <a:srgbClr val="FF0000"/>
                </a:solidFill>
              </a:rPr>
              <a:t>مخاريط</a:t>
            </a:r>
            <a:r>
              <a:rPr lang="ar-SA" sz="2900" b="1" dirty="0">
                <a:solidFill>
                  <a:srgbClr val="FF0000"/>
                </a:solidFill>
              </a:rPr>
              <a:t> الصنوبر</a:t>
            </a:r>
            <a:r>
              <a:rPr lang="ar-SA" sz="2900" b="1" dirty="0"/>
              <a:t> يوجد في نهاية الساق   </a:t>
            </a:r>
          </a:p>
        </p:txBody>
      </p:sp>
      <p:pic>
        <p:nvPicPr>
          <p:cNvPr id="22538" name="Picture 4">
            <a:extLst>
              <a:ext uri="{FF2B5EF4-FFF2-40B4-BE49-F238E27FC236}">
                <a16:creationId xmlns:a16="http://schemas.microsoft.com/office/drawing/2014/main" id="{2DB4C46A-3D37-CBB8-C968-9D64DB10D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569" y="2823858"/>
            <a:ext cx="8086554" cy="75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8" descr="lycopodium-obscurum060722-3590bchmtnz">
            <a:extLst>
              <a:ext uri="{FF2B5EF4-FFF2-40B4-BE49-F238E27FC236}">
                <a16:creationId xmlns:a16="http://schemas.microsoft.com/office/drawing/2014/main" id="{55B25C1D-9411-DD74-E058-06648B8BB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636"/>
          <a:stretch>
            <a:fillRect/>
          </a:stretch>
        </p:blipFill>
        <p:spPr bwMode="auto">
          <a:xfrm>
            <a:off x="63407" y="30153"/>
            <a:ext cx="3649133" cy="25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مربع نص 20">
            <a:extLst>
              <a:ext uri="{FF2B5EF4-FFF2-40B4-BE49-F238E27FC236}">
                <a16:creationId xmlns:a16="http://schemas.microsoft.com/office/drawing/2014/main" id="{260537B7-64A6-61BA-2FAC-F80EB7027E9B}"/>
              </a:ext>
            </a:extLst>
          </p:cNvPr>
          <p:cNvSpPr txBox="1"/>
          <p:nvPr/>
        </p:nvSpPr>
        <p:spPr>
          <a:xfrm>
            <a:off x="7220075" y="731814"/>
            <a:ext cx="4971925" cy="923330"/>
          </a:xfrm>
          <a:prstGeom prst="rect">
            <a:avLst/>
          </a:prstGeom>
          <a:solidFill>
            <a:schemeClr val="accent6">
              <a:lumMod val="20000"/>
              <a:lumOff val="80000"/>
            </a:schemeClr>
          </a:solidFill>
        </p:spPr>
        <p:txBody>
          <a:bodyPr wrap="square" rtlCol="1">
            <a:spAutoFit/>
          </a:bodyPr>
          <a:lstStyle/>
          <a:p>
            <a:pPr algn="ctr">
              <a:defRPr/>
            </a:pPr>
            <a:r>
              <a:rPr lang="ar-SA" sz="2700" b="1" dirty="0"/>
              <a:t>مثل الصنوبر الأرضي </a:t>
            </a:r>
            <a:r>
              <a:rPr lang="ar-SA" sz="2700" b="1" dirty="0" err="1"/>
              <a:t>والحزازيات</a:t>
            </a:r>
            <a:r>
              <a:rPr lang="ar-SA" sz="2700" b="1" dirty="0"/>
              <a:t> المسمارية  </a:t>
            </a:r>
          </a:p>
        </p:txBody>
      </p:sp>
      <p:sp>
        <p:nvSpPr>
          <p:cNvPr id="23" name="مربع نص 22">
            <a:extLst>
              <a:ext uri="{FF2B5EF4-FFF2-40B4-BE49-F238E27FC236}">
                <a16:creationId xmlns:a16="http://schemas.microsoft.com/office/drawing/2014/main" id="{5556472D-86AA-5DD6-3A86-79F2FB6727FF}"/>
              </a:ext>
            </a:extLst>
          </p:cNvPr>
          <p:cNvSpPr txBox="1"/>
          <p:nvPr/>
        </p:nvSpPr>
        <p:spPr>
          <a:xfrm>
            <a:off x="4141692" y="935397"/>
            <a:ext cx="2843307" cy="523220"/>
          </a:xfrm>
          <a:prstGeom prst="rect">
            <a:avLst/>
          </a:prstGeom>
          <a:solidFill>
            <a:schemeClr val="accent6">
              <a:lumMod val="20000"/>
              <a:lumOff val="80000"/>
            </a:schemeClr>
          </a:solidFill>
        </p:spPr>
        <p:txBody>
          <a:bodyPr wrap="square" rtlCol="1">
            <a:spAutoFit/>
          </a:bodyPr>
          <a:lstStyle/>
          <a:p>
            <a:pPr algn="ctr">
              <a:defRPr/>
            </a:pPr>
            <a:r>
              <a:rPr lang="ar-SA" sz="2800" b="1" dirty="0"/>
              <a:t>لها أوراق </a:t>
            </a:r>
            <a:r>
              <a:rPr lang="ar-SA" sz="2800" b="1" dirty="0" err="1"/>
              <a:t>إبرية</a:t>
            </a:r>
            <a:r>
              <a:rPr lang="ar-SA" sz="2800" b="1" dirty="0"/>
              <a:t> الشكل </a:t>
            </a:r>
          </a:p>
        </p:txBody>
      </p:sp>
      <p:sp>
        <p:nvSpPr>
          <p:cNvPr id="25" name="مربع نص 24">
            <a:extLst>
              <a:ext uri="{FF2B5EF4-FFF2-40B4-BE49-F238E27FC236}">
                <a16:creationId xmlns:a16="http://schemas.microsoft.com/office/drawing/2014/main" id="{10987A5B-257F-918A-4B21-2BC08A3ACF6D}"/>
              </a:ext>
            </a:extLst>
          </p:cNvPr>
          <p:cNvSpPr txBox="1"/>
          <p:nvPr/>
        </p:nvSpPr>
        <p:spPr>
          <a:xfrm>
            <a:off x="4312022" y="1878379"/>
            <a:ext cx="7277101" cy="892552"/>
          </a:xfrm>
          <a:prstGeom prst="rect">
            <a:avLst/>
          </a:prstGeom>
          <a:solidFill>
            <a:schemeClr val="accent6">
              <a:lumMod val="20000"/>
              <a:lumOff val="80000"/>
            </a:schemeClr>
          </a:solidFill>
        </p:spPr>
        <p:txBody>
          <a:bodyPr wrap="square" rtlCol="1">
            <a:spAutoFit/>
          </a:bodyPr>
          <a:lstStyle/>
          <a:p>
            <a:pPr algn="ctr">
              <a:defRPr/>
            </a:pPr>
            <a:r>
              <a:rPr lang="ar-SA" sz="2600" b="1" dirty="0"/>
              <a:t>تعيش الصنوبريات الأرضية في المناطق القطبية </a:t>
            </a:r>
            <a:r>
              <a:rPr lang="ar-SA" sz="2600" b="1" dirty="0" err="1"/>
              <a:t>إمتداداً</a:t>
            </a:r>
            <a:r>
              <a:rPr lang="ar-SA" sz="2600" b="1" dirty="0"/>
              <a:t> إلى المناطق المدارية </a:t>
            </a:r>
          </a:p>
        </p:txBody>
      </p:sp>
      <p:sp>
        <p:nvSpPr>
          <p:cNvPr id="12" name="وسيلة شرح مستطيلة 11">
            <a:extLst>
              <a:ext uri="{FF2B5EF4-FFF2-40B4-BE49-F238E27FC236}">
                <a16:creationId xmlns:a16="http://schemas.microsoft.com/office/drawing/2014/main" id="{AF1B19AF-86A6-45EC-40EB-921A5D43E8EC}"/>
              </a:ext>
            </a:extLst>
          </p:cNvPr>
          <p:cNvSpPr>
            <a:spLocks noChangeArrowheads="1"/>
          </p:cNvSpPr>
          <p:nvPr/>
        </p:nvSpPr>
        <p:spPr bwMode="auto">
          <a:xfrm>
            <a:off x="882526" y="4961268"/>
            <a:ext cx="8949267" cy="538609"/>
          </a:xfrm>
          <a:prstGeom prst="wedgeRectCallout">
            <a:avLst>
              <a:gd name="adj1" fmla="val 54319"/>
              <a:gd name="adj2" fmla="val 9032"/>
            </a:avLst>
          </a:prstGeom>
          <a:solidFill>
            <a:srgbClr val="FFD3A7"/>
          </a:solidFill>
          <a:ln w="9525">
            <a:solidFill>
              <a:schemeClr val="tx1"/>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2900" b="1"/>
              <a:t>لماذا لا تتوفر حزازيات قدم الذئب بأعداد كبيرة و تعتبر مهددة بالإنقراض ؟</a:t>
            </a:r>
          </a:p>
        </p:txBody>
      </p:sp>
      <p:sp>
        <p:nvSpPr>
          <p:cNvPr id="13" name="شبه منحرف 12">
            <a:extLst>
              <a:ext uri="{FF2B5EF4-FFF2-40B4-BE49-F238E27FC236}">
                <a16:creationId xmlns:a16="http://schemas.microsoft.com/office/drawing/2014/main" id="{032FF6AB-3212-D9C7-F9BA-AA247C3AE844}"/>
              </a:ext>
            </a:extLst>
          </p:cNvPr>
          <p:cNvSpPr/>
          <p:nvPr/>
        </p:nvSpPr>
        <p:spPr>
          <a:xfrm>
            <a:off x="2590784" y="5766826"/>
            <a:ext cx="6381767" cy="974510"/>
          </a:xfrm>
          <a:prstGeom prst="trapezoid">
            <a:avLst>
              <a:gd name="adj" fmla="val 0"/>
            </a:avLst>
          </a:prstGeom>
          <a:solidFill>
            <a:srgbClr val="FFFFCC"/>
          </a:solidFill>
          <a:ln w="38100">
            <a:noFill/>
          </a:ln>
          <a:effectLst/>
        </p:spPr>
        <p:style>
          <a:lnRef idx="1">
            <a:schemeClr val="dk1"/>
          </a:lnRef>
          <a:fillRef idx="2">
            <a:schemeClr val="dk1"/>
          </a:fillRef>
          <a:effectRef idx="1">
            <a:schemeClr val="dk1"/>
          </a:effectRef>
          <a:fontRef idx="minor">
            <a:schemeClr val="dk1"/>
          </a:fontRef>
        </p:style>
        <p:txBody>
          <a:bodyPr rtlCol="1" anchor="ctr"/>
          <a:lstStyle/>
          <a:p>
            <a:pPr algn="ctr" rtl="0">
              <a:defRPr/>
            </a:pPr>
            <a:r>
              <a:rPr lang="ar-SA" sz="2700" b="1" dirty="0"/>
              <a:t>بسبب استخدامها في تصنيع أكاليل الورد وأغراض الزينة الأخرى .</a:t>
            </a:r>
          </a:p>
        </p:txBody>
      </p:sp>
      <p:pic>
        <p:nvPicPr>
          <p:cNvPr id="22551" name="Picture 19" descr="http://www.enjaztech.com/vb/uploadcenter/uploads/12-2012/PIC-901-1355828676.png">
            <a:extLst>
              <a:ext uri="{FF2B5EF4-FFF2-40B4-BE49-F238E27FC236}">
                <a16:creationId xmlns:a16="http://schemas.microsoft.com/office/drawing/2014/main" id="{CF80994A-F31B-403B-8335-2202DDB14E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139" y="4221080"/>
            <a:ext cx="1223335" cy="176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276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a:extLst>
              <a:ext uri="{FF2B5EF4-FFF2-40B4-BE49-F238E27FC236}">
                <a16:creationId xmlns:a16="http://schemas.microsoft.com/office/drawing/2014/main" id="{1468FC96-9050-4442-A0C7-F47932A1F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025" y="99108"/>
            <a:ext cx="4228975" cy="3461872"/>
          </a:xfrm>
          <a:prstGeom prst="rect">
            <a:avLst/>
          </a:prstGeom>
        </p:spPr>
      </p:pic>
      <p:pic>
        <p:nvPicPr>
          <p:cNvPr id="3" name="صورة 3">
            <a:extLst>
              <a:ext uri="{FF2B5EF4-FFF2-40B4-BE49-F238E27FC236}">
                <a16:creationId xmlns:a16="http://schemas.microsoft.com/office/drawing/2014/main" id="{6C0EEDDE-8D14-F640-97D4-3E2D50904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860" y="99108"/>
            <a:ext cx="3967815" cy="3461872"/>
          </a:xfrm>
          <a:prstGeom prst="rect">
            <a:avLst/>
          </a:prstGeom>
        </p:spPr>
      </p:pic>
      <p:pic>
        <p:nvPicPr>
          <p:cNvPr id="4" name="صورة 4">
            <a:extLst>
              <a:ext uri="{FF2B5EF4-FFF2-40B4-BE49-F238E27FC236}">
                <a16:creationId xmlns:a16="http://schemas.microsoft.com/office/drawing/2014/main" id="{A79B02B3-A7DF-F441-906F-9707E201F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24478"/>
            <a:ext cx="3967815" cy="4233522"/>
          </a:xfrm>
          <a:prstGeom prst="rect">
            <a:avLst/>
          </a:prstGeom>
        </p:spPr>
      </p:pic>
    </p:spTree>
    <p:extLst>
      <p:ext uri="{BB962C8B-B14F-4D97-AF65-F5344CB8AC3E}">
        <p14:creationId xmlns:p14="http://schemas.microsoft.com/office/powerpoint/2010/main" val="6787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7" descr="horsetail">
            <a:extLst>
              <a:ext uri="{FF2B5EF4-FFF2-40B4-BE49-F238E27FC236}">
                <a16:creationId xmlns:a16="http://schemas.microsoft.com/office/drawing/2014/main" id="{8A055CE8-9710-C9EC-95B6-835D3B836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38" y="152208"/>
            <a:ext cx="4427818" cy="258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9" name="Picture 1">
            <a:extLst>
              <a:ext uri="{FF2B5EF4-FFF2-40B4-BE49-F238E27FC236}">
                <a16:creationId xmlns:a16="http://schemas.microsoft.com/office/drawing/2014/main" id="{B1AF1822-1513-8C6F-D4AD-729C6F899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822" y="171725"/>
            <a:ext cx="2847539" cy="80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مربع نص 31">
            <a:extLst>
              <a:ext uri="{FF2B5EF4-FFF2-40B4-BE49-F238E27FC236}">
                <a16:creationId xmlns:a16="http://schemas.microsoft.com/office/drawing/2014/main" id="{7AF3289C-0A33-D1FE-901F-A2D2E3A25644}"/>
              </a:ext>
            </a:extLst>
          </p:cNvPr>
          <p:cNvSpPr txBox="1">
            <a:spLocks noChangeArrowheads="1"/>
          </p:cNvSpPr>
          <p:nvPr/>
        </p:nvSpPr>
        <p:spPr bwMode="auto">
          <a:xfrm>
            <a:off x="5325159" y="962873"/>
            <a:ext cx="6068359" cy="861774"/>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2500" b="1"/>
              <a:t>يتميز بتركيب ساق مجوف ومحاط بنسيج وعائي حلقي ويحتوي </a:t>
            </a:r>
            <a:r>
              <a:rPr lang="ar-SA" altLang="en-US" sz="2500" b="1">
                <a:solidFill>
                  <a:srgbClr val="0070C0"/>
                </a:solidFill>
              </a:rPr>
              <a:t>عقد</a:t>
            </a:r>
            <a:r>
              <a:rPr lang="ar-SA" altLang="en-US" sz="2500" b="1"/>
              <a:t> تنمو حولها </a:t>
            </a:r>
            <a:r>
              <a:rPr lang="ar-SA" altLang="en-US" sz="2500" b="1">
                <a:solidFill>
                  <a:srgbClr val="00B050"/>
                </a:solidFill>
              </a:rPr>
              <a:t>أوراق</a:t>
            </a:r>
            <a:r>
              <a:rPr lang="ar-SA" altLang="en-US" sz="2500" b="1"/>
              <a:t>  </a:t>
            </a:r>
          </a:p>
        </p:txBody>
      </p:sp>
      <p:sp>
        <p:nvSpPr>
          <p:cNvPr id="34" name="مربع نص 33">
            <a:extLst>
              <a:ext uri="{FF2B5EF4-FFF2-40B4-BE49-F238E27FC236}">
                <a16:creationId xmlns:a16="http://schemas.microsoft.com/office/drawing/2014/main" id="{FB3C2F3D-262B-3D10-B731-D1F85241D3BE}"/>
              </a:ext>
            </a:extLst>
          </p:cNvPr>
          <p:cNvSpPr txBox="1">
            <a:spLocks noChangeArrowheads="1"/>
          </p:cNvSpPr>
          <p:nvPr/>
        </p:nvSpPr>
        <p:spPr bwMode="auto">
          <a:xfrm>
            <a:off x="5180353" y="2074931"/>
            <a:ext cx="6357969" cy="954107"/>
          </a:xfrm>
          <a:prstGeom prst="rect">
            <a:avLst/>
          </a:prstGeom>
          <a:solidFill>
            <a:schemeClr val="accent2">
              <a:lumMod val="75000"/>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2800" b="1">
                <a:solidFill>
                  <a:schemeClr val="bg1"/>
                </a:solidFill>
              </a:rPr>
              <a:t>يحتوي الساق على مادة السيليكا الموجودة في الرمل لذا يستخدم في تلميع الأشياء وتنظيف أدوات الطبخ </a:t>
            </a:r>
          </a:p>
        </p:txBody>
      </p:sp>
      <p:sp>
        <p:nvSpPr>
          <p:cNvPr id="35" name="مربع نص 34">
            <a:extLst>
              <a:ext uri="{FF2B5EF4-FFF2-40B4-BE49-F238E27FC236}">
                <a16:creationId xmlns:a16="http://schemas.microsoft.com/office/drawing/2014/main" id="{F01D516D-3973-4095-8FA5-884904A0F397}"/>
              </a:ext>
            </a:extLst>
          </p:cNvPr>
          <p:cNvSpPr txBox="1"/>
          <p:nvPr/>
        </p:nvSpPr>
        <p:spPr>
          <a:xfrm>
            <a:off x="4646456" y="3293487"/>
            <a:ext cx="7425766" cy="553998"/>
          </a:xfrm>
          <a:prstGeom prst="rect">
            <a:avLst/>
          </a:prstGeom>
          <a:solidFill>
            <a:schemeClr val="bg1"/>
          </a:solidFill>
          <a:ln w="38100">
            <a:noFill/>
          </a:ln>
        </p:spPr>
        <p:txBody>
          <a:bodyPr wrap="square" rtlCol="1">
            <a:spAutoFit/>
          </a:bodyPr>
          <a:lstStyle/>
          <a:p>
            <a:pPr algn="ctr">
              <a:defRPr/>
            </a:pPr>
            <a:r>
              <a:rPr lang="ar-SA" sz="3000" b="1" dirty="0" err="1">
                <a:solidFill>
                  <a:schemeClr val="accent6">
                    <a:lumMod val="75000"/>
                  </a:schemeClr>
                </a:solidFill>
                <a:latin typeface="Arial" charset="0"/>
                <a:cs typeface="Arial" charset="0"/>
              </a:rPr>
              <a:t>الأبواغ</a:t>
            </a:r>
            <a:r>
              <a:rPr lang="ar-SA" sz="3000" b="1" dirty="0">
                <a:solidFill>
                  <a:schemeClr val="accent6">
                    <a:lumMod val="75000"/>
                  </a:schemeClr>
                </a:solidFill>
                <a:latin typeface="Arial" charset="0"/>
                <a:cs typeface="Arial" charset="0"/>
              </a:rPr>
              <a:t> </a:t>
            </a:r>
            <a:r>
              <a:rPr lang="ar-SA" sz="3000" b="1" dirty="0">
                <a:latin typeface="Arial" charset="0"/>
                <a:cs typeface="Arial" charset="0"/>
              </a:rPr>
              <a:t>توجد في تراكيب تشبه </a:t>
            </a:r>
            <a:r>
              <a:rPr lang="ar-SA" sz="3000" b="1" dirty="0" err="1">
                <a:latin typeface="Arial" charset="0"/>
                <a:cs typeface="Arial" charset="0"/>
              </a:rPr>
              <a:t>المخاريط</a:t>
            </a:r>
            <a:r>
              <a:rPr lang="ar-SA" sz="3000" b="1" dirty="0">
                <a:latin typeface="Arial" charset="0"/>
                <a:cs typeface="Arial" charset="0"/>
              </a:rPr>
              <a:t> على قمة الساق </a:t>
            </a:r>
          </a:p>
        </p:txBody>
      </p:sp>
      <p:pic>
        <p:nvPicPr>
          <p:cNvPr id="22549" name="Picture 16">
            <a:extLst>
              <a:ext uri="{FF2B5EF4-FFF2-40B4-BE49-F238E27FC236}">
                <a16:creationId xmlns:a16="http://schemas.microsoft.com/office/drawing/2014/main" id="{4E4CDF84-BC50-8290-9C50-7308D80D0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38" y="2751932"/>
            <a:ext cx="4313519" cy="219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صورة 3">
            <a:extLst>
              <a:ext uri="{FF2B5EF4-FFF2-40B4-BE49-F238E27FC236}">
                <a16:creationId xmlns:a16="http://schemas.microsoft.com/office/drawing/2014/main" id="{EE47A7FC-AA3A-6E40-9D1D-4E91DEEE5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39" y="4955756"/>
            <a:ext cx="4313518" cy="1971282"/>
          </a:xfrm>
          <a:prstGeom prst="rect">
            <a:avLst/>
          </a:prstGeom>
        </p:spPr>
      </p:pic>
      <p:pic>
        <p:nvPicPr>
          <p:cNvPr id="4" name="صورة 4">
            <a:extLst>
              <a:ext uri="{FF2B5EF4-FFF2-40B4-BE49-F238E27FC236}">
                <a16:creationId xmlns:a16="http://schemas.microsoft.com/office/drawing/2014/main" id="{002F7D8F-1970-9D4D-95D5-70327AE3E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8240" y="4247312"/>
            <a:ext cx="4013760" cy="2610687"/>
          </a:xfrm>
          <a:prstGeom prst="rect">
            <a:avLst/>
          </a:prstGeom>
        </p:spPr>
      </p:pic>
      <p:pic>
        <p:nvPicPr>
          <p:cNvPr id="5" name="صورة 5">
            <a:extLst>
              <a:ext uri="{FF2B5EF4-FFF2-40B4-BE49-F238E27FC236}">
                <a16:creationId xmlns:a16="http://schemas.microsoft.com/office/drawing/2014/main" id="{592D952D-49EB-854D-9F99-BAC0C766DA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456" y="4247312"/>
            <a:ext cx="3421779" cy="2610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decel="50000" fill="hold">
                                          <p:stCondLst>
                                            <p:cond delay="0"/>
                                          </p:stCondLst>
                                        </p:cTn>
                                        <p:tgtEl>
                                          <p:spTgt spid="3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animEffect transition="in" filter="fade">
                                      <p:cBhvr>
                                        <p:cTn id="19" dur="1000"/>
                                        <p:tgtEl>
                                          <p:spTgt spid="34">
                                            <p:txEl>
                                              <p:pRg st="0" end="0"/>
                                            </p:txEl>
                                          </p:spTgt>
                                        </p:tgtEl>
                                      </p:cBhvr>
                                    </p:animEffect>
                                    <p:anim calcmode="lin" valueType="num">
                                      <p:cBhvr>
                                        <p:cTn id="20"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slide(fromBottom)">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http://alfathschool.com/web/images/upload/54883f43c0402.jpg">
            <a:extLst>
              <a:ext uri="{FF2B5EF4-FFF2-40B4-BE49-F238E27FC236}">
                <a16:creationId xmlns:a16="http://schemas.microsoft.com/office/drawing/2014/main" id="{D649508E-DE11-0B1E-E940-2D7A51FF7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662"/>
          <a:stretch>
            <a:fillRect/>
          </a:stretch>
        </p:blipFill>
        <p:spPr bwMode="auto">
          <a:xfrm>
            <a:off x="9882187" y="5479257"/>
            <a:ext cx="9620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رابط مستقيم 12">
            <a:extLst>
              <a:ext uri="{FF2B5EF4-FFF2-40B4-BE49-F238E27FC236}">
                <a16:creationId xmlns:a16="http://schemas.microsoft.com/office/drawing/2014/main" id="{A829E99B-5DAF-1FAA-6C40-244348754AEB}"/>
              </a:ext>
            </a:extLst>
          </p:cNvPr>
          <p:cNvCxnSpPr/>
          <p:nvPr/>
        </p:nvCxnSpPr>
        <p:spPr>
          <a:xfrm rot="16200000" flipH="1">
            <a:off x="6667500" y="2247900"/>
            <a:ext cx="304800" cy="2286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6866" name="Picture 1">
            <a:extLst>
              <a:ext uri="{FF2B5EF4-FFF2-40B4-BE49-F238E27FC236}">
                <a16:creationId xmlns:a16="http://schemas.microsoft.com/office/drawing/2014/main" id="{C3CF56B0-0568-2226-86F7-F4713386AE66}"/>
              </a:ext>
            </a:extLst>
          </p:cNvPr>
          <p:cNvPicPr>
            <a:picLocks noChangeAspect="1" noChangeArrowheads="1"/>
          </p:cNvPicPr>
          <p:nvPr/>
        </p:nvPicPr>
        <p:blipFill>
          <a:blip r:embed="rId3"/>
          <a:srcRect/>
          <a:stretch>
            <a:fillRect/>
          </a:stretch>
        </p:blipFill>
        <p:spPr bwMode="auto">
          <a:xfrm>
            <a:off x="3461372" y="2209800"/>
            <a:ext cx="3244227" cy="3505200"/>
          </a:xfrm>
          <a:prstGeom prst="rect">
            <a:avLst/>
          </a:prstGeom>
          <a:solidFill>
            <a:schemeClr val="accent3">
              <a:lumMod val="20000"/>
              <a:lumOff val="80000"/>
            </a:schemeClr>
          </a:solidFill>
          <a:ln w="19050">
            <a:solidFill>
              <a:schemeClr val="accent3">
                <a:lumMod val="75000"/>
              </a:schemeClr>
            </a:solidFill>
          </a:ln>
        </p:spPr>
      </p:pic>
      <p:sp>
        <p:nvSpPr>
          <p:cNvPr id="8" name="مربع نص 7">
            <a:extLst>
              <a:ext uri="{FF2B5EF4-FFF2-40B4-BE49-F238E27FC236}">
                <a16:creationId xmlns:a16="http://schemas.microsoft.com/office/drawing/2014/main" id="{8034ECC6-C96A-212B-660A-B9B9CC1C2AAD}"/>
              </a:ext>
            </a:extLst>
          </p:cNvPr>
          <p:cNvSpPr txBox="1"/>
          <p:nvPr/>
        </p:nvSpPr>
        <p:spPr>
          <a:xfrm>
            <a:off x="1357157" y="228599"/>
            <a:ext cx="1926005" cy="995422"/>
          </a:xfrm>
          <a:prstGeom prst="ellipse">
            <a:avLst/>
          </a:prstGeom>
          <a:solidFill>
            <a:schemeClr val="tx1"/>
          </a:solidFill>
          <a:effectLst>
            <a:glow rad="228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1">
            <a:spAutoFit/>
          </a:bodyPr>
          <a:lstStyle/>
          <a:p>
            <a:pPr algn="l" rtl="0">
              <a:defRPr/>
            </a:pPr>
            <a:r>
              <a:rPr lang="ar-SA"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الخُثّ</a:t>
            </a:r>
            <a:endParaRPr lang="ar-SA"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870" name="مستطيل 8">
            <a:extLst>
              <a:ext uri="{FF2B5EF4-FFF2-40B4-BE49-F238E27FC236}">
                <a16:creationId xmlns:a16="http://schemas.microsoft.com/office/drawing/2014/main" id="{BF2EE3AF-B1F8-F88F-27FF-B698035A97A0}"/>
              </a:ext>
            </a:extLst>
          </p:cNvPr>
          <p:cNvSpPr>
            <a:spLocks noChangeArrowheads="1"/>
          </p:cNvSpPr>
          <p:nvPr/>
        </p:nvSpPr>
        <p:spPr bwMode="auto">
          <a:xfrm>
            <a:off x="3584930" y="864699"/>
            <a:ext cx="8116047" cy="1107996"/>
          </a:xfrm>
          <a:prstGeom prst="rect">
            <a:avLst/>
          </a:prstGeom>
          <a:noFill/>
          <a:ln w="19050">
            <a:solidFill>
              <a:schemeClr val="accent3">
                <a:lumMod val="75000"/>
              </a:schemeClr>
            </a:solidFill>
            <a:prstDash val="dash"/>
            <a:miter lim="800000"/>
            <a:headEnd/>
            <a:tailEnd/>
          </a:ln>
        </p:spPr>
        <p:txBody>
          <a:bodyPr wrap="square">
            <a:spAutoFit/>
          </a:bodyPr>
          <a:lstStyle/>
          <a:p>
            <a:pPr algn="ctr">
              <a:spcBef>
                <a:spcPts val="0"/>
              </a:spcBef>
              <a:defRPr/>
            </a:pPr>
            <a:r>
              <a:rPr lang="ar-SA" sz="2200" b="1" dirty="0"/>
              <a:t>عندما تموت نباتات المستنقعات </a:t>
            </a:r>
            <a:r>
              <a:rPr lang="ar-SA" sz="2200" b="1" dirty="0">
                <a:solidFill>
                  <a:srgbClr val="005DA2"/>
                </a:solidFill>
              </a:rPr>
              <a:t>(</a:t>
            </a:r>
            <a:r>
              <a:rPr lang="ar-SA" sz="2200" b="1" dirty="0">
                <a:solidFill>
                  <a:srgbClr val="0070C0"/>
                </a:solidFill>
              </a:rPr>
              <a:t>غالباً ما تكون </a:t>
            </a:r>
            <a:r>
              <a:rPr lang="ar-SA" sz="2200" b="1" dirty="0" err="1">
                <a:solidFill>
                  <a:srgbClr val="0070C0"/>
                </a:solidFill>
              </a:rPr>
              <a:t>لابذرية</a:t>
            </a:r>
            <a:r>
              <a:rPr lang="ar-SA" sz="2200" b="1" dirty="0">
                <a:solidFill>
                  <a:srgbClr val="0070C0"/>
                </a:solidFill>
              </a:rPr>
              <a:t> </a:t>
            </a:r>
            <a:r>
              <a:rPr lang="ar-SA" sz="2200" b="1" dirty="0" err="1">
                <a:solidFill>
                  <a:srgbClr val="0070C0"/>
                </a:solidFill>
              </a:rPr>
              <a:t>كالسرخسيات</a:t>
            </a:r>
            <a:r>
              <a:rPr lang="ar-SA" sz="2200" b="1" dirty="0">
                <a:solidFill>
                  <a:srgbClr val="0070C0"/>
                </a:solidFill>
              </a:rPr>
              <a:t> </a:t>
            </a:r>
            <a:r>
              <a:rPr lang="ar-SA" sz="2200" b="1" dirty="0" err="1">
                <a:solidFill>
                  <a:srgbClr val="0070C0"/>
                </a:solidFill>
              </a:rPr>
              <a:t>والحزازيات</a:t>
            </a:r>
            <a:r>
              <a:rPr lang="ar-SA" sz="2200" b="1" dirty="0">
                <a:solidFill>
                  <a:srgbClr val="005DA2"/>
                </a:solidFill>
              </a:rPr>
              <a:t>) </a:t>
            </a:r>
            <a:r>
              <a:rPr lang="ar-SA" sz="2200" b="1" dirty="0"/>
              <a:t>فإن التراب المشبع بالماء يقلل من سرعة تحللها ومع مرور الزمن تتعرض لضغط شديد وتتحول إلى مادة تسمى </a:t>
            </a:r>
            <a:r>
              <a:rPr lang="ar-SA" sz="2200" b="1" dirty="0" err="1">
                <a:solidFill>
                  <a:srgbClr val="FF0000"/>
                </a:solidFill>
              </a:rPr>
              <a:t>الخث</a:t>
            </a:r>
            <a:r>
              <a:rPr lang="ar-SA" sz="2200" b="1" dirty="0">
                <a:solidFill>
                  <a:srgbClr val="005DA2"/>
                </a:solidFill>
              </a:rPr>
              <a:t> </a:t>
            </a:r>
            <a:r>
              <a:rPr lang="ar-SA" sz="2200" b="1" dirty="0"/>
              <a:t>الذي يستخدم في المناطق الفقيرة كوقود لرخص ثمنه .</a:t>
            </a:r>
          </a:p>
        </p:txBody>
      </p:sp>
      <p:sp>
        <p:nvSpPr>
          <p:cNvPr id="7" name="إطار 6">
            <a:extLst>
              <a:ext uri="{FF2B5EF4-FFF2-40B4-BE49-F238E27FC236}">
                <a16:creationId xmlns:a16="http://schemas.microsoft.com/office/drawing/2014/main" id="{5B5BE147-9B14-05BC-0B50-20D3DE8A303D}"/>
              </a:ext>
            </a:extLst>
          </p:cNvPr>
          <p:cNvSpPr/>
          <p:nvPr/>
        </p:nvSpPr>
        <p:spPr>
          <a:xfrm>
            <a:off x="1" y="0"/>
            <a:ext cx="12002744" cy="6858000"/>
          </a:xfrm>
          <a:prstGeom prst="frame">
            <a:avLst>
              <a:gd name="adj1" fmla="val 1636"/>
            </a:avLst>
          </a:prstGeom>
        </p:spPr>
        <p:style>
          <a:lnRef idx="0">
            <a:schemeClr val="accent3"/>
          </a:lnRef>
          <a:fillRef idx="3">
            <a:schemeClr val="accent3"/>
          </a:fillRef>
          <a:effectRef idx="3">
            <a:schemeClr val="accent3"/>
          </a:effectRef>
          <a:fontRef idx="minor">
            <a:schemeClr val="lt1"/>
          </a:fontRef>
        </p:style>
        <p:txBody>
          <a:bodyPr anchor="ctr"/>
          <a:lstStyle/>
          <a:p>
            <a:pPr algn="ctr" rtl="0">
              <a:defRPr/>
            </a:pPr>
            <a:endParaRPr lang="en-US">
              <a:solidFill>
                <a:schemeClr val="tx1"/>
              </a:solidFill>
            </a:endParaRPr>
          </a:p>
        </p:txBody>
      </p:sp>
      <p:pic>
        <p:nvPicPr>
          <p:cNvPr id="23562" name="Picture 1">
            <a:extLst>
              <a:ext uri="{FF2B5EF4-FFF2-40B4-BE49-F238E27FC236}">
                <a16:creationId xmlns:a16="http://schemas.microsoft.com/office/drawing/2014/main" id="{D79D6582-9346-F4A3-DE10-06EF2F7F2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228600"/>
            <a:ext cx="31861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مستطيل 10">
            <a:extLst>
              <a:ext uri="{FF2B5EF4-FFF2-40B4-BE49-F238E27FC236}">
                <a16:creationId xmlns:a16="http://schemas.microsoft.com/office/drawing/2014/main" id="{9E5A8257-C363-E6E4-7EC8-D80C54E9E955}"/>
              </a:ext>
            </a:extLst>
          </p:cNvPr>
          <p:cNvSpPr/>
          <p:nvPr/>
        </p:nvSpPr>
        <p:spPr>
          <a:xfrm>
            <a:off x="6995708" y="2167651"/>
            <a:ext cx="4510492" cy="1200329"/>
          </a:xfrm>
          <a:prstGeom prst="rect">
            <a:avLst/>
          </a:prstGeom>
          <a:solidFill>
            <a:schemeClr val="accent3">
              <a:lumMod val="20000"/>
              <a:lumOff val="80000"/>
            </a:schemeClr>
          </a:solidFill>
          <a:ln w="19050">
            <a:solidFill>
              <a:schemeClr val="accent3">
                <a:lumMod val="75000"/>
              </a:schemeClr>
            </a:solidFill>
          </a:ln>
        </p:spPr>
        <p:txBody>
          <a:bodyPr wrap="square">
            <a:spAutoFit/>
          </a:bodyPr>
          <a:lstStyle/>
          <a:p>
            <a:pPr algn="ctr">
              <a:defRPr/>
            </a:pPr>
            <a:r>
              <a:rPr lang="ar-SA" sz="2400" b="1" dirty="0">
                <a:solidFill>
                  <a:srgbClr val="0070C0"/>
                </a:solidFill>
              </a:rPr>
              <a:t>يعتقد العلماء أن </a:t>
            </a:r>
            <a:r>
              <a:rPr lang="ar-SA" sz="2400" b="1" dirty="0" err="1">
                <a:solidFill>
                  <a:srgbClr val="0070C0"/>
                </a:solidFill>
              </a:rPr>
              <a:t>الخث</a:t>
            </a:r>
            <a:r>
              <a:rPr lang="ar-SA" sz="2400" b="1" dirty="0">
                <a:solidFill>
                  <a:srgbClr val="0070C0"/>
                </a:solidFill>
              </a:rPr>
              <a:t> </a:t>
            </a:r>
            <a:r>
              <a:rPr lang="ar-SA" sz="2400" b="1" dirty="0" err="1">
                <a:solidFill>
                  <a:srgbClr val="0070C0"/>
                </a:solidFill>
              </a:rPr>
              <a:t>اذا</a:t>
            </a:r>
            <a:r>
              <a:rPr lang="ar-SA" sz="2400" b="1" dirty="0">
                <a:solidFill>
                  <a:srgbClr val="0070C0"/>
                </a:solidFill>
              </a:rPr>
              <a:t> طمر في أعماق الأرض وتعرض لضغط أكبر فإنه يتحول </a:t>
            </a:r>
            <a:r>
              <a:rPr lang="ar-SA" sz="2400" b="1" dirty="0" err="1">
                <a:solidFill>
                  <a:srgbClr val="0070C0"/>
                </a:solidFill>
              </a:rPr>
              <a:t>الى</a:t>
            </a:r>
            <a:r>
              <a:rPr lang="ar-SA" sz="2400" b="1" dirty="0">
                <a:solidFill>
                  <a:srgbClr val="0070C0"/>
                </a:solidFill>
              </a:rPr>
              <a:t> </a:t>
            </a:r>
            <a:r>
              <a:rPr lang="ar-SA" sz="2400" b="1" dirty="0"/>
              <a:t>فحم</a:t>
            </a:r>
            <a:r>
              <a:rPr lang="ar-SA" sz="2400" b="1" dirty="0">
                <a:solidFill>
                  <a:srgbClr val="0070C0"/>
                </a:solidFill>
              </a:rPr>
              <a:t> </a:t>
            </a:r>
            <a:r>
              <a:rPr lang="ar-SA" sz="2400" b="1" dirty="0"/>
              <a:t>حجري</a:t>
            </a:r>
            <a:endParaRPr lang="ar-SA" sz="2400" dirty="0"/>
          </a:p>
        </p:txBody>
      </p:sp>
      <p:pic>
        <p:nvPicPr>
          <p:cNvPr id="23564" name="Picture 5" descr="https://upload.wikimedia.org/wikipedia/commons/thumb/9/90/Peat_Lewis.jpg/240px-Peat_Lewis.jpg">
            <a:extLst>
              <a:ext uri="{FF2B5EF4-FFF2-40B4-BE49-F238E27FC236}">
                <a16:creationId xmlns:a16="http://schemas.microsoft.com/office/drawing/2014/main" id="{71134E69-1660-52FD-1C0B-00BFD75A8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200" y="3562936"/>
            <a:ext cx="2286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http://i01.i.aliimg.com/photo/v6/104554401/black_peat.jpg">
            <a:extLst>
              <a:ext uri="{FF2B5EF4-FFF2-40B4-BE49-F238E27FC236}">
                <a16:creationId xmlns:a16="http://schemas.microsoft.com/office/drawing/2014/main" id="{C20FCA2D-DE08-FE5E-3AA7-81FC8F07693E}"/>
              </a:ext>
            </a:extLst>
          </p:cNvPr>
          <p:cNvPicPr>
            <a:picLocks noChangeAspect="1" noChangeArrowheads="1"/>
          </p:cNvPicPr>
          <p:nvPr/>
        </p:nvPicPr>
        <p:blipFill>
          <a:blip r:embed="rId6"/>
          <a:srcRect/>
          <a:stretch>
            <a:fillRect/>
          </a:stretch>
        </p:blipFill>
        <p:spPr bwMode="auto">
          <a:xfrm>
            <a:off x="7086600" y="3619253"/>
            <a:ext cx="2057400" cy="1752600"/>
          </a:xfrm>
          <a:prstGeom prst="rect">
            <a:avLst/>
          </a:prstGeom>
          <a:solidFill>
            <a:schemeClr val="accent3">
              <a:lumMod val="20000"/>
              <a:lumOff val="80000"/>
            </a:schemeClr>
          </a:solidFill>
          <a:ln w="19050">
            <a:solidFill>
              <a:schemeClr val="accent3">
                <a:lumMod val="75000"/>
              </a:schemeClr>
            </a:solidFill>
          </a:ln>
        </p:spPr>
      </p:pic>
      <p:sp>
        <p:nvSpPr>
          <p:cNvPr id="23" name="مربع نص 22">
            <a:extLst>
              <a:ext uri="{FF2B5EF4-FFF2-40B4-BE49-F238E27FC236}">
                <a16:creationId xmlns:a16="http://schemas.microsoft.com/office/drawing/2014/main" id="{A502C305-5C92-05C5-2108-7CE7A0076336}"/>
              </a:ext>
            </a:extLst>
          </p:cNvPr>
          <p:cNvSpPr txBox="1"/>
          <p:nvPr/>
        </p:nvSpPr>
        <p:spPr>
          <a:xfrm>
            <a:off x="473385" y="5993301"/>
            <a:ext cx="9220200" cy="527804"/>
          </a:xfrm>
          <a:prstGeom prst="wedgeRoundRectCallout">
            <a:avLst>
              <a:gd name="adj1" fmla="val 54446"/>
              <a:gd name="adj2" fmla="val -53300"/>
              <a:gd name="adj3" fmla="val 16667"/>
            </a:avLst>
          </a:prstGeom>
          <a:solidFill>
            <a:schemeClr val="accent3">
              <a:lumMod val="40000"/>
              <a:lumOff val="60000"/>
            </a:schemeClr>
          </a:solidFill>
          <a:ln>
            <a:solidFill>
              <a:schemeClr val="accent3">
                <a:lumMod val="75000"/>
              </a:schemeClr>
            </a:solidFill>
          </a:ln>
        </p:spPr>
        <p:txBody>
          <a:bodyPr wrap="square" rtlCol="1">
            <a:spAutoFit/>
          </a:bodyPr>
          <a:lstStyle/>
          <a:p>
            <a:pPr>
              <a:defRPr/>
            </a:pPr>
            <a:r>
              <a:rPr lang="ar-SA" sz="2500" b="1" dirty="0"/>
              <a:t>إذاً </a:t>
            </a:r>
            <a:r>
              <a:rPr lang="ar-SA" sz="2500" b="1" dirty="0" err="1"/>
              <a:t>الخث</a:t>
            </a:r>
            <a:r>
              <a:rPr lang="ar-SA" sz="2500" b="1" dirty="0"/>
              <a:t> هو المرحلة الأولى من تشكيل الفحم </a:t>
            </a:r>
            <a:r>
              <a:rPr lang="ar-SA" sz="2500" b="1" dirty="0" err="1"/>
              <a:t>و</a:t>
            </a:r>
            <a:r>
              <a:rPr lang="ar-SA" sz="2500" b="1" dirty="0"/>
              <a:t> لونه أفتح ولا يبدو كالصخر مثل الفحم </a:t>
            </a:r>
          </a:p>
        </p:txBody>
      </p:sp>
      <p:pic>
        <p:nvPicPr>
          <p:cNvPr id="2" name="صورة 2">
            <a:extLst>
              <a:ext uri="{FF2B5EF4-FFF2-40B4-BE49-F238E27FC236}">
                <a16:creationId xmlns:a16="http://schemas.microsoft.com/office/drawing/2014/main" id="{83BB0FEB-4E64-ED42-8870-0F29BD2CC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076" y="2041498"/>
            <a:ext cx="3208788" cy="3760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7" dur="80"/>
                                        <p:tgtEl>
                                          <p:spTgt spid="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4856AA29-34FC-0EB1-04C0-839F44FB41F7}"/>
              </a:ext>
            </a:extLst>
          </p:cNvPr>
          <p:cNvSpPr txBox="1">
            <a:spLocks noChangeArrowheads="1"/>
          </p:cNvSpPr>
          <p:nvPr/>
        </p:nvSpPr>
        <p:spPr bwMode="auto">
          <a:xfrm>
            <a:off x="2941420" y="990600"/>
            <a:ext cx="8763000" cy="3902075"/>
          </a:xfrm>
          <a:prstGeom prst="rect">
            <a:avLst/>
          </a:prstGeom>
          <a:solidFill>
            <a:schemeClr val="bg2">
              <a:alpha val="69804"/>
            </a:schemeClr>
          </a:solidFill>
          <a:ln w="38100">
            <a:noFill/>
            <a:miter lim="800000"/>
            <a:headEnd/>
            <a:tailEnd/>
          </a:ln>
          <a:effectLst/>
        </p:spPr>
        <p:txBody>
          <a:bodyPr wrap="square">
            <a:spAutoFit/>
          </a:bodyPr>
          <a:lstStyle/>
          <a:p>
            <a:pPr marL="216000" indent="-252000">
              <a:lnSpc>
                <a:spcPct val="150000"/>
              </a:lnSpc>
              <a:spcBef>
                <a:spcPts val="0"/>
              </a:spcBef>
              <a:buClr>
                <a:srgbClr val="CC0000"/>
              </a:buClr>
              <a:buFont typeface="Wingdings" pitchFamily="2" charset="2"/>
              <a:buChar char="§"/>
              <a:defRPr/>
            </a:pPr>
            <a:r>
              <a:rPr lang="ar-SA" sz="2400" b="1" dirty="0">
                <a:solidFill>
                  <a:schemeClr val="bg1"/>
                </a:solidFill>
                <a:latin typeface="Arial" charset="0"/>
                <a:cs typeface="Arial" charset="0"/>
              </a:rPr>
              <a:t>تُستخدم </a:t>
            </a:r>
            <a:r>
              <a:rPr lang="ar-SA" sz="2400" b="1" dirty="0" err="1">
                <a:solidFill>
                  <a:schemeClr val="bg1"/>
                </a:solidFill>
                <a:latin typeface="Arial" charset="0"/>
                <a:cs typeface="Arial" charset="0"/>
              </a:rPr>
              <a:t>السرخسيات</a:t>
            </a:r>
            <a:r>
              <a:rPr lang="ar-SA" sz="2400" b="1" dirty="0">
                <a:solidFill>
                  <a:schemeClr val="bg1"/>
                </a:solidFill>
                <a:latin typeface="Arial" charset="0"/>
                <a:cs typeface="Arial" charset="0"/>
              </a:rPr>
              <a:t> كنباتات منزلية للزينة . </a:t>
            </a:r>
          </a:p>
          <a:p>
            <a:pPr marL="216000" indent="-252000">
              <a:lnSpc>
                <a:spcPct val="150000"/>
              </a:lnSpc>
              <a:spcBef>
                <a:spcPts val="0"/>
              </a:spcBef>
              <a:buClr>
                <a:srgbClr val="CC0000"/>
              </a:buClr>
              <a:buFont typeface="Wingdings" pitchFamily="2" charset="2"/>
              <a:buChar char="§"/>
              <a:defRPr/>
            </a:pPr>
            <a:r>
              <a:rPr lang="ar-SA" sz="2400" b="1" dirty="0">
                <a:solidFill>
                  <a:schemeClr val="bg1"/>
                </a:solidFill>
                <a:latin typeface="Arial" charset="0"/>
                <a:cs typeface="Arial" charset="0"/>
              </a:rPr>
              <a:t>يعتبر </a:t>
            </a:r>
            <a:r>
              <a:rPr lang="ar-SA" sz="2400" b="1" dirty="0" err="1">
                <a:solidFill>
                  <a:schemeClr val="bg1"/>
                </a:solidFill>
                <a:latin typeface="Arial" charset="0"/>
                <a:cs typeface="Arial" charset="0"/>
              </a:rPr>
              <a:t>الخث</a:t>
            </a:r>
            <a:r>
              <a:rPr lang="ar-SA" sz="2400" b="1" dirty="0">
                <a:solidFill>
                  <a:schemeClr val="bg1"/>
                </a:solidFill>
                <a:latin typeface="Arial" charset="0"/>
                <a:cs typeface="Arial" charset="0"/>
              </a:rPr>
              <a:t> مهما في تحسين نوعية التربة .</a:t>
            </a:r>
          </a:p>
          <a:p>
            <a:pPr marL="216000" indent="-252000">
              <a:lnSpc>
                <a:spcPct val="150000"/>
              </a:lnSpc>
              <a:spcBef>
                <a:spcPts val="0"/>
              </a:spcBef>
              <a:buClr>
                <a:srgbClr val="CC0000"/>
              </a:buClr>
              <a:buFont typeface="Wingdings" pitchFamily="2" charset="2"/>
              <a:buChar char="§"/>
              <a:defRPr/>
            </a:pPr>
            <a:r>
              <a:rPr lang="ar-SA" sz="2400" b="1" dirty="0">
                <a:solidFill>
                  <a:schemeClr val="bg1"/>
                </a:solidFill>
                <a:latin typeface="Arial" charset="0"/>
                <a:cs typeface="Arial" charset="0"/>
              </a:rPr>
              <a:t>تستعمل بعض </a:t>
            </a:r>
            <a:r>
              <a:rPr lang="ar-SA" sz="2400" b="1" dirty="0" err="1">
                <a:solidFill>
                  <a:schemeClr val="bg1"/>
                </a:solidFill>
                <a:latin typeface="Arial" charset="0"/>
                <a:cs typeface="Arial" charset="0"/>
              </a:rPr>
              <a:t>انواع</a:t>
            </a:r>
            <a:r>
              <a:rPr lang="ar-SA" sz="2400" b="1" dirty="0">
                <a:solidFill>
                  <a:schemeClr val="bg1"/>
                </a:solidFill>
                <a:latin typeface="Arial" charset="0"/>
                <a:cs typeface="Arial" charset="0"/>
              </a:rPr>
              <a:t> </a:t>
            </a:r>
            <a:r>
              <a:rPr lang="ar-SA" sz="2400" b="1" dirty="0" err="1">
                <a:solidFill>
                  <a:schemeClr val="bg1"/>
                </a:solidFill>
                <a:latin typeface="Arial" charset="0"/>
                <a:cs typeface="Arial" charset="0"/>
              </a:rPr>
              <a:t>الحزازيات</a:t>
            </a:r>
            <a:r>
              <a:rPr lang="ar-SA" sz="2400" b="1" dirty="0">
                <a:solidFill>
                  <a:schemeClr val="bg1"/>
                </a:solidFill>
                <a:latin typeface="Arial" charset="0"/>
                <a:cs typeface="Arial" charset="0"/>
              </a:rPr>
              <a:t> </a:t>
            </a:r>
            <a:r>
              <a:rPr lang="ar-SA" sz="2400" b="1" dirty="0" err="1">
                <a:solidFill>
                  <a:schemeClr val="bg1"/>
                </a:solidFill>
                <a:latin typeface="Arial" charset="0"/>
                <a:cs typeface="Arial" charset="0"/>
              </a:rPr>
              <a:t>والسرخسيات</a:t>
            </a:r>
            <a:r>
              <a:rPr lang="ar-SA" sz="2400" b="1" dirty="0">
                <a:solidFill>
                  <a:schemeClr val="bg1"/>
                </a:solidFill>
                <a:latin typeface="Arial" charset="0"/>
                <a:cs typeface="Arial" charset="0"/>
              </a:rPr>
              <a:t> في تصنيع السلال .</a:t>
            </a:r>
          </a:p>
          <a:p>
            <a:pPr marL="216000" indent="-252000">
              <a:lnSpc>
                <a:spcPct val="150000"/>
              </a:lnSpc>
              <a:spcBef>
                <a:spcPts val="0"/>
              </a:spcBef>
              <a:buClr>
                <a:srgbClr val="CC0000"/>
              </a:buClr>
              <a:buFont typeface="Wingdings" pitchFamily="2" charset="2"/>
              <a:buChar char="§"/>
              <a:defRPr/>
            </a:pPr>
            <a:r>
              <a:rPr lang="ar-SA" sz="2400" b="1" dirty="0">
                <a:solidFill>
                  <a:schemeClr val="bg1"/>
                </a:solidFill>
                <a:latin typeface="Arial" charset="0"/>
                <a:cs typeface="Arial" charset="0"/>
              </a:rPr>
              <a:t>بعض </a:t>
            </a:r>
            <a:r>
              <a:rPr lang="ar-SA" sz="2400" b="1" dirty="0" err="1">
                <a:solidFill>
                  <a:schemeClr val="bg1"/>
                </a:solidFill>
                <a:latin typeface="Arial" charset="0"/>
                <a:cs typeface="Arial" charset="0"/>
              </a:rPr>
              <a:t>اجزاء</a:t>
            </a:r>
            <a:r>
              <a:rPr lang="ar-SA" sz="2400" b="1" dirty="0">
                <a:solidFill>
                  <a:schemeClr val="bg1"/>
                </a:solidFill>
                <a:latin typeface="Arial" charset="0"/>
                <a:cs typeface="Arial" charset="0"/>
              </a:rPr>
              <a:t> النباتات الوعائية </a:t>
            </a:r>
            <a:r>
              <a:rPr lang="ar-SA" sz="2400" b="1" dirty="0" err="1">
                <a:solidFill>
                  <a:schemeClr val="bg1"/>
                </a:solidFill>
                <a:latin typeface="Arial" charset="0"/>
                <a:cs typeface="Arial" charset="0"/>
              </a:rPr>
              <a:t>اللابذرية</a:t>
            </a:r>
            <a:r>
              <a:rPr lang="ar-SA" sz="2400" b="1" dirty="0">
                <a:solidFill>
                  <a:schemeClr val="bg1"/>
                </a:solidFill>
                <a:latin typeface="Arial" charset="0"/>
                <a:cs typeface="Arial" charset="0"/>
              </a:rPr>
              <a:t> يمكن أكلها كأشباه الجذور </a:t>
            </a:r>
            <a:r>
              <a:rPr lang="ar-SA" sz="2400" b="1" dirty="0" err="1">
                <a:solidFill>
                  <a:schemeClr val="bg1"/>
                </a:solidFill>
                <a:latin typeface="Arial" charset="0"/>
                <a:cs typeface="Arial" charset="0"/>
              </a:rPr>
              <a:t>والاوراق</a:t>
            </a:r>
            <a:r>
              <a:rPr lang="ar-SA" sz="2400" b="1" dirty="0">
                <a:solidFill>
                  <a:schemeClr val="bg1"/>
                </a:solidFill>
                <a:latin typeface="Arial" charset="0"/>
                <a:cs typeface="Arial" charset="0"/>
              </a:rPr>
              <a:t> .</a:t>
            </a:r>
          </a:p>
          <a:p>
            <a:pPr marL="216000" indent="-252000">
              <a:lnSpc>
                <a:spcPct val="150000"/>
              </a:lnSpc>
              <a:spcBef>
                <a:spcPts val="0"/>
              </a:spcBef>
              <a:buClr>
                <a:srgbClr val="CC0000"/>
              </a:buClr>
              <a:buFont typeface="Wingdings" pitchFamily="2" charset="2"/>
              <a:buChar char="§"/>
              <a:defRPr/>
            </a:pPr>
            <a:r>
              <a:rPr lang="ar-SA" sz="2400" b="1" dirty="0">
                <a:solidFill>
                  <a:schemeClr val="bg1"/>
                </a:solidFill>
                <a:latin typeface="Arial" charset="0"/>
                <a:cs typeface="Arial" charset="0"/>
              </a:rPr>
              <a:t>تستخدم السيقان الجافة لبعض </a:t>
            </a:r>
            <a:r>
              <a:rPr lang="ar-SA" sz="2400" b="1" dirty="0" err="1">
                <a:solidFill>
                  <a:schemeClr val="bg1"/>
                </a:solidFill>
                <a:latin typeface="Arial" charset="0"/>
                <a:cs typeface="Arial" charset="0"/>
              </a:rPr>
              <a:t>انواع</a:t>
            </a:r>
            <a:r>
              <a:rPr lang="ar-SA" sz="2400" b="1" dirty="0">
                <a:solidFill>
                  <a:schemeClr val="bg1"/>
                </a:solidFill>
                <a:latin typeface="Arial" charset="0"/>
                <a:cs typeface="Arial" charset="0"/>
              </a:rPr>
              <a:t> ذيل الحصان كطحين .</a:t>
            </a:r>
          </a:p>
          <a:p>
            <a:pPr marL="216000" indent="-252000">
              <a:lnSpc>
                <a:spcPct val="150000"/>
              </a:lnSpc>
              <a:spcBef>
                <a:spcPts val="0"/>
              </a:spcBef>
              <a:buClr>
                <a:srgbClr val="CC0000"/>
              </a:buClr>
              <a:buFont typeface="Wingdings" pitchFamily="2" charset="2"/>
              <a:buChar char="§"/>
              <a:defRPr/>
            </a:pPr>
            <a:r>
              <a:rPr lang="ar-SA" sz="2400" b="1" dirty="0">
                <a:solidFill>
                  <a:schemeClr val="bg1"/>
                </a:solidFill>
                <a:latin typeface="Arial" charset="0"/>
                <a:cs typeface="Arial" charset="0"/>
              </a:rPr>
              <a:t>تستخدم كعلاج شعبي مثل </a:t>
            </a:r>
            <a:r>
              <a:rPr lang="ar-SA" sz="2400" b="1" dirty="0" err="1">
                <a:solidFill>
                  <a:schemeClr val="bg1"/>
                </a:solidFill>
                <a:latin typeface="Arial" charset="0"/>
                <a:cs typeface="Arial" charset="0"/>
              </a:rPr>
              <a:t>السرخسيات</a:t>
            </a:r>
            <a:r>
              <a:rPr lang="ar-SA" sz="2400" b="1" dirty="0">
                <a:solidFill>
                  <a:schemeClr val="bg1"/>
                </a:solidFill>
                <a:latin typeface="Arial" charset="0"/>
                <a:cs typeface="Arial" charset="0"/>
              </a:rPr>
              <a:t> التي تستخدم لعلاج الحروق واللدغات والحمى وقشرة الرأس .</a:t>
            </a:r>
          </a:p>
        </p:txBody>
      </p:sp>
      <p:sp>
        <p:nvSpPr>
          <p:cNvPr id="6" name="إطار 5">
            <a:extLst>
              <a:ext uri="{FF2B5EF4-FFF2-40B4-BE49-F238E27FC236}">
                <a16:creationId xmlns:a16="http://schemas.microsoft.com/office/drawing/2014/main" id="{A7E32F25-462F-5F0E-39B3-BCEE3620D0A8}"/>
              </a:ext>
            </a:extLst>
          </p:cNvPr>
          <p:cNvSpPr/>
          <p:nvPr/>
        </p:nvSpPr>
        <p:spPr>
          <a:xfrm>
            <a:off x="0" y="0"/>
            <a:ext cx="12015196" cy="6858000"/>
          </a:xfrm>
          <a:prstGeom prst="frame">
            <a:avLst>
              <a:gd name="adj1" fmla="val 1636"/>
            </a:avLst>
          </a:prstGeom>
        </p:spPr>
        <p:style>
          <a:lnRef idx="0">
            <a:schemeClr val="accent3"/>
          </a:lnRef>
          <a:fillRef idx="3">
            <a:schemeClr val="accent3"/>
          </a:fillRef>
          <a:effectRef idx="3">
            <a:schemeClr val="accent3"/>
          </a:effectRef>
          <a:fontRef idx="minor">
            <a:schemeClr val="lt1"/>
          </a:fontRef>
        </p:style>
        <p:txBody>
          <a:bodyPr anchor="ctr"/>
          <a:lstStyle/>
          <a:p>
            <a:pPr algn="ctr" rtl="0">
              <a:defRPr/>
            </a:pPr>
            <a:endParaRPr lang="en-US">
              <a:solidFill>
                <a:schemeClr val="tx1"/>
              </a:solidFill>
            </a:endParaRPr>
          </a:p>
        </p:txBody>
      </p:sp>
      <p:pic>
        <p:nvPicPr>
          <p:cNvPr id="24582" name="Picture 1">
            <a:extLst>
              <a:ext uri="{FF2B5EF4-FFF2-40B4-BE49-F238E27FC236}">
                <a16:creationId xmlns:a16="http://schemas.microsoft.com/office/drawing/2014/main" id="{CC0BCC1B-59ED-9DEE-0C40-5180B0866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
            <a:ext cx="5589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http://www.avantegardens.com/images/products/AG-Plants/AG-Schefflera.jpg">
            <a:extLst>
              <a:ext uri="{FF2B5EF4-FFF2-40B4-BE49-F238E27FC236}">
                <a16:creationId xmlns:a16="http://schemas.microsoft.com/office/drawing/2014/main" id="{06CF55F5-A37B-1831-E200-6B1FED3517D2}"/>
              </a:ext>
            </a:extLst>
          </p:cNvPr>
          <p:cNvPicPr>
            <a:picLocks noChangeAspect="1" noChangeArrowheads="1"/>
          </p:cNvPicPr>
          <p:nvPr/>
        </p:nvPicPr>
        <p:blipFill>
          <a:blip r:embed="rId3"/>
          <a:srcRect/>
          <a:stretch>
            <a:fillRect/>
          </a:stretch>
        </p:blipFill>
        <p:spPr bwMode="auto">
          <a:xfrm>
            <a:off x="49555" y="1807384"/>
            <a:ext cx="2353484" cy="1600200"/>
          </a:xfrm>
          <a:prstGeom prst="rect">
            <a:avLst/>
          </a:prstGeom>
          <a:noFill/>
          <a:ln>
            <a:solidFill>
              <a:schemeClr val="bg1">
                <a:lumMod val="85000"/>
              </a:schemeClr>
            </a:solidFill>
          </a:ln>
        </p:spPr>
      </p:pic>
      <p:pic>
        <p:nvPicPr>
          <p:cNvPr id="24584" name="Picture 7" descr="http://www.thenewalphabet.com/UserFiles/Image/11-01-2011/20110111-090833_h325896.jpg">
            <a:extLst>
              <a:ext uri="{FF2B5EF4-FFF2-40B4-BE49-F238E27FC236}">
                <a16:creationId xmlns:a16="http://schemas.microsoft.com/office/drawing/2014/main" id="{22122B35-4BF0-2471-BFCE-03CBB80AB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10" y="3483784"/>
            <a:ext cx="2590800" cy="26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https://scontent.cdninstagram.com/hphotos-xaf1/t51.2885-15/s320x320/e15/11264246_504894522982602_353038610_n.jpg">
            <a:extLst>
              <a:ext uri="{FF2B5EF4-FFF2-40B4-BE49-F238E27FC236}">
                <a16:creationId xmlns:a16="http://schemas.microsoft.com/office/drawing/2014/main" id="{E2AA5120-AAEB-B1E8-63AE-EFE33B40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500" b="17500"/>
          <a:stretch>
            <a:fillRect/>
          </a:stretch>
        </p:blipFill>
        <p:spPr bwMode="auto">
          <a:xfrm>
            <a:off x="175310" y="130984"/>
            <a:ext cx="2590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http://4.bp.blogspot.com/_v6cZbmxRyYE/TLuS3kzVzSI/AAAAAAAAB1Y/YmX8bnDkuZ0/s1600/equisetum-arvense-w-2.jpg">
            <a:extLst>
              <a:ext uri="{FF2B5EF4-FFF2-40B4-BE49-F238E27FC236}">
                <a16:creationId xmlns:a16="http://schemas.microsoft.com/office/drawing/2014/main" id="{12BF62A4-393B-64B1-C5E0-E87117837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1374" y="5016702"/>
            <a:ext cx="6213038" cy="154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2">
            <a:extLst>
              <a:ext uri="{FF2B5EF4-FFF2-40B4-BE49-F238E27FC236}">
                <a16:creationId xmlns:a16="http://schemas.microsoft.com/office/drawing/2014/main" id="{8F40540A-1482-B143-BFF3-66DBA18CC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839047"/>
            <a:ext cx="10905066" cy="5179905"/>
          </a:xfrm>
          <a:prstGeom prst="rect">
            <a:avLst/>
          </a:prstGeom>
        </p:spPr>
      </p:pic>
    </p:spTree>
    <p:extLst>
      <p:ext uri="{BB962C8B-B14F-4D97-AF65-F5344CB8AC3E}">
        <p14:creationId xmlns:p14="http://schemas.microsoft.com/office/powerpoint/2010/main" val="3237427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2">
            <a:extLst>
              <a:ext uri="{FF2B5EF4-FFF2-40B4-BE49-F238E27FC236}">
                <a16:creationId xmlns:a16="http://schemas.microsoft.com/office/drawing/2014/main" id="{ACF4D478-1558-784D-BEAD-934579EA04AD}"/>
              </a:ext>
            </a:extLst>
          </p:cNvPr>
          <p:cNvPicPr>
            <a:picLocks noChangeAspect="1"/>
          </p:cNvPicPr>
          <p:nvPr/>
        </p:nvPicPr>
        <p:blipFill rotWithShape="1">
          <a:blip r:embed="rId2">
            <a:extLst>
              <a:ext uri="{28A0092B-C50C-407E-A947-70E740481C1C}">
                <a14:useLocalDpi xmlns:a14="http://schemas.microsoft.com/office/drawing/2010/main" val="0"/>
              </a:ext>
            </a:extLst>
          </a:blip>
          <a:srcRect l="11769" r="1" b="1"/>
          <a:stretch/>
        </p:blipFill>
        <p:spPr>
          <a:xfrm>
            <a:off x="457200" y="457200"/>
            <a:ext cx="11277600" cy="5943600"/>
          </a:xfrm>
          <a:prstGeom prst="rect">
            <a:avLst/>
          </a:prstGeom>
        </p:spPr>
      </p:pic>
    </p:spTree>
    <p:extLst>
      <p:ext uri="{BB962C8B-B14F-4D97-AF65-F5344CB8AC3E}">
        <p14:creationId xmlns:p14="http://schemas.microsoft.com/office/powerpoint/2010/main" val="2218284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893;p43">
            <a:extLst>
              <a:ext uri="{FF2B5EF4-FFF2-40B4-BE49-F238E27FC236}">
                <a16:creationId xmlns:a16="http://schemas.microsoft.com/office/drawing/2014/main" id="{23D2C5CC-FE70-5A4C-9AC6-9D0BBA101137}"/>
              </a:ext>
            </a:extLst>
          </p:cNvPr>
          <p:cNvPicPr preferRelativeResize="0"/>
          <p:nvPr/>
        </p:nvPicPr>
        <p:blipFill>
          <a:blip r:embed="rId2">
            <a:alphaModFix/>
          </a:blip>
          <a:stretch>
            <a:fillRect/>
          </a:stretch>
        </p:blipFill>
        <p:spPr>
          <a:xfrm rot="5114651">
            <a:off x="10972235" y="107916"/>
            <a:ext cx="1267863" cy="1070234"/>
          </a:xfrm>
          <a:prstGeom prst="rect">
            <a:avLst/>
          </a:prstGeom>
          <a:noFill/>
          <a:ln>
            <a:noFill/>
          </a:ln>
        </p:spPr>
      </p:pic>
      <p:sp>
        <p:nvSpPr>
          <p:cNvPr id="17" name="مربع نص 16">
            <a:extLst>
              <a:ext uri="{FF2B5EF4-FFF2-40B4-BE49-F238E27FC236}">
                <a16:creationId xmlns:a16="http://schemas.microsoft.com/office/drawing/2014/main" id="{56CADFE7-A39B-425C-8A3C-EA6F9AE4EBCB}"/>
              </a:ext>
            </a:extLst>
          </p:cNvPr>
          <p:cNvSpPr txBox="1"/>
          <p:nvPr/>
        </p:nvSpPr>
        <p:spPr>
          <a:xfrm>
            <a:off x="-227258" y="915298"/>
            <a:ext cx="12332101" cy="1846659"/>
          </a:xfrm>
          <a:prstGeom prst="rect">
            <a:avLst/>
          </a:prstGeom>
          <a:noFill/>
        </p:spPr>
        <p:txBody>
          <a:bodyPr wrap="square" rtlCol="1">
            <a:spAutoFit/>
          </a:bodyPr>
          <a:lstStyle/>
          <a:p>
            <a:pPr lvl="0" algn="r">
              <a:buClr>
                <a:srgbClr val="000000"/>
              </a:buClr>
            </a:pPr>
            <a:r>
              <a:rPr lang="ar-SA" sz="3800" b="1" kern="0" dirty="0">
                <a:ln>
                  <a:solidFill>
                    <a:prstClr val="white"/>
                  </a:solidFill>
                </a:ln>
                <a:solidFill>
                  <a:schemeClr val="tx2">
                    <a:lumMod val="10000"/>
                  </a:schemeClr>
                </a:solidFill>
                <a:latin typeface="Biome" panose="020B0604020202020204" pitchFamily="34" charset="0"/>
                <a:cs typeface="Biome" panose="020B0604020202020204" pitchFamily="34" charset="0"/>
                <a:sym typeface="Arial"/>
              </a:rPr>
              <a:t> </a:t>
            </a:r>
            <a:r>
              <a:rPr lang="ar-SA" altLang="en-US" sz="3800" b="1" kern="0" dirty="0">
                <a:ln>
                  <a:solidFill>
                    <a:prstClr val="white"/>
                  </a:solidFill>
                </a:ln>
                <a:solidFill>
                  <a:schemeClr val="tx2">
                    <a:lumMod val="10000"/>
                  </a:schemeClr>
                </a:solidFill>
                <a:latin typeface="Biome" panose="020B0604020202020204" pitchFamily="34" charset="0"/>
                <a:cs typeface="Biome" panose="020B0604020202020204" pitchFamily="34" charset="0"/>
              </a:rPr>
              <a:t>تتحدث الله بشكل جميل ومعجزعن كيفية إنبات النبات إبتداء من سقوط الأمطار وحتى نموها وكيف أصبحت جنّات ذات ثمار يانعة وفي بضع كلمات لتدل على بديع كلام الخالق جلّ في علاه </a:t>
            </a:r>
            <a:endParaRPr lang="ar-SA" sz="3800" b="1" kern="0" dirty="0">
              <a:ln>
                <a:solidFill>
                  <a:prstClr val="white"/>
                </a:solidFill>
              </a:ln>
              <a:solidFill>
                <a:schemeClr val="tx2">
                  <a:lumMod val="10000"/>
                </a:schemeClr>
              </a:solidFill>
              <a:latin typeface="Biome" panose="020B0604020202020204" pitchFamily="34" charset="0"/>
              <a:cs typeface="Biome" panose="020B0604020202020204" pitchFamily="34" charset="0"/>
              <a:sym typeface="Arial"/>
            </a:endParaRPr>
          </a:p>
        </p:txBody>
      </p:sp>
      <p:sp>
        <p:nvSpPr>
          <p:cNvPr id="18" name="مربع نص 17">
            <a:extLst>
              <a:ext uri="{FF2B5EF4-FFF2-40B4-BE49-F238E27FC236}">
                <a16:creationId xmlns:a16="http://schemas.microsoft.com/office/drawing/2014/main" id="{71B5692C-7FF8-478D-9A7D-3B837E9275A5}"/>
              </a:ext>
            </a:extLst>
          </p:cNvPr>
          <p:cNvSpPr txBox="1"/>
          <p:nvPr/>
        </p:nvSpPr>
        <p:spPr>
          <a:xfrm>
            <a:off x="5955899" y="259476"/>
            <a:ext cx="4650443" cy="66172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3700" b="1" kern="0" dirty="0">
                <a:solidFill>
                  <a:srgbClr val="4E8542">
                    <a:lumMod val="75000"/>
                  </a:srgbClr>
                </a:solidFill>
                <a:latin typeface="Arial"/>
                <a:cs typeface="PT Bold Heading" pitchFamily="2" charset="-78"/>
                <a:sym typeface="Arial"/>
              </a:rPr>
              <a:t>ما النباتات</a:t>
            </a:r>
            <a:endParaRPr kumimoji="0" lang="ar-SA" sz="3700" b="1" i="0" u="none" strike="noStrike" kern="0" cap="none" spc="0" normalizeH="0" baseline="0" noProof="0" dirty="0">
              <a:ln>
                <a:noFill/>
              </a:ln>
              <a:solidFill>
                <a:srgbClr val="4E8542">
                  <a:lumMod val="75000"/>
                </a:srgbClr>
              </a:solidFill>
              <a:effectLst/>
              <a:uLnTx/>
              <a:uFillTx/>
              <a:latin typeface="Arial"/>
              <a:cs typeface="PT Bold Heading" pitchFamily="2" charset="-78"/>
              <a:sym typeface="Arial"/>
            </a:endParaRPr>
          </a:p>
        </p:txBody>
      </p:sp>
      <p:sp>
        <p:nvSpPr>
          <p:cNvPr id="14" name="مربع نص 13">
            <a:extLst>
              <a:ext uri="{FF2B5EF4-FFF2-40B4-BE49-F238E27FC236}">
                <a16:creationId xmlns:a16="http://schemas.microsoft.com/office/drawing/2014/main" id="{08616A30-1F6F-43AF-B361-456FDF3B6337}"/>
              </a:ext>
            </a:extLst>
          </p:cNvPr>
          <p:cNvSpPr txBox="1"/>
          <p:nvPr/>
        </p:nvSpPr>
        <p:spPr>
          <a:xfrm>
            <a:off x="4295167" y="2721114"/>
            <a:ext cx="6096000" cy="707886"/>
          </a:xfrm>
          <a:prstGeom prst="rect">
            <a:avLst/>
          </a:prstGeom>
          <a:noFill/>
        </p:spPr>
        <p:txBody>
          <a:bodyPr wrap="square">
            <a:spAutoFit/>
          </a:bodyPr>
          <a:lstStyle/>
          <a:p>
            <a:r>
              <a:rPr lang="ar-SA" altLang="en-US" sz="4000" b="1" dirty="0">
                <a:solidFill>
                  <a:srgbClr val="00FFFF"/>
                </a:solidFill>
              </a:rPr>
              <a:t>قال ربنا سبحانه وتعالى : </a:t>
            </a:r>
            <a:endParaRPr lang="ar-SA" sz="4000" dirty="0"/>
          </a:p>
        </p:txBody>
      </p:sp>
      <p:sp>
        <p:nvSpPr>
          <p:cNvPr id="16" name="مربع نص 15">
            <a:extLst>
              <a:ext uri="{FF2B5EF4-FFF2-40B4-BE49-F238E27FC236}">
                <a16:creationId xmlns:a16="http://schemas.microsoft.com/office/drawing/2014/main" id="{242338EC-5BA8-40DC-ACD8-52B9C27C720E}"/>
              </a:ext>
            </a:extLst>
          </p:cNvPr>
          <p:cNvSpPr txBox="1"/>
          <p:nvPr/>
        </p:nvSpPr>
        <p:spPr>
          <a:xfrm>
            <a:off x="555224" y="3459203"/>
            <a:ext cx="10801350" cy="3139321"/>
          </a:xfrm>
          <a:prstGeom prst="rect">
            <a:avLst/>
          </a:prstGeom>
          <a:noFill/>
        </p:spPr>
        <p:txBody>
          <a:bodyPr wrap="square">
            <a:spAutoFit/>
          </a:bodyPr>
          <a:lstStyle/>
          <a:p>
            <a:pPr algn="ctr">
              <a:spcBef>
                <a:spcPct val="50000"/>
              </a:spcBef>
            </a:pPr>
            <a:r>
              <a:rPr lang="ar-SA" altLang="en-US" sz="3600" b="1" dirty="0">
                <a:solidFill>
                  <a:schemeClr val="folHlink"/>
                </a:solidFill>
              </a:rPr>
              <a:t>(وَهُوَ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انظُرُواْ إِلِى ثَمَرِهِ إِذَا أَثْمَرَ وَيَنْعِهِ إِنَّ فِي ذَلِكُمْ لآيَاتٍ لِّقَوْمٍ يُؤْمِنُونَ)</a:t>
            </a:r>
            <a:r>
              <a:rPr lang="ar-SA" altLang="en-US" sz="3600" b="1" dirty="0">
                <a:solidFill>
                  <a:schemeClr val="bg1"/>
                </a:solidFill>
              </a:rPr>
              <a:t> </a:t>
            </a:r>
          </a:p>
          <a:p>
            <a:pPr algn="ctr">
              <a:spcBef>
                <a:spcPct val="50000"/>
              </a:spcBef>
            </a:pPr>
            <a:r>
              <a:rPr lang="ar-SA" altLang="en-US" sz="3600" b="1" dirty="0">
                <a:solidFill>
                  <a:schemeClr val="bg1"/>
                </a:solidFill>
              </a:rPr>
              <a:t> </a:t>
            </a:r>
            <a:r>
              <a:rPr lang="ar-SA" altLang="en-US" sz="3600" b="1" dirty="0">
                <a:solidFill>
                  <a:srgbClr val="FFFF00"/>
                </a:solidFill>
              </a:rPr>
              <a:t>الآية (99) من سورة الأنعام .</a:t>
            </a:r>
            <a:endParaRPr lang="en-US" altLang="en-US" sz="3600" b="1" dirty="0">
              <a:solidFill>
                <a:srgbClr val="FFFF00"/>
              </a:solidFill>
            </a:endParaRPr>
          </a:p>
        </p:txBody>
      </p:sp>
    </p:spTree>
    <p:extLst>
      <p:ext uri="{BB962C8B-B14F-4D97-AF65-F5344CB8AC3E}">
        <p14:creationId xmlns:p14="http://schemas.microsoft.com/office/powerpoint/2010/main" val="8897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2">
            <a:extLst>
              <a:ext uri="{FF2B5EF4-FFF2-40B4-BE49-F238E27FC236}">
                <a16:creationId xmlns:a16="http://schemas.microsoft.com/office/drawing/2014/main" id="{C2AAC525-3079-9D4B-A09D-607667C7E732}"/>
              </a:ext>
            </a:extLst>
          </p:cNvPr>
          <p:cNvPicPr>
            <a:picLocks noChangeAspect="1"/>
          </p:cNvPicPr>
          <p:nvPr/>
        </p:nvPicPr>
        <p:blipFill rotWithShape="1">
          <a:blip r:embed="rId2">
            <a:extLst>
              <a:ext uri="{28A0092B-C50C-407E-A947-70E740481C1C}">
                <a14:useLocalDpi xmlns:a14="http://schemas.microsoft.com/office/drawing/2010/main" val="0"/>
              </a:ext>
            </a:extLst>
          </a:blip>
          <a:srcRect l="20782" r="-1" b="-1"/>
          <a:stretch/>
        </p:blipFill>
        <p:spPr>
          <a:xfrm>
            <a:off x="457200" y="457200"/>
            <a:ext cx="11277600" cy="5943600"/>
          </a:xfrm>
          <a:prstGeom prst="rect">
            <a:avLst/>
          </a:prstGeom>
        </p:spPr>
      </p:pic>
    </p:spTree>
    <p:extLst>
      <p:ext uri="{BB962C8B-B14F-4D97-AF65-F5344CB8AC3E}">
        <p14:creationId xmlns:p14="http://schemas.microsoft.com/office/powerpoint/2010/main" val="2963088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3">
            <a:extLst>
              <a:ext uri="{FF2B5EF4-FFF2-40B4-BE49-F238E27FC236}">
                <a16:creationId xmlns:a16="http://schemas.microsoft.com/office/drawing/2014/main" id="{A477EAE0-C8B2-D040-AD5B-52E0EB5B7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76" y="373529"/>
            <a:ext cx="11467353" cy="6088529"/>
          </a:xfrm>
          <a:prstGeom prst="rect">
            <a:avLst/>
          </a:prstGeom>
        </p:spPr>
      </p:pic>
    </p:spTree>
    <p:extLst>
      <p:ext uri="{BB962C8B-B14F-4D97-AF65-F5344CB8AC3E}">
        <p14:creationId xmlns:p14="http://schemas.microsoft.com/office/powerpoint/2010/main" val="3176860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3">
            <a:extLst>
              <a:ext uri="{FF2B5EF4-FFF2-40B4-BE49-F238E27FC236}">
                <a16:creationId xmlns:a16="http://schemas.microsoft.com/office/drawing/2014/main" id="{612791BA-0054-9E44-9791-CD3027112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82" y="385980"/>
            <a:ext cx="10882157" cy="5951569"/>
          </a:xfrm>
          <a:prstGeom prst="rect">
            <a:avLst/>
          </a:prstGeom>
        </p:spPr>
      </p:pic>
    </p:spTree>
    <p:extLst>
      <p:ext uri="{BB962C8B-B14F-4D97-AF65-F5344CB8AC3E}">
        <p14:creationId xmlns:p14="http://schemas.microsoft.com/office/powerpoint/2010/main" val="2626595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3">
            <a:extLst>
              <a:ext uri="{FF2B5EF4-FFF2-40B4-BE49-F238E27FC236}">
                <a16:creationId xmlns:a16="http://schemas.microsoft.com/office/drawing/2014/main" id="{1D2122AF-1CEF-734B-9390-3D4EEFAAB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765" y="253750"/>
            <a:ext cx="10807451" cy="2844660"/>
          </a:xfrm>
          <a:prstGeom prst="rect">
            <a:avLst/>
          </a:prstGeom>
        </p:spPr>
      </p:pic>
      <p:pic>
        <p:nvPicPr>
          <p:cNvPr id="4" name="صورة 4">
            <a:extLst>
              <a:ext uri="{FF2B5EF4-FFF2-40B4-BE49-F238E27FC236}">
                <a16:creationId xmlns:a16="http://schemas.microsoft.com/office/drawing/2014/main" id="{D6DA7895-17F0-5447-BA3F-A00C44EBBB86}"/>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821765" y="3099266"/>
            <a:ext cx="10807451" cy="3540553"/>
          </a:xfrm>
          <a:prstGeom prst="rect">
            <a:avLst/>
          </a:prstGeom>
        </p:spPr>
      </p:pic>
    </p:spTree>
    <p:extLst>
      <p:ext uri="{BB962C8B-B14F-4D97-AF65-F5344CB8AC3E}">
        <p14:creationId xmlns:p14="http://schemas.microsoft.com/office/powerpoint/2010/main" val="766781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B81B8928-0E97-4E2B-B373-40F0148E5C73}"/>
              </a:ext>
            </a:extLst>
          </p:cNvPr>
          <p:cNvSpPr txBox="1">
            <a:spLocks noChangeArrowheads="1"/>
          </p:cNvSpPr>
          <p:nvPr/>
        </p:nvSpPr>
        <p:spPr bwMode="auto">
          <a:xfrm>
            <a:off x="1774826" y="1557339"/>
            <a:ext cx="8640763" cy="3055937"/>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Clr>
                <a:srgbClr val="99CC00"/>
              </a:buClr>
              <a:buFont typeface="Wingdings" panose="05000000000000000000" pitchFamily="2" charset="2"/>
              <a:buChar char="v"/>
            </a:pPr>
            <a:r>
              <a:rPr lang="ar-SA" altLang="en-US" sz="3200" b="1">
                <a:solidFill>
                  <a:srgbClr val="FFFFFF"/>
                </a:solidFill>
                <a:latin typeface="Arial" panose="020B0604020202020204" pitchFamily="34" charset="0"/>
                <a:cs typeface="Arial" panose="020B0604020202020204" pitchFamily="34" charset="0"/>
              </a:rPr>
              <a:t>تنقسم النباتات الى قسمين هما :.............و.........</a:t>
            </a:r>
          </a:p>
          <a:p>
            <a:pPr algn="ctr" fontAlgn="base">
              <a:spcBef>
                <a:spcPct val="50000"/>
              </a:spcBef>
              <a:spcAft>
                <a:spcPct val="0"/>
              </a:spcAft>
              <a:buClr>
                <a:srgbClr val="99CC00"/>
              </a:buClr>
              <a:buFont typeface="Wingdings" panose="05000000000000000000" pitchFamily="2" charset="2"/>
              <a:buChar char="v"/>
            </a:pPr>
            <a:r>
              <a:rPr lang="ar-SA" altLang="en-US" sz="3200" b="1">
                <a:solidFill>
                  <a:srgbClr val="FFFFFF"/>
                </a:solidFill>
                <a:latin typeface="Arial" panose="020B0604020202020204" pitchFamily="34" charset="0"/>
                <a:cs typeface="Arial" panose="020B0604020202020204" pitchFamily="34" charset="0"/>
              </a:rPr>
              <a:t>من مميزات ........... انها تحتوي على بلاستيدة خضراء واحدة في كل خلية من خلاياها .</a:t>
            </a:r>
          </a:p>
          <a:p>
            <a:pPr algn="ctr" fontAlgn="base">
              <a:spcBef>
                <a:spcPct val="0"/>
              </a:spcBef>
              <a:spcAft>
                <a:spcPct val="0"/>
              </a:spcAft>
              <a:buClr>
                <a:srgbClr val="99CC00"/>
              </a:buClr>
              <a:buFont typeface="Wingdings" panose="05000000000000000000" pitchFamily="2" charset="2"/>
              <a:buChar char="v"/>
            </a:pPr>
            <a:r>
              <a:rPr lang="ar-SA" altLang="en-US" sz="3200" b="1">
                <a:solidFill>
                  <a:srgbClr val="FFFFFF"/>
                </a:solidFill>
                <a:latin typeface="Arial" panose="020B0604020202020204" pitchFamily="34" charset="0"/>
                <a:cs typeface="Arial" panose="020B0604020202020204" pitchFamily="34" charset="0"/>
              </a:rPr>
              <a:t>............ تراكيب كاسية الشكل تحمل بداخلها خلايا تكاثرية .</a:t>
            </a:r>
          </a:p>
          <a:p>
            <a:pPr algn="ctr" fontAlgn="base">
              <a:spcBef>
                <a:spcPct val="50000"/>
              </a:spcBef>
              <a:spcAft>
                <a:spcPct val="0"/>
              </a:spcAft>
              <a:buClr>
                <a:srgbClr val="99CC00"/>
              </a:buClr>
              <a:buFont typeface="Wingdings" panose="05000000000000000000" pitchFamily="2" charset="2"/>
              <a:buChar char="v"/>
            </a:pPr>
            <a:r>
              <a:rPr lang="ar-SA" altLang="en-US" sz="3200" b="1">
                <a:solidFill>
                  <a:srgbClr val="FFFFFF"/>
                </a:solidFill>
                <a:latin typeface="Arial" panose="020B0604020202020204" pitchFamily="34" charset="0"/>
                <a:cs typeface="Arial" panose="020B0604020202020204" pitchFamily="34" charset="0"/>
              </a:rPr>
              <a:t>من الامثلة على النباتات اللاوعائية ............و.........</a:t>
            </a:r>
          </a:p>
        </p:txBody>
      </p:sp>
      <p:sp>
        <p:nvSpPr>
          <p:cNvPr id="73731" name="Text Box 3">
            <a:extLst>
              <a:ext uri="{FF2B5EF4-FFF2-40B4-BE49-F238E27FC236}">
                <a16:creationId xmlns:a16="http://schemas.microsoft.com/office/drawing/2014/main" id="{457EFE6F-6673-4369-9821-D90127A7C0F6}"/>
              </a:ext>
            </a:extLst>
          </p:cNvPr>
          <p:cNvSpPr txBox="1">
            <a:spLocks noChangeArrowheads="1"/>
          </p:cNvSpPr>
          <p:nvPr/>
        </p:nvSpPr>
        <p:spPr bwMode="auto">
          <a:xfrm>
            <a:off x="5159376" y="188914"/>
            <a:ext cx="2016125"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ar-SA" altLang="en-US" sz="3200" b="1">
                <a:solidFill>
                  <a:srgbClr val="FF99FF"/>
                </a:solidFill>
                <a:latin typeface="Arial" panose="020B0604020202020204" pitchFamily="34" charset="0"/>
                <a:cs typeface="Arial" panose="020B0604020202020204" pitchFamily="34" charset="0"/>
              </a:rPr>
              <a:t>التطبيق </a:t>
            </a:r>
            <a:endParaRPr lang="en-US" altLang="en-US" sz="3200" b="1">
              <a:solidFill>
                <a:srgbClr val="FF99FF"/>
              </a:solidFill>
              <a:latin typeface="Arial" panose="020B0604020202020204" pitchFamily="34" charset="0"/>
              <a:cs typeface="Arial" panose="020B0604020202020204" pitchFamily="34" charset="0"/>
            </a:endParaRPr>
          </a:p>
        </p:txBody>
      </p:sp>
      <p:sp>
        <p:nvSpPr>
          <p:cNvPr id="73732" name="Text Box 4">
            <a:extLst>
              <a:ext uri="{FF2B5EF4-FFF2-40B4-BE49-F238E27FC236}">
                <a16:creationId xmlns:a16="http://schemas.microsoft.com/office/drawing/2014/main" id="{88DF9072-66B5-478A-B0E0-658B642F6E07}"/>
              </a:ext>
            </a:extLst>
          </p:cNvPr>
          <p:cNvSpPr txBox="1">
            <a:spLocks noChangeArrowheads="1"/>
          </p:cNvSpPr>
          <p:nvPr/>
        </p:nvSpPr>
        <p:spPr bwMode="auto">
          <a:xfrm>
            <a:off x="4727576" y="836614"/>
            <a:ext cx="2881313"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ar-SA" altLang="en-US" sz="3200" b="1">
                <a:solidFill>
                  <a:srgbClr val="99CC00"/>
                </a:solidFill>
                <a:latin typeface="Arial" panose="020B0604020202020204" pitchFamily="34" charset="0"/>
                <a:cs typeface="Arial" panose="020B0604020202020204" pitchFamily="34" charset="0"/>
              </a:rPr>
              <a:t>اكملي مايلي :</a:t>
            </a:r>
            <a:endParaRPr lang="en-US" altLang="en-US" sz="3200" b="1">
              <a:solidFill>
                <a:srgbClr val="99CC00"/>
              </a:solidFill>
              <a:latin typeface="Arial" panose="020B0604020202020204" pitchFamily="34" charset="0"/>
              <a:cs typeface="Arial" panose="020B0604020202020204" pitchFamily="34" charset="0"/>
            </a:endParaRPr>
          </a:p>
        </p:txBody>
      </p:sp>
      <p:sp>
        <p:nvSpPr>
          <p:cNvPr id="73733" name="Text Box 5">
            <a:extLst>
              <a:ext uri="{FF2B5EF4-FFF2-40B4-BE49-F238E27FC236}">
                <a16:creationId xmlns:a16="http://schemas.microsoft.com/office/drawing/2014/main" id="{61676C32-7C3D-4810-965C-89EB73CE75D8}"/>
              </a:ext>
            </a:extLst>
          </p:cNvPr>
          <p:cNvSpPr txBox="1">
            <a:spLocks noChangeArrowheads="1"/>
          </p:cNvSpPr>
          <p:nvPr/>
        </p:nvSpPr>
        <p:spPr bwMode="auto">
          <a:xfrm>
            <a:off x="3359151" y="4724401"/>
            <a:ext cx="5400675" cy="646331"/>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ar-SA" altLang="en-US" sz="3600" b="1">
                <a:solidFill>
                  <a:srgbClr val="FF99FF"/>
                </a:solidFill>
                <a:latin typeface="Arial" panose="020B0604020202020204" pitchFamily="34" charset="0"/>
                <a:cs typeface="Arial" panose="020B0604020202020204" pitchFamily="34" charset="0"/>
              </a:rPr>
              <a:t>اذكري سبب تسمية كلا مما يلي :</a:t>
            </a:r>
            <a:endParaRPr lang="en-US" altLang="en-US" sz="3600" b="1">
              <a:solidFill>
                <a:srgbClr val="FF99FF"/>
              </a:solidFill>
              <a:latin typeface="Arial" panose="020B0604020202020204" pitchFamily="34" charset="0"/>
              <a:cs typeface="Arial" panose="020B0604020202020204" pitchFamily="34" charset="0"/>
            </a:endParaRPr>
          </a:p>
        </p:txBody>
      </p:sp>
      <p:sp>
        <p:nvSpPr>
          <p:cNvPr id="73734" name="Text Box 6">
            <a:extLst>
              <a:ext uri="{FF2B5EF4-FFF2-40B4-BE49-F238E27FC236}">
                <a16:creationId xmlns:a16="http://schemas.microsoft.com/office/drawing/2014/main" id="{9C964267-F5BF-4A48-A63C-AB841B84261C}"/>
              </a:ext>
            </a:extLst>
          </p:cNvPr>
          <p:cNvSpPr txBox="1">
            <a:spLocks noChangeArrowheads="1"/>
          </p:cNvSpPr>
          <p:nvPr/>
        </p:nvSpPr>
        <p:spPr bwMode="auto">
          <a:xfrm>
            <a:off x="1774826" y="5508626"/>
            <a:ext cx="8640763" cy="13493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Clr>
                <a:srgbClr val="99CC00"/>
              </a:buClr>
            </a:pPr>
            <a:r>
              <a:rPr lang="ar-SA" altLang="en-US" sz="3200" b="1">
                <a:solidFill>
                  <a:srgbClr val="FFFFFF"/>
                </a:solidFill>
                <a:latin typeface="Arial" panose="020B0604020202020204" pitchFamily="34" charset="0"/>
                <a:cs typeface="Arial" panose="020B0604020202020204" pitchFamily="34" charset="0"/>
              </a:rPr>
              <a:t> النباتات الوعائية .</a:t>
            </a:r>
          </a:p>
          <a:p>
            <a:pPr algn="ctr" fontAlgn="base">
              <a:spcBef>
                <a:spcPct val="50000"/>
              </a:spcBef>
              <a:spcAft>
                <a:spcPct val="0"/>
              </a:spcAft>
              <a:buClr>
                <a:srgbClr val="99CC00"/>
              </a:buClr>
            </a:pPr>
            <a:r>
              <a:rPr lang="ar-SA" altLang="en-US" sz="3200" b="1">
                <a:solidFill>
                  <a:srgbClr val="FFFFFF"/>
                </a:solidFill>
                <a:latin typeface="Arial" panose="020B0604020202020204" pitchFamily="34" charset="0"/>
                <a:cs typeface="Arial" panose="020B0604020202020204" pitchFamily="34" charset="0"/>
              </a:rPr>
              <a:t>حشيشة الكبد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fade">
                                      <p:cBhvr>
                                        <p:cTn id="7" dur="1000"/>
                                        <p:tgtEl>
                                          <p:spTgt spid="73731"/>
                                        </p:tgtEl>
                                      </p:cBhvr>
                                    </p:animEffect>
                                    <p:anim calcmode="lin" valueType="num">
                                      <p:cBhvr>
                                        <p:cTn id="8" dur="1000" fill="hold"/>
                                        <p:tgtEl>
                                          <p:spTgt spid="73731"/>
                                        </p:tgtEl>
                                        <p:attrNameLst>
                                          <p:attrName>ppt_x</p:attrName>
                                        </p:attrNameLst>
                                      </p:cBhvr>
                                      <p:tavLst>
                                        <p:tav tm="0">
                                          <p:val>
                                            <p:strVal val="#ppt_x"/>
                                          </p:val>
                                        </p:tav>
                                        <p:tav tm="100000">
                                          <p:val>
                                            <p:strVal val="#ppt_x"/>
                                          </p:val>
                                        </p:tav>
                                      </p:tavLst>
                                    </p:anim>
                                    <p:anim calcmode="lin" valueType="num">
                                      <p:cBhvr>
                                        <p:cTn id="9" dur="900" decel="100000" fill="hold"/>
                                        <p:tgtEl>
                                          <p:spTgt spid="737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373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3732"/>
                                        </p:tgtEl>
                                        <p:attrNameLst>
                                          <p:attrName>style.visibility</p:attrName>
                                        </p:attrNameLst>
                                      </p:cBhvr>
                                      <p:to>
                                        <p:strVal val="visible"/>
                                      </p:to>
                                    </p:set>
                                    <p:animEffect transition="in" filter="fade">
                                      <p:cBhvr>
                                        <p:cTn id="13" dur="1000"/>
                                        <p:tgtEl>
                                          <p:spTgt spid="73732"/>
                                        </p:tgtEl>
                                      </p:cBhvr>
                                    </p:animEffect>
                                    <p:anim calcmode="lin" valueType="num">
                                      <p:cBhvr>
                                        <p:cTn id="14" dur="1000" fill="hold"/>
                                        <p:tgtEl>
                                          <p:spTgt spid="73732"/>
                                        </p:tgtEl>
                                        <p:attrNameLst>
                                          <p:attrName>ppt_x</p:attrName>
                                        </p:attrNameLst>
                                      </p:cBhvr>
                                      <p:tavLst>
                                        <p:tav tm="0">
                                          <p:val>
                                            <p:strVal val="#ppt_x"/>
                                          </p:val>
                                        </p:tav>
                                        <p:tav tm="100000">
                                          <p:val>
                                            <p:strVal val="#ppt_x"/>
                                          </p:val>
                                        </p:tav>
                                      </p:tavLst>
                                    </p:anim>
                                    <p:anim calcmode="lin" valueType="num">
                                      <p:cBhvr>
                                        <p:cTn id="15" dur="900" decel="100000" fill="hold"/>
                                        <p:tgtEl>
                                          <p:spTgt spid="7373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373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73730">
                                            <p:bg/>
                                          </p:spTgt>
                                        </p:tgtEl>
                                        <p:attrNameLst>
                                          <p:attrName>style.visibility</p:attrName>
                                        </p:attrNameLst>
                                      </p:cBhvr>
                                      <p:to>
                                        <p:strVal val="visible"/>
                                      </p:to>
                                    </p:set>
                                    <p:animEffect transition="in" filter="fade">
                                      <p:cBhvr>
                                        <p:cTn id="19" dur="1000"/>
                                        <p:tgtEl>
                                          <p:spTgt spid="73730">
                                            <p:bg/>
                                          </p:spTgt>
                                        </p:tgtEl>
                                      </p:cBhvr>
                                    </p:animEffect>
                                    <p:anim calcmode="lin" valueType="num">
                                      <p:cBhvr>
                                        <p:cTn id="20" dur="1000" fill="hold"/>
                                        <p:tgtEl>
                                          <p:spTgt spid="73730">
                                            <p:bg/>
                                          </p:spTgt>
                                        </p:tgtEl>
                                        <p:attrNameLst>
                                          <p:attrName>ppt_x</p:attrName>
                                        </p:attrNameLst>
                                      </p:cBhvr>
                                      <p:tavLst>
                                        <p:tav tm="0">
                                          <p:val>
                                            <p:strVal val="#ppt_x"/>
                                          </p:val>
                                        </p:tav>
                                        <p:tav tm="100000">
                                          <p:val>
                                            <p:strVal val="#ppt_x"/>
                                          </p:val>
                                        </p:tav>
                                      </p:tavLst>
                                    </p:anim>
                                    <p:anim calcmode="lin" valueType="num">
                                      <p:cBhvr>
                                        <p:cTn id="21" dur="900" decel="100000" fill="hold"/>
                                        <p:tgtEl>
                                          <p:spTgt spid="73730">
                                            <p:bg/>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3730">
                                            <p:bg/>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73730">
                                            <p:txEl>
                                              <p:pRg st="0" end="0"/>
                                            </p:txEl>
                                          </p:spTgt>
                                        </p:tgtEl>
                                        <p:attrNameLst>
                                          <p:attrName>style.visibility</p:attrName>
                                        </p:attrNameLst>
                                      </p:cBhvr>
                                      <p:to>
                                        <p:strVal val="visible"/>
                                      </p:to>
                                    </p:set>
                                    <p:animEffect transition="in" filter="fade">
                                      <p:cBhvr>
                                        <p:cTn id="25" dur="1000"/>
                                        <p:tgtEl>
                                          <p:spTgt spid="73730">
                                            <p:txEl>
                                              <p:pRg st="0" end="0"/>
                                            </p:txEl>
                                          </p:spTgt>
                                        </p:tgtEl>
                                      </p:cBhvr>
                                    </p:animEffect>
                                    <p:anim calcmode="lin" valueType="num">
                                      <p:cBhvr>
                                        <p:cTn id="26" dur="1000" fill="hold"/>
                                        <p:tgtEl>
                                          <p:spTgt spid="73730">
                                            <p:txEl>
                                              <p:pRg st="0" end="0"/>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73730">
                                            <p:txEl>
                                              <p:pRg st="0" end="0"/>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3730">
                                            <p:txEl>
                                              <p:pRg st="0" end="0"/>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73730">
                                            <p:txEl>
                                              <p:pRg st="1" end="1"/>
                                            </p:txEl>
                                          </p:spTgt>
                                        </p:tgtEl>
                                        <p:attrNameLst>
                                          <p:attrName>style.visibility</p:attrName>
                                        </p:attrNameLst>
                                      </p:cBhvr>
                                      <p:to>
                                        <p:strVal val="visible"/>
                                      </p:to>
                                    </p:set>
                                    <p:animEffect transition="in" filter="fade">
                                      <p:cBhvr>
                                        <p:cTn id="31" dur="1000"/>
                                        <p:tgtEl>
                                          <p:spTgt spid="73730">
                                            <p:txEl>
                                              <p:pRg st="1" end="1"/>
                                            </p:txEl>
                                          </p:spTgt>
                                        </p:tgtEl>
                                      </p:cBhvr>
                                    </p:animEffect>
                                    <p:anim calcmode="lin" valueType="num">
                                      <p:cBhvr>
                                        <p:cTn id="32" dur="1000" fill="hold"/>
                                        <p:tgtEl>
                                          <p:spTgt spid="73730">
                                            <p:txEl>
                                              <p:pRg st="1" end="1"/>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3730">
                                            <p:txEl>
                                              <p:pRg st="1" end="1"/>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3730">
                                            <p:txEl>
                                              <p:pRg st="1" end="1"/>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73730">
                                            <p:txEl>
                                              <p:pRg st="2" end="2"/>
                                            </p:txEl>
                                          </p:spTgt>
                                        </p:tgtEl>
                                        <p:attrNameLst>
                                          <p:attrName>style.visibility</p:attrName>
                                        </p:attrNameLst>
                                      </p:cBhvr>
                                      <p:to>
                                        <p:strVal val="visible"/>
                                      </p:to>
                                    </p:set>
                                    <p:animEffect transition="in" filter="fade">
                                      <p:cBhvr>
                                        <p:cTn id="37" dur="1000"/>
                                        <p:tgtEl>
                                          <p:spTgt spid="73730">
                                            <p:txEl>
                                              <p:pRg st="2" end="2"/>
                                            </p:txEl>
                                          </p:spTgt>
                                        </p:tgtEl>
                                      </p:cBhvr>
                                    </p:animEffect>
                                    <p:anim calcmode="lin" valueType="num">
                                      <p:cBhvr>
                                        <p:cTn id="38" dur="1000" fill="hold"/>
                                        <p:tgtEl>
                                          <p:spTgt spid="73730">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73730">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3730">
                                            <p:txEl>
                                              <p:pRg st="2" end="2"/>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73730">
                                            <p:txEl>
                                              <p:pRg st="3" end="3"/>
                                            </p:txEl>
                                          </p:spTgt>
                                        </p:tgtEl>
                                        <p:attrNameLst>
                                          <p:attrName>style.visibility</p:attrName>
                                        </p:attrNameLst>
                                      </p:cBhvr>
                                      <p:to>
                                        <p:strVal val="visible"/>
                                      </p:to>
                                    </p:set>
                                    <p:animEffect transition="in" filter="fade">
                                      <p:cBhvr>
                                        <p:cTn id="43" dur="1000"/>
                                        <p:tgtEl>
                                          <p:spTgt spid="73730">
                                            <p:txEl>
                                              <p:pRg st="3" end="3"/>
                                            </p:txEl>
                                          </p:spTgt>
                                        </p:tgtEl>
                                      </p:cBhvr>
                                    </p:animEffect>
                                    <p:anim calcmode="lin" valueType="num">
                                      <p:cBhvr>
                                        <p:cTn id="44" dur="1000" fill="hold"/>
                                        <p:tgtEl>
                                          <p:spTgt spid="73730">
                                            <p:txEl>
                                              <p:pRg st="3" end="3"/>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73730">
                                            <p:txEl>
                                              <p:pRg st="3" end="3"/>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73730">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73733"/>
                                        </p:tgtEl>
                                        <p:attrNameLst>
                                          <p:attrName>style.visibility</p:attrName>
                                        </p:attrNameLst>
                                      </p:cBhvr>
                                      <p:to>
                                        <p:strVal val="visible"/>
                                      </p:to>
                                    </p:set>
                                    <p:animEffect transition="in" filter="fade">
                                      <p:cBhvr>
                                        <p:cTn id="51" dur="1000"/>
                                        <p:tgtEl>
                                          <p:spTgt spid="73733"/>
                                        </p:tgtEl>
                                      </p:cBhvr>
                                    </p:animEffect>
                                    <p:anim calcmode="lin" valueType="num">
                                      <p:cBhvr>
                                        <p:cTn id="52" dur="1000" fill="hold"/>
                                        <p:tgtEl>
                                          <p:spTgt spid="73733"/>
                                        </p:tgtEl>
                                        <p:attrNameLst>
                                          <p:attrName>ppt_x</p:attrName>
                                        </p:attrNameLst>
                                      </p:cBhvr>
                                      <p:tavLst>
                                        <p:tav tm="0">
                                          <p:val>
                                            <p:strVal val="#ppt_x"/>
                                          </p:val>
                                        </p:tav>
                                        <p:tav tm="100000">
                                          <p:val>
                                            <p:strVal val="#ppt_x"/>
                                          </p:val>
                                        </p:tav>
                                      </p:tavLst>
                                    </p:anim>
                                    <p:anim calcmode="lin" valueType="num">
                                      <p:cBhvr>
                                        <p:cTn id="53" dur="900" decel="100000" fill="hold"/>
                                        <p:tgtEl>
                                          <p:spTgt spid="7373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73733"/>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73734">
                                            <p:bg/>
                                          </p:spTgt>
                                        </p:tgtEl>
                                        <p:attrNameLst>
                                          <p:attrName>style.visibility</p:attrName>
                                        </p:attrNameLst>
                                      </p:cBhvr>
                                      <p:to>
                                        <p:strVal val="visible"/>
                                      </p:to>
                                    </p:set>
                                    <p:animEffect transition="in" filter="fade">
                                      <p:cBhvr>
                                        <p:cTn id="57" dur="1000"/>
                                        <p:tgtEl>
                                          <p:spTgt spid="73734">
                                            <p:bg/>
                                          </p:spTgt>
                                        </p:tgtEl>
                                      </p:cBhvr>
                                    </p:animEffect>
                                    <p:anim calcmode="lin" valueType="num">
                                      <p:cBhvr>
                                        <p:cTn id="58" dur="1000" fill="hold"/>
                                        <p:tgtEl>
                                          <p:spTgt spid="73734">
                                            <p:bg/>
                                          </p:spTgt>
                                        </p:tgtEl>
                                        <p:attrNameLst>
                                          <p:attrName>ppt_x</p:attrName>
                                        </p:attrNameLst>
                                      </p:cBhvr>
                                      <p:tavLst>
                                        <p:tav tm="0">
                                          <p:val>
                                            <p:strVal val="#ppt_x"/>
                                          </p:val>
                                        </p:tav>
                                        <p:tav tm="100000">
                                          <p:val>
                                            <p:strVal val="#ppt_x"/>
                                          </p:val>
                                        </p:tav>
                                      </p:tavLst>
                                    </p:anim>
                                    <p:anim calcmode="lin" valueType="num">
                                      <p:cBhvr>
                                        <p:cTn id="59" dur="900" decel="100000" fill="hold"/>
                                        <p:tgtEl>
                                          <p:spTgt spid="73734">
                                            <p:bg/>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73734">
                                            <p:bg/>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73734">
                                            <p:txEl>
                                              <p:pRg st="0" end="0"/>
                                            </p:txEl>
                                          </p:spTgt>
                                        </p:tgtEl>
                                        <p:attrNameLst>
                                          <p:attrName>style.visibility</p:attrName>
                                        </p:attrNameLst>
                                      </p:cBhvr>
                                      <p:to>
                                        <p:strVal val="visible"/>
                                      </p:to>
                                    </p:set>
                                    <p:animEffect transition="in" filter="fade">
                                      <p:cBhvr>
                                        <p:cTn id="63" dur="1000"/>
                                        <p:tgtEl>
                                          <p:spTgt spid="73734">
                                            <p:txEl>
                                              <p:pRg st="0" end="0"/>
                                            </p:txEl>
                                          </p:spTgt>
                                        </p:tgtEl>
                                      </p:cBhvr>
                                    </p:animEffect>
                                    <p:anim calcmode="lin" valueType="num">
                                      <p:cBhvr>
                                        <p:cTn id="64" dur="1000" fill="hold"/>
                                        <p:tgtEl>
                                          <p:spTgt spid="73734">
                                            <p:txEl>
                                              <p:pRg st="0" end="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73734">
                                            <p:txEl>
                                              <p:pRg st="0" end="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73734">
                                            <p:txEl>
                                              <p:pRg st="0" end="0"/>
                                            </p:txEl>
                                          </p:spTgt>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73734">
                                            <p:txEl>
                                              <p:pRg st="1" end="1"/>
                                            </p:txEl>
                                          </p:spTgt>
                                        </p:tgtEl>
                                        <p:attrNameLst>
                                          <p:attrName>style.visibility</p:attrName>
                                        </p:attrNameLst>
                                      </p:cBhvr>
                                      <p:to>
                                        <p:strVal val="visible"/>
                                      </p:to>
                                    </p:set>
                                    <p:animEffect transition="in" filter="fade">
                                      <p:cBhvr>
                                        <p:cTn id="69" dur="1000"/>
                                        <p:tgtEl>
                                          <p:spTgt spid="73734">
                                            <p:txEl>
                                              <p:pRg st="1" end="1"/>
                                            </p:txEl>
                                          </p:spTgt>
                                        </p:tgtEl>
                                      </p:cBhvr>
                                    </p:animEffect>
                                    <p:anim calcmode="lin" valueType="num">
                                      <p:cBhvr>
                                        <p:cTn id="70" dur="1000" fill="hold"/>
                                        <p:tgtEl>
                                          <p:spTgt spid="73734">
                                            <p:txEl>
                                              <p:pRg st="1" end="1"/>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73734">
                                            <p:txEl>
                                              <p:pRg st="1" end="1"/>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7373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allAtOnce" animBg="1"/>
      <p:bldP spid="73731" grpId="0" animBg="1"/>
      <p:bldP spid="73732" grpId="0" animBg="1"/>
      <p:bldP spid="73733" grpId="0" animBg="1"/>
      <p:bldP spid="73734"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B99757CD-0CF1-413C-A290-CE133D8A5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77" t="1875" r="3018" b="5542"/>
          <a:stretch>
            <a:fillRect/>
          </a:stretch>
        </p:blipFill>
        <p:spPr bwMode="auto">
          <a:xfrm>
            <a:off x="1524000" y="-33338"/>
            <a:ext cx="9144000" cy="6891338"/>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a:extLst>
              <a:ext uri="{FF2B5EF4-FFF2-40B4-BE49-F238E27FC236}">
                <a16:creationId xmlns:a16="http://schemas.microsoft.com/office/drawing/2014/main" id="{1B96CB2C-C198-49DE-85E5-31930BB7E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20"/>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a:extLst>
              <a:ext uri="{FF2B5EF4-FFF2-40B4-BE49-F238E27FC236}">
                <a16:creationId xmlns:a16="http://schemas.microsoft.com/office/drawing/2014/main" id="{3578F573-2CB7-4B7C-9234-5F087A53F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a:extLst>
              <a:ext uri="{FF2B5EF4-FFF2-40B4-BE49-F238E27FC236}">
                <a16:creationId xmlns:a16="http://schemas.microsoft.com/office/drawing/2014/main" id="{EFC87BA9-5E44-4537-BDDC-2A1B564FBD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0"/>
            <a:ext cx="116966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7350" name="Text Box 6">
            <a:extLst>
              <a:ext uri="{FF2B5EF4-FFF2-40B4-BE49-F238E27FC236}">
                <a16:creationId xmlns:a16="http://schemas.microsoft.com/office/drawing/2014/main" id="{61188A65-E547-4778-B06C-E3E28FB101C7}"/>
              </a:ext>
            </a:extLst>
          </p:cNvPr>
          <p:cNvSpPr txBox="1">
            <a:spLocks noChangeArrowheads="1"/>
          </p:cNvSpPr>
          <p:nvPr/>
        </p:nvSpPr>
        <p:spPr bwMode="auto">
          <a:xfrm>
            <a:off x="1524000" y="6240464"/>
            <a:ext cx="9144000" cy="584775"/>
          </a:xfrm>
          <a:prstGeom prst="rect">
            <a:avLst/>
          </a:prstGeom>
          <a:solidFill>
            <a:schemeClr val="tx1">
              <a:alpha val="70000"/>
            </a:scheme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en-US" sz="3200" b="1">
                <a:solidFill>
                  <a:srgbClr val="FF9900"/>
                </a:solidFill>
                <a:latin typeface="Times New Roman" panose="02020603050405020304" pitchFamily="18" charset="0"/>
                <a:cs typeface="Times New Roman" panose="02020603050405020304" pitchFamily="18" charset="0"/>
              </a:rPr>
              <a:t>حبا الله هذه الارض بمناظر تحفل بالنضارة والجمال وتسحر الابصار</a:t>
            </a:r>
            <a:endParaRPr lang="en-US" altLang="en-US" sz="3200" b="1">
              <a:solidFill>
                <a:srgbClr val="FF9900"/>
              </a:solidFill>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fade">
                                      <p:cBhvr>
                                        <p:cTn id="7" dur="500"/>
                                        <p:tgtEl>
                                          <p:spTgt spid="57350"/>
                                        </p:tgtEl>
                                      </p:cBhvr>
                                    </p:animEffect>
                                    <p:anim calcmode="lin" valueType="num">
                                      <p:cBhvr>
                                        <p:cTn id="8" dur="500" fill="hold"/>
                                        <p:tgtEl>
                                          <p:spTgt spid="57350"/>
                                        </p:tgtEl>
                                        <p:attrNameLst>
                                          <p:attrName>ppt_x</p:attrName>
                                        </p:attrNameLst>
                                      </p:cBhvr>
                                      <p:tavLst>
                                        <p:tav tm="0">
                                          <p:val>
                                            <p:strVal val="#ppt_x"/>
                                          </p:val>
                                        </p:tav>
                                        <p:tav tm="100000">
                                          <p:val>
                                            <p:strVal val="#ppt_x"/>
                                          </p:val>
                                        </p:tav>
                                      </p:tavLst>
                                    </p:anim>
                                    <p:anim calcmode="lin" valueType="num">
                                      <p:cBhvr>
                                        <p:cTn id="9" dur="500" fill="hold"/>
                                        <p:tgtEl>
                                          <p:spTgt spid="5735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8" fill="hold" nodeType="clickEffect">
                                  <p:stCondLst>
                                    <p:cond delay="0"/>
                                  </p:stCondLst>
                                  <p:childTnLst>
                                    <p:set>
                                      <p:cBhvr>
                                        <p:cTn id="13" dur="1" fill="hold">
                                          <p:stCondLst>
                                            <p:cond delay="0"/>
                                          </p:stCondLst>
                                        </p:cTn>
                                        <p:tgtEl>
                                          <p:spTgt spid="57347"/>
                                        </p:tgtEl>
                                        <p:attrNameLst>
                                          <p:attrName>style.visibility</p:attrName>
                                        </p:attrNameLst>
                                      </p:cBhvr>
                                      <p:to>
                                        <p:strVal val="visible"/>
                                      </p:to>
                                    </p:set>
                                    <p:animEffect transition="in" filter="wheel(8)">
                                      <p:cBhvr>
                                        <p:cTn id="14" dur="1000"/>
                                        <p:tgtEl>
                                          <p:spTgt spid="573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8" fill="hold" nodeType="clickEffect">
                                  <p:stCondLst>
                                    <p:cond delay="0"/>
                                  </p:stCondLst>
                                  <p:childTnLst>
                                    <p:set>
                                      <p:cBhvr>
                                        <p:cTn id="18" dur="1" fill="hold">
                                          <p:stCondLst>
                                            <p:cond delay="0"/>
                                          </p:stCondLst>
                                        </p:cTn>
                                        <p:tgtEl>
                                          <p:spTgt spid="57348"/>
                                        </p:tgtEl>
                                        <p:attrNameLst>
                                          <p:attrName>style.visibility</p:attrName>
                                        </p:attrNameLst>
                                      </p:cBhvr>
                                      <p:to>
                                        <p:strVal val="visible"/>
                                      </p:to>
                                    </p:set>
                                    <p:animEffect transition="in" filter="wheel(8)">
                                      <p:cBhvr>
                                        <p:cTn id="19" dur="1000"/>
                                        <p:tgtEl>
                                          <p:spTgt spid="573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8" fill="hold" nodeType="clickEffect">
                                  <p:stCondLst>
                                    <p:cond delay="0"/>
                                  </p:stCondLst>
                                  <p:childTnLst>
                                    <p:set>
                                      <p:cBhvr>
                                        <p:cTn id="23" dur="1" fill="hold">
                                          <p:stCondLst>
                                            <p:cond delay="0"/>
                                          </p:stCondLst>
                                        </p:cTn>
                                        <p:tgtEl>
                                          <p:spTgt spid="57349"/>
                                        </p:tgtEl>
                                        <p:attrNameLst>
                                          <p:attrName>style.visibility</p:attrName>
                                        </p:attrNameLst>
                                      </p:cBhvr>
                                      <p:to>
                                        <p:strVal val="visible"/>
                                      </p:to>
                                    </p:set>
                                    <p:animEffect transition="in" filter="wheel(8)">
                                      <p:cBhvr>
                                        <p:cTn id="24" dur="10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A3E0D747-6C3B-40C6-87F9-A9744972C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924175"/>
            <a:ext cx="4716463" cy="2952750"/>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65CF67DE-029B-4533-B4A0-361D5AAB3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2997200"/>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FB59BAD7-E7CF-4D7F-93DC-5078AC867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0"/>
            <a:ext cx="4427537" cy="2997200"/>
          </a:xfrm>
          <a:prstGeom prst="rect">
            <a:avLst/>
          </a:prstGeom>
          <a:noFill/>
          <a:extLst>
            <a:ext uri="{909E8E84-426E-40DD-AFC4-6F175D3DCCD1}">
              <a14:hiddenFill xmlns:a14="http://schemas.microsoft.com/office/drawing/2010/main">
                <a:solidFill>
                  <a:srgbClr val="FFFFFF"/>
                </a:solidFill>
              </a14:hiddenFill>
            </a:ext>
          </a:extLst>
        </p:spPr>
      </p:pic>
      <p:pic>
        <p:nvPicPr>
          <p:cNvPr id="59397" name="Picture 5">
            <a:extLst>
              <a:ext uri="{FF2B5EF4-FFF2-40B4-BE49-F238E27FC236}">
                <a16:creationId xmlns:a16="http://schemas.microsoft.com/office/drawing/2014/main" id="{0C8D989D-30C1-42A9-A859-D576D97CE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2997200"/>
            <a:ext cx="4418012" cy="2865438"/>
          </a:xfrm>
          <a:prstGeom prst="rect">
            <a:avLst/>
          </a:prstGeom>
          <a:noFill/>
          <a:extLst>
            <a:ext uri="{909E8E84-426E-40DD-AFC4-6F175D3DCCD1}">
              <a14:hiddenFill xmlns:a14="http://schemas.microsoft.com/office/drawing/2010/main">
                <a:solidFill>
                  <a:srgbClr val="FFFFFF"/>
                </a:solidFill>
              </a14:hiddenFill>
            </a:ext>
          </a:extLst>
        </p:spPr>
      </p:pic>
      <p:sp>
        <p:nvSpPr>
          <p:cNvPr id="59398" name="Text Box 6">
            <a:extLst>
              <a:ext uri="{FF2B5EF4-FFF2-40B4-BE49-F238E27FC236}">
                <a16:creationId xmlns:a16="http://schemas.microsoft.com/office/drawing/2014/main" id="{591DB64E-0352-4BE7-8F14-710A2BB278E1}"/>
              </a:ext>
            </a:extLst>
          </p:cNvPr>
          <p:cNvSpPr txBox="1">
            <a:spLocks noChangeArrowheads="1"/>
          </p:cNvSpPr>
          <p:nvPr/>
        </p:nvSpPr>
        <p:spPr bwMode="auto">
          <a:xfrm>
            <a:off x="1524000" y="5873750"/>
            <a:ext cx="9144000" cy="984250"/>
          </a:xfrm>
          <a:prstGeom prst="rect">
            <a:avLst/>
          </a:prstGeom>
          <a:solidFill>
            <a:schemeClr val="accent6">
              <a:lumMod val="40000"/>
              <a:lumOff val="60000"/>
              <a:alpha val="70000"/>
            </a:schemeClr>
          </a:solidFill>
          <a:ln w="38100">
            <a:solidFill>
              <a:schemeClr val="bg1"/>
            </a:solidFill>
            <a:miter lim="800000"/>
            <a:headEnd/>
            <a:tailEnd/>
          </a:ln>
          <a:effectLst/>
        </p:spPr>
        <p:txBody>
          <a:bodyPr>
            <a:spAutoFit/>
          </a:bodyPr>
          <a:lstStyle/>
          <a:p>
            <a:pPr algn="ctr">
              <a:spcBef>
                <a:spcPct val="50000"/>
              </a:spcBef>
            </a:pPr>
            <a:r>
              <a:rPr lang="ar-SA" altLang="en-US" sz="2800" b="1">
                <a:solidFill>
                  <a:schemeClr val="folHlink"/>
                </a:solidFill>
                <a:latin typeface="Times New Roman" panose="02020603050405020304" pitchFamily="18" charset="0"/>
                <a:cs typeface="Times New Roman" panose="02020603050405020304" pitchFamily="18" charset="0"/>
              </a:rPr>
              <a:t>تتراوح انواع النباتات التي تم اكتشافها بين 260,000 الى 300,000 نوع تقريبا ومازال هناك العديد من الانواع التي لم تكتشف بعد .</a:t>
            </a:r>
            <a:endParaRPr lang="en-US" altLang="en-US" sz="2800" b="1">
              <a:solidFill>
                <a:schemeClr val="folHlink"/>
              </a:solidFill>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385" decel="100000"/>
                                        <p:tgtEl>
                                          <p:spTgt spid="59396"/>
                                        </p:tgtEl>
                                      </p:cBhvr>
                                    </p:animEffect>
                                    <p:animScale>
                                      <p:cBhvr>
                                        <p:cTn id="8" dur="385" decel="100000"/>
                                        <p:tgtEl>
                                          <p:spTgt spid="59396"/>
                                        </p:tgtEl>
                                      </p:cBhvr>
                                      <p:from x="10000" y="10000"/>
                                      <p:to x="200000" y="450000"/>
                                    </p:animScale>
                                    <p:animScale>
                                      <p:cBhvr>
                                        <p:cTn id="9" dur="615" accel="100000" fill="hold">
                                          <p:stCondLst>
                                            <p:cond delay="385"/>
                                          </p:stCondLst>
                                        </p:cTn>
                                        <p:tgtEl>
                                          <p:spTgt spid="59396"/>
                                        </p:tgtEl>
                                      </p:cBhvr>
                                      <p:from x="200000" y="450000"/>
                                      <p:to x="100000" y="100000"/>
                                    </p:animScale>
                                    <p:set>
                                      <p:cBhvr>
                                        <p:cTn id="10" dur="385" fill="hold"/>
                                        <p:tgtEl>
                                          <p:spTgt spid="59396"/>
                                        </p:tgtEl>
                                        <p:attrNameLst>
                                          <p:attrName>ppt_x</p:attrName>
                                        </p:attrNameLst>
                                      </p:cBhvr>
                                      <p:to>
                                        <p:strVal val="(0.5)"/>
                                      </p:to>
                                    </p:set>
                                    <p:anim from="(0.5)" to="(#ppt_x)" calcmode="lin" valueType="num">
                                      <p:cBhvr>
                                        <p:cTn id="11" dur="615" accel="100000" fill="hold">
                                          <p:stCondLst>
                                            <p:cond delay="385"/>
                                          </p:stCondLst>
                                        </p:cTn>
                                        <p:tgtEl>
                                          <p:spTgt spid="59396"/>
                                        </p:tgtEl>
                                        <p:attrNameLst>
                                          <p:attrName>ppt_x</p:attrName>
                                        </p:attrNameLst>
                                      </p:cBhvr>
                                    </p:anim>
                                    <p:set>
                                      <p:cBhvr>
                                        <p:cTn id="12" dur="385" fill="hold"/>
                                        <p:tgtEl>
                                          <p:spTgt spid="59396"/>
                                        </p:tgtEl>
                                        <p:attrNameLst>
                                          <p:attrName>ppt_y</p:attrName>
                                        </p:attrNameLst>
                                      </p:cBhvr>
                                      <p:to>
                                        <p:strVal val="(#ppt_y+0.4)"/>
                                      </p:to>
                                    </p:set>
                                    <p:anim from="(#ppt_y+0.4)" to="(#ppt_y)" calcmode="lin" valueType="num">
                                      <p:cBhvr>
                                        <p:cTn id="13" dur="615" accel="100000" fill="hold">
                                          <p:stCondLst>
                                            <p:cond delay="385"/>
                                          </p:stCondLst>
                                        </p:cTn>
                                        <p:tgtEl>
                                          <p:spTgt spid="59396"/>
                                        </p:tgtEl>
                                        <p:attrNameLst>
                                          <p:attrName>ppt_y</p:attrName>
                                        </p:attrNameLst>
                                      </p:cBhvr>
                                    </p:anim>
                                  </p:childTnLst>
                                </p:cTn>
                              </p:par>
                            </p:childTnLst>
                          </p:cTn>
                        </p:par>
                        <p:par>
                          <p:cTn id="14" fill="hold" nodeType="afterGroup">
                            <p:stCondLst>
                              <p:cond delay="1000"/>
                            </p:stCondLst>
                            <p:childTnLst>
                              <p:par>
                                <p:cTn id="15" presetID="51" presetClass="entr" presetSubtype="0" fill="hold" nodeType="afterEffect">
                                  <p:stCondLst>
                                    <p:cond delay="0"/>
                                  </p:stCondLst>
                                  <p:childTnLst>
                                    <p:set>
                                      <p:cBhvr>
                                        <p:cTn id="16" dur="1" fill="hold">
                                          <p:stCondLst>
                                            <p:cond delay="0"/>
                                          </p:stCondLst>
                                        </p:cTn>
                                        <p:tgtEl>
                                          <p:spTgt spid="59395"/>
                                        </p:tgtEl>
                                        <p:attrNameLst>
                                          <p:attrName>style.visibility</p:attrName>
                                        </p:attrNameLst>
                                      </p:cBhvr>
                                      <p:to>
                                        <p:strVal val="visible"/>
                                      </p:to>
                                    </p:set>
                                    <p:animEffect transition="in" filter="fade">
                                      <p:cBhvr>
                                        <p:cTn id="17" dur="770" decel="100000"/>
                                        <p:tgtEl>
                                          <p:spTgt spid="59395"/>
                                        </p:tgtEl>
                                      </p:cBhvr>
                                    </p:animEffect>
                                    <p:animScale>
                                      <p:cBhvr>
                                        <p:cTn id="18" dur="770" decel="100000"/>
                                        <p:tgtEl>
                                          <p:spTgt spid="59395"/>
                                        </p:tgtEl>
                                      </p:cBhvr>
                                      <p:from x="10000" y="10000"/>
                                      <p:to x="200000" y="450000"/>
                                    </p:animScale>
                                    <p:animScale>
                                      <p:cBhvr>
                                        <p:cTn id="19" dur="1230" accel="100000" fill="hold">
                                          <p:stCondLst>
                                            <p:cond delay="770"/>
                                          </p:stCondLst>
                                        </p:cTn>
                                        <p:tgtEl>
                                          <p:spTgt spid="59395"/>
                                        </p:tgtEl>
                                      </p:cBhvr>
                                      <p:from x="200000" y="450000"/>
                                      <p:to x="100000" y="100000"/>
                                    </p:animScale>
                                    <p:set>
                                      <p:cBhvr>
                                        <p:cTn id="20" dur="770" fill="hold"/>
                                        <p:tgtEl>
                                          <p:spTgt spid="59395"/>
                                        </p:tgtEl>
                                        <p:attrNameLst>
                                          <p:attrName>ppt_x</p:attrName>
                                        </p:attrNameLst>
                                      </p:cBhvr>
                                      <p:to>
                                        <p:strVal val="(0.5)"/>
                                      </p:to>
                                    </p:set>
                                    <p:anim from="(0.5)" to="(#ppt_x)" calcmode="lin" valueType="num">
                                      <p:cBhvr>
                                        <p:cTn id="21" dur="1230" accel="100000" fill="hold">
                                          <p:stCondLst>
                                            <p:cond delay="770"/>
                                          </p:stCondLst>
                                        </p:cTn>
                                        <p:tgtEl>
                                          <p:spTgt spid="59395"/>
                                        </p:tgtEl>
                                        <p:attrNameLst>
                                          <p:attrName>ppt_x</p:attrName>
                                        </p:attrNameLst>
                                      </p:cBhvr>
                                    </p:anim>
                                    <p:set>
                                      <p:cBhvr>
                                        <p:cTn id="22" dur="770" fill="hold"/>
                                        <p:tgtEl>
                                          <p:spTgt spid="59395"/>
                                        </p:tgtEl>
                                        <p:attrNameLst>
                                          <p:attrName>ppt_y</p:attrName>
                                        </p:attrNameLst>
                                      </p:cBhvr>
                                      <p:to>
                                        <p:strVal val="(#ppt_y+0.4)"/>
                                      </p:to>
                                    </p:set>
                                    <p:anim from="(#ppt_y+0.4)" to="(#ppt_y)" calcmode="lin" valueType="num">
                                      <p:cBhvr>
                                        <p:cTn id="23" dur="1230" accel="100000" fill="hold">
                                          <p:stCondLst>
                                            <p:cond delay="770"/>
                                          </p:stCondLst>
                                        </p:cTn>
                                        <p:tgtEl>
                                          <p:spTgt spid="59395"/>
                                        </p:tgtEl>
                                        <p:attrNameLst>
                                          <p:attrName>ppt_y</p:attrName>
                                        </p:attrNameLst>
                                      </p:cBhvr>
                                    </p:anim>
                                  </p:childTnLst>
                                </p:cTn>
                              </p:par>
                            </p:childTnLst>
                          </p:cTn>
                        </p:par>
                        <p:par>
                          <p:cTn id="24" fill="hold" nodeType="afterGroup">
                            <p:stCondLst>
                              <p:cond delay="3000"/>
                            </p:stCondLst>
                            <p:childTnLst>
                              <p:par>
                                <p:cTn id="25" presetID="51" presetClass="entr" presetSubtype="0" fill="hold" nodeType="afterEffect">
                                  <p:stCondLst>
                                    <p:cond delay="0"/>
                                  </p:stCondLst>
                                  <p:childTnLst>
                                    <p:set>
                                      <p:cBhvr>
                                        <p:cTn id="26" dur="1" fill="hold">
                                          <p:stCondLst>
                                            <p:cond delay="0"/>
                                          </p:stCondLst>
                                        </p:cTn>
                                        <p:tgtEl>
                                          <p:spTgt spid="59394"/>
                                        </p:tgtEl>
                                        <p:attrNameLst>
                                          <p:attrName>style.visibility</p:attrName>
                                        </p:attrNameLst>
                                      </p:cBhvr>
                                      <p:to>
                                        <p:strVal val="visible"/>
                                      </p:to>
                                    </p:set>
                                    <p:animEffect transition="in" filter="fade">
                                      <p:cBhvr>
                                        <p:cTn id="27" dur="770" decel="100000"/>
                                        <p:tgtEl>
                                          <p:spTgt spid="59394"/>
                                        </p:tgtEl>
                                      </p:cBhvr>
                                    </p:animEffect>
                                    <p:animScale>
                                      <p:cBhvr>
                                        <p:cTn id="28" dur="770" decel="100000"/>
                                        <p:tgtEl>
                                          <p:spTgt spid="59394"/>
                                        </p:tgtEl>
                                      </p:cBhvr>
                                      <p:from x="10000" y="10000"/>
                                      <p:to x="200000" y="450000"/>
                                    </p:animScale>
                                    <p:animScale>
                                      <p:cBhvr>
                                        <p:cTn id="29" dur="1230" accel="100000" fill="hold">
                                          <p:stCondLst>
                                            <p:cond delay="770"/>
                                          </p:stCondLst>
                                        </p:cTn>
                                        <p:tgtEl>
                                          <p:spTgt spid="59394"/>
                                        </p:tgtEl>
                                      </p:cBhvr>
                                      <p:from x="200000" y="450000"/>
                                      <p:to x="100000" y="100000"/>
                                    </p:animScale>
                                    <p:set>
                                      <p:cBhvr>
                                        <p:cTn id="30" dur="770" fill="hold"/>
                                        <p:tgtEl>
                                          <p:spTgt spid="59394"/>
                                        </p:tgtEl>
                                        <p:attrNameLst>
                                          <p:attrName>ppt_x</p:attrName>
                                        </p:attrNameLst>
                                      </p:cBhvr>
                                      <p:to>
                                        <p:strVal val="(0.5)"/>
                                      </p:to>
                                    </p:set>
                                    <p:anim from="(0.5)" to="(#ppt_x)" calcmode="lin" valueType="num">
                                      <p:cBhvr>
                                        <p:cTn id="31" dur="1230" accel="100000" fill="hold">
                                          <p:stCondLst>
                                            <p:cond delay="770"/>
                                          </p:stCondLst>
                                        </p:cTn>
                                        <p:tgtEl>
                                          <p:spTgt spid="59394"/>
                                        </p:tgtEl>
                                        <p:attrNameLst>
                                          <p:attrName>ppt_x</p:attrName>
                                        </p:attrNameLst>
                                      </p:cBhvr>
                                    </p:anim>
                                    <p:set>
                                      <p:cBhvr>
                                        <p:cTn id="32" dur="770" fill="hold"/>
                                        <p:tgtEl>
                                          <p:spTgt spid="59394"/>
                                        </p:tgtEl>
                                        <p:attrNameLst>
                                          <p:attrName>ppt_y</p:attrName>
                                        </p:attrNameLst>
                                      </p:cBhvr>
                                      <p:to>
                                        <p:strVal val="(#ppt_y+0.4)"/>
                                      </p:to>
                                    </p:set>
                                    <p:anim from="(#ppt_y+0.4)" to="(#ppt_y)" calcmode="lin" valueType="num">
                                      <p:cBhvr>
                                        <p:cTn id="33" dur="1230" accel="100000" fill="hold">
                                          <p:stCondLst>
                                            <p:cond delay="770"/>
                                          </p:stCondLst>
                                        </p:cTn>
                                        <p:tgtEl>
                                          <p:spTgt spid="59394"/>
                                        </p:tgtEl>
                                        <p:attrNameLst>
                                          <p:attrName>ppt_y</p:attrName>
                                        </p:attrNameLst>
                                      </p:cBhvr>
                                    </p:anim>
                                  </p:childTnLst>
                                </p:cTn>
                              </p:par>
                            </p:childTnLst>
                          </p:cTn>
                        </p:par>
                        <p:par>
                          <p:cTn id="34" fill="hold" nodeType="afterGroup">
                            <p:stCondLst>
                              <p:cond delay="5000"/>
                            </p:stCondLst>
                            <p:childTnLst>
                              <p:par>
                                <p:cTn id="35" presetID="51" presetClass="entr" presetSubtype="0" fill="hold" nodeType="afterEffect">
                                  <p:stCondLst>
                                    <p:cond delay="0"/>
                                  </p:stCondLst>
                                  <p:childTnLst>
                                    <p:set>
                                      <p:cBhvr>
                                        <p:cTn id="36" dur="1" fill="hold">
                                          <p:stCondLst>
                                            <p:cond delay="0"/>
                                          </p:stCondLst>
                                        </p:cTn>
                                        <p:tgtEl>
                                          <p:spTgt spid="59397"/>
                                        </p:tgtEl>
                                        <p:attrNameLst>
                                          <p:attrName>style.visibility</p:attrName>
                                        </p:attrNameLst>
                                      </p:cBhvr>
                                      <p:to>
                                        <p:strVal val="visible"/>
                                      </p:to>
                                    </p:set>
                                    <p:animEffect transition="in" filter="fade">
                                      <p:cBhvr>
                                        <p:cTn id="37" dur="770" decel="100000"/>
                                        <p:tgtEl>
                                          <p:spTgt spid="59397"/>
                                        </p:tgtEl>
                                      </p:cBhvr>
                                    </p:animEffect>
                                    <p:animScale>
                                      <p:cBhvr>
                                        <p:cTn id="38" dur="770" decel="100000"/>
                                        <p:tgtEl>
                                          <p:spTgt spid="59397"/>
                                        </p:tgtEl>
                                      </p:cBhvr>
                                      <p:from x="10000" y="10000"/>
                                      <p:to x="200000" y="450000"/>
                                    </p:animScale>
                                    <p:animScale>
                                      <p:cBhvr>
                                        <p:cTn id="39" dur="1230" accel="100000" fill="hold">
                                          <p:stCondLst>
                                            <p:cond delay="770"/>
                                          </p:stCondLst>
                                        </p:cTn>
                                        <p:tgtEl>
                                          <p:spTgt spid="59397"/>
                                        </p:tgtEl>
                                      </p:cBhvr>
                                      <p:from x="200000" y="450000"/>
                                      <p:to x="100000" y="100000"/>
                                    </p:animScale>
                                    <p:set>
                                      <p:cBhvr>
                                        <p:cTn id="40" dur="770" fill="hold"/>
                                        <p:tgtEl>
                                          <p:spTgt spid="59397"/>
                                        </p:tgtEl>
                                        <p:attrNameLst>
                                          <p:attrName>ppt_x</p:attrName>
                                        </p:attrNameLst>
                                      </p:cBhvr>
                                      <p:to>
                                        <p:strVal val="(0.5)"/>
                                      </p:to>
                                    </p:set>
                                    <p:anim from="(0.5)" to="(#ppt_x)" calcmode="lin" valueType="num">
                                      <p:cBhvr>
                                        <p:cTn id="41" dur="1230" accel="100000" fill="hold">
                                          <p:stCondLst>
                                            <p:cond delay="770"/>
                                          </p:stCondLst>
                                        </p:cTn>
                                        <p:tgtEl>
                                          <p:spTgt spid="59397"/>
                                        </p:tgtEl>
                                        <p:attrNameLst>
                                          <p:attrName>ppt_x</p:attrName>
                                        </p:attrNameLst>
                                      </p:cBhvr>
                                    </p:anim>
                                    <p:set>
                                      <p:cBhvr>
                                        <p:cTn id="42" dur="770" fill="hold"/>
                                        <p:tgtEl>
                                          <p:spTgt spid="59397"/>
                                        </p:tgtEl>
                                        <p:attrNameLst>
                                          <p:attrName>ppt_y</p:attrName>
                                        </p:attrNameLst>
                                      </p:cBhvr>
                                      <p:to>
                                        <p:strVal val="(#ppt_y+0.4)"/>
                                      </p:to>
                                    </p:set>
                                    <p:anim from="(#ppt_y+0.4)" to="(#ppt_y)" calcmode="lin" valueType="num">
                                      <p:cBhvr>
                                        <p:cTn id="43" dur="1230" accel="100000" fill="hold">
                                          <p:stCondLst>
                                            <p:cond delay="770"/>
                                          </p:stCondLst>
                                        </p:cTn>
                                        <p:tgtEl>
                                          <p:spTgt spid="5939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hlinkClick r:id="rId2"/>
            <a:extLst>
              <a:ext uri="{FF2B5EF4-FFF2-40B4-BE49-F238E27FC236}">
                <a16:creationId xmlns:a16="http://schemas.microsoft.com/office/drawing/2014/main" id="{56CA44CE-34C4-4862-B14F-C58202525A1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88914"/>
            <a:ext cx="4600575" cy="6408737"/>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60419" name="Text Box 3">
            <a:extLst>
              <a:ext uri="{FF2B5EF4-FFF2-40B4-BE49-F238E27FC236}">
                <a16:creationId xmlns:a16="http://schemas.microsoft.com/office/drawing/2014/main" id="{A601D4BC-A2D4-47AF-B80F-715300DFD82F}"/>
              </a:ext>
            </a:extLst>
          </p:cNvPr>
          <p:cNvSpPr txBox="1">
            <a:spLocks noChangeArrowheads="1"/>
          </p:cNvSpPr>
          <p:nvPr/>
        </p:nvSpPr>
        <p:spPr bwMode="auto">
          <a:xfrm>
            <a:off x="1847851" y="6240464"/>
            <a:ext cx="4608513" cy="584775"/>
          </a:xfrm>
          <a:prstGeom prst="rect">
            <a:avLst/>
          </a:prstGeom>
          <a:solidFill>
            <a:schemeClr val="bg1"/>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en-US" sz="3200" b="1">
                <a:solidFill>
                  <a:srgbClr val="0000FF"/>
                </a:solidFill>
                <a:latin typeface="Times New Roman" panose="02020603050405020304" pitchFamily="18" charset="0"/>
                <a:cs typeface="Times New Roman" panose="02020603050405020304" pitchFamily="18" charset="0"/>
              </a:rPr>
              <a:t>وضحي اجزاء النبتة ؟ </a:t>
            </a:r>
            <a:endParaRPr lang="en-US" altLang="en-US" sz="3200" b="1">
              <a:solidFill>
                <a:srgbClr val="0000FF"/>
              </a:solidFill>
              <a:latin typeface="Times New Roman" panose="02020603050405020304" pitchFamily="18" charset="0"/>
              <a:cs typeface="Times New Roman" panose="02020603050405020304" pitchFamily="18" charset="0"/>
            </a:endParaRPr>
          </a:p>
        </p:txBody>
      </p:sp>
      <p:grpSp>
        <p:nvGrpSpPr>
          <p:cNvPr id="60420" name="Group 4">
            <a:extLst>
              <a:ext uri="{FF2B5EF4-FFF2-40B4-BE49-F238E27FC236}">
                <a16:creationId xmlns:a16="http://schemas.microsoft.com/office/drawing/2014/main" id="{B6607DA7-0F9F-4890-B524-80CAADECC6E8}"/>
              </a:ext>
            </a:extLst>
          </p:cNvPr>
          <p:cNvGrpSpPr>
            <a:grpSpLocks/>
          </p:cNvGrpSpPr>
          <p:nvPr/>
        </p:nvGrpSpPr>
        <p:grpSpPr bwMode="auto">
          <a:xfrm>
            <a:off x="4793627" y="188912"/>
            <a:ext cx="5585448" cy="655469"/>
            <a:chOff x="3107" y="119"/>
            <a:chExt cx="2471" cy="368"/>
          </a:xfrm>
        </p:grpSpPr>
        <p:sp>
          <p:nvSpPr>
            <p:cNvPr id="60421" name="Text Box 5">
              <a:extLst>
                <a:ext uri="{FF2B5EF4-FFF2-40B4-BE49-F238E27FC236}">
                  <a16:creationId xmlns:a16="http://schemas.microsoft.com/office/drawing/2014/main" id="{58D6AAF1-A6E5-4A76-985B-4D66C0D54DE2}"/>
                </a:ext>
              </a:extLst>
            </p:cNvPr>
            <p:cNvSpPr txBox="1">
              <a:spLocks noChangeArrowheads="1"/>
            </p:cNvSpPr>
            <p:nvPr/>
          </p:nvSpPr>
          <p:spPr bwMode="auto">
            <a:xfrm>
              <a:off x="4558" y="119"/>
              <a:ext cx="1020" cy="368"/>
            </a:xfrm>
            <a:prstGeom prst="rect">
              <a:avLst/>
            </a:prstGeom>
            <a:solidFill>
              <a:schemeClr val="tx1">
                <a:alpha val="70000"/>
              </a:schemeClr>
            </a:solidFill>
            <a:ln w="38100">
              <a:solidFill>
                <a:schemeClr val="accent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ar-SA" altLang="en-US" sz="3200" b="1" dirty="0">
                  <a:solidFill>
                    <a:srgbClr val="FF7C80"/>
                  </a:solidFill>
                  <a:latin typeface="Times New Roman" panose="02020603050405020304" pitchFamily="18" charset="0"/>
                  <a:cs typeface="Times New Roman" panose="02020603050405020304" pitchFamily="18" charset="0"/>
                </a:rPr>
                <a:t>الازهار</a:t>
              </a:r>
              <a:endParaRPr lang="en-US" altLang="en-US" sz="3200" b="1" dirty="0">
                <a:solidFill>
                  <a:srgbClr val="FF7C80"/>
                </a:solidFill>
                <a:latin typeface="Times New Roman" panose="02020603050405020304" pitchFamily="18" charset="0"/>
                <a:cs typeface="Times New Roman" panose="02020603050405020304" pitchFamily="18" charset="0"/>
              </a:endParaRPr>
            </a:p>
          </p:txBody>
        </p:sp>
        <p:sp>
          <p:nvSpPr>
            <p:cNvPr id="60422" name="Line 6">
              <a:extLst>
                <a:ext uri="{FF2B5EF4-FFF2-40B4-BE49-F238E27FC236}">
                  <a16:creationId xmlns:a16="http://schemas.microsoft.com/office/drawing/2014/main" id="{184DD84D-55E1-45E2-8311-2915C5168009}"/>
                </a:ext>
              </a:extLst>
            </p:cNvPr>
            <p:cNvSpPr>
              <a:spLocks noChangeShapeType="1"/>
            </p:cNvSpPr>
            <p:nvPr/>
          </p:nvSpPr>
          <p:spPr bwMode="auto">
            <a:xfrm flipH="1">
              <a:off x="3107" y="300"/>
              <a:ext cx="1206" cy="0"/>
            </a:xfrm>
            <a:prstGeom prst="line">
              <a:avLst/>
            </a:prstGeom>
            <a:noFill/>
            <a:ln w="63500">
              <a:solidFill>
                <a:schemeClr val="accent2">
                  <a:lumMod val="20000"/>
                  <a:lumOff val="8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23" name="Group 7">
            <a:extLst>
              <a:ext uri="{FF2B5EF4-FFF2-40B4-BE49-F238E27FC236}">
                <a16:creationId xmlns:a16="http://schemas.microsoft.com/office/drawing/2014/main" id="{7A1D4C39-0243-45C0-B0A4-B602E207A041}"/>
              </a:ext>
            </a:extLst>
          </p:cNvPr>
          <p:cNvGrpSpPr>
            <a:grpSpLocks/>
          </p:cNvGrpSpPr>
          <p:nvPr/>
        </p:nvGrpSpPr>
        <p:grpSpPr bwMode="auto">
          <a:xfrm>
            <a:off x="4980392" y="4652966"/>
            <a:ext cx="5327246" cy="1121511"/>
            <a:chOff x="3152" y="2931"/>
            <a:chExt cx="2381" cy="368"/>
          </a:xfrm>
        </p:grpSpPr>
        <p:sp>
          <p:nvSpPr>
            <p:cNvPr id="60424" name="Text Box 8">
              <a:extLst>
                <a:ext uri="{FF2B5EF4-FFF2-40B4-BE49-F238E27FC236}">
                  <a16:creationId xmlns:a16="http://schemas.microsoft.com/office/drawing/2014/main" id="{14E4B712-3494-4366-82F2-17E24FA88B1D}"/>
                </a:ext>
              </a:extLst>
            </p:cNvPr>
            <p:cNvSpPr txBox="1">
              <a:spLocks noChangeArrowheads="1"/>
            </p:cNvSpPr>
            <p:nvPr/>
          </p:nvSpPr>
          <p:spPr bwMode="auto">
            <a:xfrm>
              <a:off x="4513" y="2931"/>
              <a:ext cx="1020" cy="368"/>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en-US" sz="3200" b="1">
                  <a:solidFill>
                    <a:srgbClr val="FFFF99"/>
                  </a:solidFill>
                  <a:latin typeface="Times New Roman" panose="02020603050405020304" pitchFamily="18" charset="0"/>
                  <a:cs typeface="Times New Roman" panose="02020603050405020304" pitchFamily="18" charset="0"/>
                </a:rPr>
                <a:t>الجذور</a:t>
              </a:r>
              <a:endParaRPr lang="en-US" altLang="en-US" sz="3200" b="1">
                <a:solidFill>
                  <a:srgbClr val="FFFF99"/>
                </a:solidFill>
                <a:latin typeface="Times New Roman" panose="02020603050405020304" pitchFamily="18" charset="0"/>
                <a:cs typeface="Times New Roman" panose="02020603050405020304" pitchFamily="18" charset="0"/>
              </a:endParaRPr>
            </a:p>
          </p:txBody>
        </p:sp>
        <p:sp>
          <p:nvSpPr>
            <p:cNvPr id="60425" name="Line 9">
              <a:extLst>
                <a:ext uri="{FF2B5EF4-FFF2-40B4-BE49-F238E27FC236}">
                  <a16:creationId xmlns:a16="http://schemas.microsoft.com/office/drawing/2014/main" id="{81467416-3E9A-48C7-92DB-3431326E9E0A}"/>
                </a:ext>
              </a:extLst>
            </p:cNvPr>
            <p:cNvSpPr>
              <a:spLocks noChangeShapeType="1"/>
            </p:cNvSpPr>
            <p:nvPr/>
          </p:nvSpPr>
          <p:spPr bwMode="auto">
            <a:xfrm flipH="1">
              <a:off x="3152" y="3113"/>
              <a:ext cx="1206" cy="0"/>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26" name="Group 10">
            <a:extLst>
              <a:ext uri="{FF2B5EF4-FFF2-40B4-BE49-F238E27FC236}">
                <a16:creationId xmlns:a16="http://schemas.microsoft.com/office/drawing/2014/main" id="{D69928DA-BC15-46FF-9893-05E19DA241CB}"/>
              </a:ext>
            </a:extLst>
          </p:cNvPr>
          <p:cNvGrpSpPr>
            <a:grpSpLocks/>
          </p:cNvGrpSpPr>
          <p:nvPr/>
        </p:nvGrpSpPr>
        <p:grpSpPr bwMode="auto">
          <a:xfrm>
            <a:off x="4208431" y="2997197"/>
            <a:ext cx="6099207" cy="944395"/>
            <a:chOff x="3152" y="1888"/>
            <a:chExt cx="2381" cy="368"/>
          </a:xfrm>
        </p:grpSpPr>
        <p:sp>
          <p:nvSpPr>
            <p:cNvPr id="60427" name="Text Box 11">
              <a:extLst>
                <a:ext uri="{FF2B5EF4-FFF2-40B4-BE49-F238E27FC236}">
                  <a16:creationId xmlns:a16="http://schemas.microsoft.com/office/drawing/2014/main" id="{5969D0CF-A973-46C2-BA24-11830855EC17}"/>
                </a:ext>
              </a:extLst>
            </p:cNvPr>
            <p:cNvSpPr txBox="1">
              <a:spLocks noChangeArrowheads="1"/>
            </p:cNvSpPr>
            <p:nvPr/>
          </p:nvSpPr>
          <p:spPr bwMode="auto">
            <a:xfrm>
              <a:off x="4513" y="1888"/>
              <a:ext cx="1020" cy="368"/>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en-US" sz="3200" b="1">
                  <a:solidFill>
                    <a:srgbClr val="FF9900"/>
                  </a:solidFill>
                  <a:latin typeface="Times New Roman" panose="02020603050405020304" pitchFamily="18" charset="0"/>
                  <a:cs typeface="Times New Roman" panose="02020603050405020304" pitchFamily="18" charset="0"/>
                </a:rPr>
                <a:t>الساق</a:t>
              </a:r>
              <a:endParaRPr lang="en-US" altLang="en-US" sz="3200" b="1">
                <a:solidFill>
                  <a:srgbClr val="FF9900"/>
                </a:solidFill>
                <a:latin typeface="Times New Roman" panose="02020603050405020304" pitchFamily="18" charset="0"/>
                <a:cs typeface="Times New Roman" panose="02020603050405020304" pitchFamily="18" charset="0"/>
              </a:endParaRPr>
            </a:p>
          </p:txBody>
        </p:sp>
        <p:sp>
          <p:nvSpPr>
            <p:cNvPr id="60428" name="Line 12">
              <a:extLst>
                <a:ext uri="{FF2B5EF4-FFF2-40B4-BE49-F238E27FC236}">
                  <a16:creationId xmlns:a16="http://schemas.microsoft.com/office/drawing/2014/main" id="{799DF074-CC8B-4B1B-A7FB-C8D70405E029}"/>
                </a:ext>
              </a:extLst>
            </p:cNvPr>
            <p:cNvSpPr>
              <a:spLocks noChangeShapeType="1"/>
            </p:cNvSpPr>
            <p:nvPr/>
          </p:nvSpPr>
          <p:spPr bwMode="auto">
            <a:xfrm flipH="1">
              <a:off x="3152" y="2069"/>
              <a:ext cx="1206" cy="0"/>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29" name="Group 13">
            <a:extLst>
              <a:ext uri="{FF2B5EF4-FFF2-40B4-BE49-F238E27FC236}">
                <a16:creationId xmlns:a16="http://schemas.microsoft.com/office/drawing/2014/main" id="{DFB8BAFD-64E7-43B2-8325-0E436467BD7F}"/>
              </a:ext>
            </a:extLst>
          </p:cNvPr>
          <p:cNvGrpSpPr>
            <a:grpSpLocks/>
          </p:cNvGrpSpPr>
          <p:nvPr/>
        </p:nvGrpSpPr>
        <p:grpSpPr bwMode="auto">
          <a:xfrm>
            <a:off x="5540687" y="1628773"/>
            <a:ext cx="4838390" cy="872933"/>
            <a:chOff x="3152" y="1026"/>
            <a:chExt cx="2426" cy="368"/>
          </a:xfrm>
        </p:grpSpPr>
        <p:sp>
          <p:nvSpPr>
            <p:cNvPr id="60430" name="Text Box 14">
              <a:extLst>
                <a:ext uri="{FF2B5EF4-FFF2-40B4-BE49-F238E27FC236}">
                  <a16:creationId xmlns:a16="http://schemas.microsoft.com/office/drawing/2014/main" id="{4AAC2551-A753-4EF9-8079-67B7FC1F760E}"/>
                </a:ext>
              </a:extLst>
            </p:cNvPr>
            <p:cNvSpPr txBox="1">
              <a:spLocks noChangeArrowheads="1"/>
            </p:cNvSpPr>
            <p:nvPr/>
          </p:nvSpPr>
          <p:spPr bwMode="auto">
            <a:xfrm>
              <a:off x="4558" y="1026"/>
              <a:ext cx="1020" cy="368"/>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en-US" sz="3200" b="1">
                  <a:solidFill>
                    <a:schemeClr val="folHlink"/>
                  </a:solidFill>
                  <a:latin typeface="Times New Roman" panose="02020603050405020304" pitchFamily="18" charset="0"/>
                  <a:cs typeface="Times New Roman" panose="02020603050405020304" pitchFamily="18" charset="0"/>
                </a:rPr>
                <a:t>الاوراق</a:t>
              </a:r>
              <a:endParaRPr lang="en-US" altLang="en-US" sz="3200" b="1">
                <a:solidFill>
                  <a:schemeClr val="folHlink"/>
                </a:solidFill>
                <a:latin typeface="Times New Roman" panose="02020603050405020304" pitchFamily="18" charset="0"/>
                <a:cs typeface="Times New Roman" panose="02020603050405020304" pitchFamily="18" charset="0"/>
              </a:endParaRPr>
            </a:p>
          </p:txBody>
        </p:sp>
        <p:sp>
          <p:nvSpPr>
            <p:cNvPr id="60431" name="Line 15">
              <a:extLst>
                <a:ext uri="{FF2B5EF4-FFF2-40B4-BE49-F238E27FC236}">
                  <a16:creationId xmlns:a16="http://schemas.microsoft.com/office/drawing/2014/main" id="{59F2BA9A-2D9F-4959-9026-7E450B9D8944}"/>
                </a:ext>
              </a:extLst>
            </p:cNvPr>
            <p:cNvSpPr>
              <a:spLocks noChangeShapeType="1"/>
            </p:cNvSpPr>
            <p:nvPr/>
          </p:nvSpPr>
          <p:spPr bwMode="auto">
            <a:xfrm flipH="1">
              <a:off x="3152" y="1162"/>
              <a:ext cx="1206" cy="0"/>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صورة 2">
            <a:hlinkClick r:id="rId4"/>
            <a:extLst>
              <a:ext uri="{FF2B5EF4-FFF2-40B4-BE49-F238E27FC236}">
                <a16:creationId xmlns:a16="http://schemas.microsoft.com/office/drawing/2014/main" id="{F5CFBC9A-9118-013F-C83F-9991D7734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104" y="5696279"/>
            <a:ext cx="1161721" cy="1161721"/>
          </a:xfrm>
          <a:prstGeom prst="rect">
            <a:avLst/>
          </a:prstGeom>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slide(fromRight)">
                                      <p:cBhvr>
                                        <p:cTn id="7" dur="1000"/>
                                        <p:tgtEl>
                                          <p:spTgt spid="60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nodeType="clickEffect">
                                  <p:stCondLst>
                                    <p:cond delay="0"/>
                                  </p:stCondLst>
                                  <p:childTnLst>
                                    <p:set>
                                      <p:cBhvr>
                                        <p:cTn id="11" dur="1" fill="hold">
                                          <p:stCondLst>
                                            <p:cond delay="0"/>
                                          </p:stCondLst>
                                        </p:cTn>
                                        <p:tgtEl>
                                          <p:spTgt spid="60429"/>
                                        </p:tgtEl>
                                        <p:attrNameLst>
                                          <p:attrName>style.visibility</p:attrName>
                                        </p:attrNameLst>
                                      </p:cBhvr>
                                      <p:to>
                                        <p:strVal val="visible"/>
                                      </p:to>
                                    </p:set>
                                    <p:animEffect transition="in" filter="slide(fromRight)">
                                      <p:cBhvr>
                                        <p:cTn id="12" dur="1000"/>
                                        <p:tgtEl>
                                          <p:spTgt spid="604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2" fill="hold" nodeType="clickEffect">
                                  <p:stCondLst>
                                    <p:cond delay="0"/>
                                  </p:stCondLst>
                                  <p:childTnLst>
                                    <p:set>
                                      <p:cBhvr>
                                        <p:cTn id="16" dur="1" fill="hold">
                                          <p:stCondLst>
                                            <p:cond delay="0"/>
                                          </p:stCondLst>
                                        </p:cTn>
                                        <p:tgtEl>
                                          <p:spTgt spid="60426"/>
                                        </p:tgtEl>
                                        <p:attrNameLst>
                                          <p:attrName>style.visibility</p:attrName>
                                        </p:attrNameLst>
                                      </p:cBhvr>
                                      <p:to>
                                        <p:strVal val="visible"/>
                                      </p:to>
                                    </p:set>
                                    <p:animEffect transition="in" filter="slide(fromRight)">
                                      <p:cBhvr>
                                        <p:cTn id="17" dur="1000"/>
                                        <p:tgtEl>
                                          <p:spTgt spid="604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2" fill="hold" nodeType="clickEffect">
                                  <p:stCondLst>
                                    <p:cond delay="0"/>
                                  </p:stCondLst>
                                  <p:childTnLst>
                                    <p:set>
                                      <p:cBhvr>
                                        <p:cTn id="21" dur="1" fill="hold">
                                          <p:stCondLst>
                                            <p:cond delay="0"/>
                                          </p:stCondLst>
                                        </p:cTn>
                                        <p:tgtEl>
                                          <p:spTgt spid="60423"/>
                                        </p:tgtEl>
                                        <p:attrNameLst>
                                          <p:attrName>style.visibility</p:attrName>
                                        </p:attrNameLst>
                                      </p:cBhvr>
                                      <p:to>
                                        <p:strVal val="visible"/>
                                      </p:to>
                                    </p:set>
                                    <p:animEffect transition="in" filter="slide(fromRight)">
                                      <p:cBhvr>
                                        <p:cTn id="22" dur="10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a:extLst>
              <a:ext uri="{FF2B5EF4-FFF2-40B4-BE49-F238E27FC236}">
                <a16:creationId xmlns:a16="http://schemas.microsoft.com/office/drawing/2014/main" id="{3B8B18FB-AFDE-4041-BCEF-D2AB2C08648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9068" b="6813"/>
          <a:stretch>
            <a:fillRect/>
          </a:stretch>
        </p:blipFill>
        <p:spPr bwMode="auto">
          <a:xfrm>
            <a:off x="1225550" y="3113088"/>
            <a:ext cx="4595813" cy="3744912"/>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61444" name="Picture 4">
            <a:extLst>
              <a:ext uri="{FF2B5EF4-FFF2-40B4-BE49-F238E27FC236}">
                <a16:creationId xmlns:a16="http://schemas.microsoft.com/office/drawing/2014/main" id="{3DF7440D-F931-40F1-A1E1-B76DBBE79D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3628"/>
          <a:stretch>
            <a:fillRect/>
          </a:stretch>
        </p:blipFill>
        <p:spPr bwMode="auto">
          <a:xfrm>
            <a:off x="6799263" y="3113088"/>
            <a:ext cx="4032250" cy="3744912"/>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61445" name="Text Box 5">
            <a:extLst>
              <a:ext uri="{FF2B5EF4-FFF2-40B4-BE49-F238E27FC236}">
                <a16:creationId xmlns:a16="http://schemas.microsoft.com/office/drawing/2014/main" id="{710B9A80-431C-45BB-83C4-45917492F11E}"/>
              </a:ext>
            </a:extLst>
          </p:cNvPr>
          <p:cNvSpPr txBox="1">
            <a:spLocks noChangeArrowheads="1"/>
          </p:cNvSpPr>
          <p:nvPr/>
        </p:nvSpPr>
        <p:spPr bwMode="auto">
          <a:xfrm>
            <a:off x="1775618" y="594232"/>
            <a:ext cx="8640763" cy="584775"/>
          </a:xfrm>
          <a:prstGeom prst="rect">
            <a:avLst/>
          </a:prstGeom>
          <a:solidFill>
            <a:schemeClr val="accent2">
              <a:lumMod val="75000"/>
              <a:alpha val="70000"/>
            </a:schemeClr>
          </a:solidFill>
          <a:ln w="38100">
            <a:solidFill>
              <a:srgbClr val="00FFFF"/>
            </a:solidFill>
            <a:miter lim="800000"/>
            <a:headEnd/>
            <a:tailEnd/>
          </a:ln>
          <a:effec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99FF33"/>
              </a:buClr>
              <a:buFont typeface="Wingdings" panose="05000000000000000000" pitchFamily="2" charset="2"/>
              <a:buAutoNum type="arabicParenR"/>
            </a:pPr>
            <a:r>
              <a:rPr lang="ar-SA" altLang="en-US" sz="3200" b="1" dirty="0">
                <a:solidFill>
                  <a:schemeClr val="bg1"/>
                </a:solidFill>
              </a:rPr>
              <a:t> تختلف النباتات في حجومها .</a:t>
            </a:r>
          </a:p>
        </p:txBody>
      </p:sp>
      <p:sp>
        <p:nvSpPr>
          <p:cNvPr id="61446" name="Text Box 6">
            <a:extLst>
              <a:ext uri="{FF2B5EF4-FFF2-40B4-BE49-F238E27FC236}">
                <a16:creationId xmlns:a16="http://schemas.microsoft.com/office/drawing/2014/main" id="{1733EE6A-131E-4029-AECF-C3DB426906C1}"/>
              </a:ext>
            </a:extLst>
          </p:cNvPr>
          <p:cNvSpPr txBox="1">
            <a:spLocks noChangeArrowheads="1"/>
          </p:cNvSpPr>
          <p:nvPr/>
        </p:nvSpPr>
        <p:spPr bwMode="auto">
          <a:xfrm>
            <a:off x="7162801" y="1628775"/>
            <a:ext cx="3527425"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Char char="§"/>
            </a:pPr>
            <a:r>
              <a:rPr lang="ar-SA" altLang="en-US" sz="3200" b="1">
                <a:solidFill>
                  <a:schemeClr val="bg1"/>
                </a:solidFill>
              </a:rPr>
              <a:t>منها نباتات مجهرية.</a:t>
            </a:r>
          </a:p>
        </p:txBody>
      </p:sp>
      <p:sp>
        <p:nvSpPr>
          <p:cNvPr id="61447" name="Text Box 7">
            <a:extLst>
              <a:ext uri="{FF2B5EF4-FFF2-40B4-BE49-F238E27FC236}">
                <a16:creationId xmlns:a16="http://schemas.microsoft.com/office/drawing/2014/main" id="{56095CF0-9218-46F2-9AFD-7BAA66557993}"/>
              </a:ext>
            </a:extLst>
          </p:cNvPr>
          <p:cNvSpPr txBox="1">
            <a:spLocks noChangeArrowheads="1"/>
          </p:cNvSpPr>
          <p:nvPr/>
        </p:nvSpPr>
        <p:spPr bwMode="auto">
          <a:xfrm>
            <a:off x="876301" y="1628776"/>
            <a:ext cx="5343524"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Char char="§"/>
            </a:pPr>
            <a:r>
              <a:rPr lang="ar-SA" altLang="en-US" sz="3200" b="1" dirty="0">
                <a:solidFill>
                  <a:schemeClr val="bg1"/>
                </a:solidFill>
              </a:rPr>
              <a:t>منها اشجار عملاقة قد تصل 100 م</a:t>
            </a:r>
          </a:p>
        </p:txBody>
      </p:sp>
      <p:sp>
        <p:nvSpPr>
          <p:cNvPr id="61448" name="Text Box 8">
            <a:extLst>
              <a:ext uri="{FF2B5EF4-FFF2-40B4-BE49-F238E27FC236}">
                <a16:creationId xmlns:a16="http://schemas.microsoft.com/office/drawing/2014/main" id="{2EE71D2F-A9E1-434D-846F-DA3AB6825DA5}"/>
              </a:ext>
            </a:extLst>
          </p:cNvPr>
          <p:cNvSpPr txBox="1">
            <a:spLocks noChangeArrowheads="1"/>
          </p:cNvSpPr>
          <p:nvPr/>
        </p:nvSpPr>
        <p:spPr bwMode="auto">
          <a:xfrm>
            <a:off x="2495550" y="2420939"/>
            <a:ext cx="3168650"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a:solidFill>
                  <a:srgbClr val="FF9900"/>
                </a:solidFill>
              </a:rPr>
              <a:t>شجرة الخشب الاحمر </a:t>
            </a:r>
          </a:p>
        </p:txBody>
      </p:sp>
      <p:sp>
        <p:nvSpPr>
          <p:cNvPr id="61449" name="Text Box 9">
            <a:extLst>
              <a:ext uri="{FF2B5EF4-FFF2-40B4-BE49-F238E27FC236}">
                <a16:creationId xmlns:a16="http://schemas.microsoft.com/office/drawing/2014/main" id="{5E08C116-B251-4C19-AE2A-7F178D107A49}"/>
              </a:ext>
            </a:extLst>
          </p:cNvPr>
          <p:cNvSpPr txBox="1">
            <a:spLocks noChangeArrowheads="1"/>
          </p:cNvSpPr>
          <p:nvPr/>
        </p:nvSpPr>
        <p:spPr bwMode="auto">
          <a:xfrm>
            <a:off x="7412038" y="2420939"/>
            <a:ext cx="2990850" cy="584775"/>
          </a:xfrm>
          <a:prstGeom prst="rect">
            <a:avLst/>
          </a:prstGeom>
          <a:solidFill>
            <a:schemeClr val="tx1">
              <a:alpha val="70000"/>
            </a:schemeClr>
          </a:solidFill>
          <a:ln w="3810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200" b="1">
                <a:solidFill>
                  <a:srgbClr val="FF9900"/>
                </a:solidFill>
              </a:rPr>
              <a:t>السرخسيات المائية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1000"/>
                                        <p:tgtEl>
                                          <p:spTgt spid="61445"/>
                                        </p:tgtEl>
                                      </p:cBhvr>
                                    </p:animEffect>
                                    <p:anim calcmode="lin" valueType="num">
                                      <p:cBhvr>
                                        <p:cTn id="8" dur="1000" fill="hold"/>
                                        <p:tgtEl>
                                          <p:spTgt spid="61445"/>
                                        </p:tgtEl>
                                        <p:attrNameLst>
                                          <p:attrName>ppt_x</p:attrName>
                                        </p:attrNameLst>
                                      </p:cBhvr>
                                      <p:tavLst>
                                        <p:tav tm="0">
                                          <p:val>
                                            <p:strVal val="#ppt_x"/>
                                          </p:val>
                                        </p:tav>
                                        <p:tav tm="100000">
                                          <p:val>
                                            <p:strVal val="#ppt_x"/>
                                          </p:val>
                                        </p:tav>
                                      </p:tavLst>
                                    </p:anim>
                                    <p:anim calcmode="lin" valueType="num">
                                      <p:cBhvr>
                                        <p:cTn id="9" dur="900" decel="100000" fill="hold"/>
                                        <p:tgtEl>
                                          <p:spTgt spid="6144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144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1446"/>
                                        </p:tgtEl>
                                        <p:attrNameLst>
                                          <p:attrName>style.visibility</p:attrName>
                                        </p:attrNameLst>
                                      </p:cBhvr>
                                      <p:to>
                                        <p:strVal val="visible"/>
                                      </p:to>
                                    </p:set>
                                    <p:animEffect transition="in" filter="fade">
                                      <p:cBhvr>
                                        <p:cTn id="13" dur="1000"/>
                                        <p:tgtEl>
                                          <p:spTgt spid="61446"/>
                                        </p:tgtEl>
                                      </p:cBhvr>
                                    </p:animEffect>
                                    <p:anim calcmode="lin" valueType="num">
                                      <p:cBhvr>
                                        <p:cTn id="14" dur="1000" fill="hold"/>
                                        <p:tgtEl>
                                          <p:spTgt spid="61446"/>
                                        </p:tgtEl>
                                        <p:attrNameLst>
                                          <p:attrName>ppt_x</p:attrName>
                                        </p:attrNameLst>
                                      </p:cBhvr>
                                      <p:tavLst>
                                        <p:tav tm="0">
                                          <p:val>
                                            <p:strVal val="#ppt_x"/>
                                          </p:val>
                                        </p:tav>
                                        <p:tav tm="100000">
                                          <p:val>
                                            <p:strVal val="#ppt_x"/>
                                          </p:val>
                                        </p:tav>
                                      </p:tavLst>
                                    </p:anim>
                                    <p:anim calcmode="lin" valueType="num">
                                      <p:cBhvr>
                                        <p:cTn id="15" dur="900" decel="100000" fill="hold"/>
                                        <p:tgtEl>
                                          <p:spTgt spid="6144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1446"/>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61449"/>
                                        </p:tgtEl>
                                        <p:attrNameLst>
                                          <p:attrName>style.visibility</p:attrName>
                                        </p:attrNameLst>
                                      </p:cBhvr>
                                      <p:to>
                                        <p:strVal val="visible"/>
                                      </p:to>
                                    </p:set>
                                    <p:animEffect transition="in" filter="fade">
                                      <p:cBhvr>
                                        <p:cTn id="21" dur="770" decel="100000"/>
                                        <p:tgtEl>
                                          <p:spTgt spid="61449"/>
                                        </p:tgtEl>
                                      </p:cBhvr>
                                    </p:animEffect>
                                    <p:animScale>
                                      <p:cBhvr>
                                        <p:cTn id="22" dur="770" decel="100000"/>
                                        <p:tgtEl>
                                          <p:spTgt spid="61449"/>
                                        </p:tgtEl>
                                      </p:cBhvr>
                                      <p:from x="10000" y="10000"/>
                                      <p:to x="200000" y="450000"/>
                                    </p:animScale>
                                    <p:animScale>
                                      <p:cBhvr>
                                        <p:cTn id="23" dur="1230" accel="100000" fill="hold">
                                          <p:stCondLst>
                                            <p:cond delay="770"/>
                                          </p:stCondLst>
                                        </p:cTn>
                                        <p:tgtEl>
                                          <p:spTgt spid="61449"/>
                                        </p:tgtEl>
                                      </p:cBhvr>
                                      <p:from x="200000" y="450000"/>
                                      <p:to x="100000" y="100000"/>
                                    </p:animScale>
                                    <p:set>
                                      <p:cBhvr>
                                        <p:cTn id="24" dur="770" fill="hold"/>
                                        <p:tgtEl>
                                          <p:spTgt spid="61449"/>
                                        </p:tgtEl>
                                        <p:attrNameLst>
                                          <p:attrName>ppt_x</p:attrName>
                                        </p:attrNameLst>
                                      </p:cBhvr>
                                      <p:to>
                                        <p:strVal val="(0.5)"/>
                                      </p:to>
                                    </p:set>
                                    <p:anim from="(0.5)" to="(#ppt_x)" calcmode="lin" valueType="num">
                                      <p:cBhvr>
                                        <p:cTn id="25" dur="1230" accel="100000" fill="hold">
                                          <p:stCondLst>
                                            <p:cond delay="770"/>
                                          </p:stCondLst>
                                        </p:cTn>
                                        <p:tgtEl>
                                          <p:spTgt spid="61449"/>
                                        </p:tgtEl>
                                        <p:attrNameLst>
                                          <p:attrName>ppt_x</p:attrName>
                                        </p:attrNameLst>
                                      </p:cBhvr>
                                    </p:anim>
                                    <p:set>
                                      <p:cBhvr>
                                        <p:cTn id="26" dur="770" fill="hold"/>
                                        <p:tgtEl>
                                          <p:spTgt spid="61449"/>
                                        </p:tgtEl>
                                        <p:attrNameLst>
                                          <p:attrName>ppt_y</p:attrName>
                                        </p:attrNameLst>
                                      </p:cBhvr>
                                      <p:to>
                                        <p:strVal val="(#ppt_y+0.4)"/>
                                      </p:to>
                                    </p:set>
                                    <p:anim from="(#ppt_y+0.4)" to="(#ppt_y)" calcmode="lin" valueType="num">
                                      <p:cBhvr>
                                        <p:cTn id="27" dur="1230" accel="100000" fill="hold">
                                          <p:stCondLst>
                                            <p:cond delay="770"/>
                                          </p:stCondLst>
                                        </p:cTn>
                                        <p:tgtEl>
                                          <p:spTgt spid="61449"/>
                                        </p:tgtEl>
                                        <p:attrNameLst>
                                          <p:attrName>ppt_y</p:attrName>
                                        </p:attrNameLst>
                                      </p:cBhvr>
                                    </p:anim>
                                  </p:childTnLst>
                                </p:cTn>
                              </p:par>
                              <p:par>
                                <p:cTn id="28" presetID="51" presetClass="entr" presetSubtype="0" fill="hold" nodeType="withEffect">
                                  <p:stCondLst>
                                    <p:cond delay="0"/>
                                  </p:stCondLst>
                                  <p:childTnLst>
                                    <p:set>
                                      <p:cBhvr>
                                        <p:cTn id="29" dur="1" fill="hold">
                                          <p:stCondLst>
                                            <p:cond delay="0"/>
                                          </p:stCondLst>
                                        </p:cTn>
                                        <p:tgtEl>
                                          <p:spTgt spid="61444"/>
                                        </p:tgtEl>
                                        <p:attrNameLst>
                                          <p:attrName>style.visibility</p:attrName>
                                        </p:attrNameLst>
                                      </p:cBhvr>
                                      <p:to>
                                        <p:strVal val="visible"/>
                                      </p:to>
                                    </p:set>
                                    <p:animEffect transition="in" filter="fade">
                                      <p:cBhvr>
                                        <p:cTn id="30" dur="770" decel="100000"/>
                                        <p:tgtEl>
                                          <p:spTgt spid="61444"/>
                                        </p:tgtEl>
                                      </p:cBhvr>
                                    </p:animEffect>
                                    <p:animScale>
                                      <p:cBhvr>
                                        <p:cTn id="31" dur="770" decel="100000"/>
                                        <p:tgtEl>
                                          <p:spTgt spid="61444"/>
                                        </p:tgtEl>
                                      </p:cBhvr>
                                      <p:from x="10000" y="10000"/>
                                      <p:to x="200000" y="450000"/>
                                    </p:animScale>
                                    <p:animScale>
                                      <p:cBhvr>
                                        <p:cTn id="32" dur="1230" accel="100000" fill="hold">
                                          <p:stCondLst>
                                            <p:cond delay="770"/>
                                          </p:stCondLst>
                                        </p:cTn>
                                        <p:tgtEl>
                                          <p:spTgt spid="61444"/>
                                        </p:tgtEl>
                                      </p:cBhvr>
                                      <p:from x="200000" y="450000"/>
                                      <p:to x="100000" y="100000"/>
                                    </p:animScale>
                                    <p:set>
                                      <p:cBhvr>
                                        <p:cTn id="33" dur="770" fill="hold"/>
                                        <p:tgtEl>
                                          <p:spTgt spid="61444"/>
                                        </p:tgtEl>
                                        <p:attrNameLst>
                                          <p:attrName>ppt_x</p:attrName>
                                        </p:attrNameLst>
                                      </p:cBhvr>
                                      <p:to>
                                        <p:strVal val="(0.5)"/>
                                      </p:to>
                                    </p:set>
                                    <p:anim from="(0.5)" to="(#ppt_x)" calcmode="lin" valueType="num">
                                      <p:cBhvr>
                                        <p:cTn id="34" dur="1230" accel="100000" fill="hold">
                                          <p:stCondLst>
                                            <p:cond delay="770"/>
                                          </p:stCondLst>
                                        </p:cTn>
                                        <p:tgtEl>
                                          <p:spTgt spid="61444"/>
                                        </p:tgtEl>
                                        <p:attrNameLst>
                                          <p:attrName>ppt_x</p:attrName>
                                        </p:attrNameLst>
                                      </p:cBhvr>
                                    </p:anim>
                                    <p:set>
                                      <p:cBhvr>
                                        <p:cTn id="35" dur="770" fill="hold"/>
                                        <p:tgtEl>
                                          <p:spTgt spid="61444"/>
                                        </p:tgtEl>
                                        <p:attrNameLst>
                                          <p:attrName>ppt_y</p:attrName>
                                        </p:attrNameLst>
                                      </p:cBhvr>
                                      <p:to>
                                        <p:strVal val="(#ppt_y+0.4)"/>
                                      </p:to>
                                    </p:set>
                                    <p:anim from="(#ppt_y+0.4)" to="(#ppt_y)" calcmode="lin" valueType="num">
                                      <p:cBhvr>
                                        <p:cTn id="36" dur="1230" accel="100000" fill="hold">
                                          <p:stCondLst>
                                            <p:cond delay="770"/>
                                          </p:stCondLst>
                                        </p:cTn>
                                        <p:tgtEl>
                                          <p:spTgt spid="61444"/>
                                        </p:tgtEl>
                                        <p:attrNameLst>
                                          <p:attrName>ppt_y</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61447"/>
                                        </p:tgtEl>
                                        <p:attrNameLst>
                                          <p:attrName>style.visibility</p:attrName>
                                        </p:attrNameLst>
                                      </p:cBhvr>
                                      <p:to>
                                        <p:strVal val="visible"/>
                                      </p:to>
                                    </p:set>
                                    <p:animEffect transition="in" filter="fade">
                                      <p:cBhvr>
                                        <p:cTn id="41" dur="1000"/>
                                        <p:tgtEl>
                                          <p:spTgt spid="61447"/>
                                        </p:tgtEl>
                                      </p:cBhvr>
                                    </p:animEffect>
                                    <p:anim calcmode="lin" valueType="num">
                                      <p:cBhvr>
                                        <p:cTn id="42" dur="1000" fill="hold"/>
                                        <p:tgtEl>
                                          <p:spTgt spid="61447"/>
                                        </p:tgtEl>
                                        <p:attrNameLst>
                                          <p:attrName>ppt_x</p:attrName>
                                        </p:attrNameLst>
                                      </p:cBhvr>
                                      <p:tavLst>
                                        <p:tav tm="0">
                                          <p:val>
                                            <p:strVal val="#ppt_x"/>
                                          </p:val>
                                        </p:tav>
                                        <p:tav tm="100000">
                                          <p:val>
                                            <p:strVal val="#ppt_x"/>
                                          </p:val>
                                        </p:tav>
                                      </p:tavLst>
                                    </p:anim>
                                    <p:anim calcmode="lin" valueType="num">
                                      <p:cBhvr>
                                        <p:cTn id="43" dur="900" decel="100000" fill="hold"/>
                                        <p:tgtEl>
                                          <p:spTgt spid="6144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61447"/>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1" presetClass="entr" presetSubtype="0" fill="hold" grpId="0" nodeType="clickEffect">
                                  <p:stCondLst>
                                    <p:cond delay="0"/>
                                  </p:stCondLst>
                                  <p:childTnLst>
                                    <p:set>
                                      <p:cBhvr>
                                        <p:cTn id="48" dur="1" fill="hold">
                                          <p:stCondLst>
                                            <p:cond delay="0"/>
                                          </p:stCondLst>
                                        </p:cTn>
                                        <p:tgtEl>
                                          <p:spTgt spid="61448"/>
                                        </p:tgtEl>
                                        <p:attrNameLst>
                                          <p:attrName>style.visibility</p:attrName>
                                        </p:attrNameLst>
                                      </p:cBhvr>
                                      <p:to>
                                        <p:strVal val="visible"/>
                                      </p:to>
                                    </p:set>
                                    <p:animEffect transition="in" filter="fade">
                                      <p:cBhvr>
                                        <p:cTn id="49" dur="770" decel="100000"/>
                                        <p:tgtEl>
                                          <p:spTgt spid="61448"/>
                                        </p:tgtEl>
                                      </p:cBhvr>
                                    </p:animEffect>
                                    <p:animScale>
                                      <p:cBhvr>
                                        <p:cTn id="50" dur="770" decel="100000"/>
                                        <p:tgtEl>
                                          <p:spTgt spid="61448"/>
                                        </p:tgtEl>
                                      </p:cBhvr>
                                      <p:from x="10000" y="10000"/>
                                      <p:to x="200000" y="450000"/>
                                    </p:animScale>
                                    <p:animScale>
                                      <p:cBhvr>
                                        <p:cTn id="51" dur="1230" accel="100000" fill="hold">
                                          <p:stCondLst>
                                            <p:cond delay="770"/>
                                          </p:stCondLst>
                                        </p:cTn>
                                        <p:tgtEl>
                                          <p:spTgt spid="61448"/>
                                        </p:tgtEl>
                                      </p:cBhvr>
                                      <p:from x="200000" y="450000"/>
                                      <p:to x="100000" y="100000"/>
                                    </p:animScale>
                                    <p:set>
                                      <p:cBhvr>
                                        <p:cTn id="52" dur="770" fill="hold"/>
                                        <p:tgtEl>
                                          <p:spTgt spid="61448"/>
                                        </p:tgtEl>
                                        <p:attrNameLst>
                                          <p:attrName>ppt_x</p:attrName>
                                        </p:attrNameLst>
                                      </p:cBhvr>
                                      <p:to>
                                        <p:strVal val="(0.5)"/>
                                      </p:to>
                                    </p:set>
                                    <p:anim from="(0.5)" to="(#ppt_x)" calcmode="lin" valueType="num">
                                      <p:cBhvr>
                                        <p:cTn id="53" dur="1230" accel="100000" fill="hold">
                                          <p:stCondLst>
                                            <p:cond delay="770"/>
                                          </p:stCondLst>
                                        </p:cTn>
                                        <p:tgtEl>
                                          <p:spTgt spid="61448"/>
                                        </p:tgtEl>
                                        <p:attrNameLst>
                                          <p:attrName>ppt_x</p:attrName>
                                        </p:attrNameLst>
                                      </p:cBhvr>
                                    </p:anim>
                                    <p:set>
                                      <p:cBhvr>
                                        <p:cTn id="54" dur="770" fill="hold"/>
                                        <p:tgtEl>
                                          <p:spTgt spid="61448"/>
                                        </p:tgtEl>
                                        <p:attrNameLst>
                                          <p:attrName>ppt_y</p:attrName>
                                        </p:attrNameLst>
                                      </p:cBhvr>
                                      <p:to>
                                        <p:strVal val="(#ppt_y+0.4)"/>
                                      </p:to>
                                    </p:set>
                                    <p:anim from="(#ppt_y+0.4)" to="(#ppt_y)" calcmode="lin" valueType="num">
                                      <p:cBhvr>
                                        <p:cTn id="55" dur="1230" accel="100000" fill="hold">
                                          <p:stCondLst>
                                            <p:cond delay="770"/>
                                          </p:stCondLst>
                                        </p:cTn>
                                        <p:tgtEl>
                                          <p:spTgt spid="61448"/>
                                        </p:tgtEl>
                                        <p:attrNameLst>
                                          <p:attrName>ppt_y</p:attrName>
                                        </p:attrNameLst>
                                      </p:cBhvr>
                                    </p:anim>
                                  </p:childTnLst>
                                </p:cTn>
                              </p:par>
                              <p:par>
                                <p:cTn id="56" presetID="51" presetClass="entr" presetSubtype="0" fill="hold" nodeType="withEffect">
                                  <p:stCondLst>
                                    <p:cond delay="0"/>
                                  </p:stCondLst>
                                  <p:childTnLst>
                                    <p:set>
                                      <p:cBhvr>
                                        <p:cTn id="57" dur="1" fill="hold">
                                          <p:stCondLst>
                                            <p:cond delay="0"/>
                                          </p:stCondLst>
                                        </p:cTn>
                                        <p:tgtEl>
                                          <p:spTgt spid="61443"/>
                                        </p:tgtEl>
                                        <p:attrNameLst>
                                          <p:attrName>style.visibility</p:attrName>
                                        </p:attrNameLst>
                                      </p:cBhvr>
                                      <p:to>
                                        <p:strVal val="visible"/>
                                      </p:to>
                                    </p:set>
                                    <p:animEffect transition="in" filter="fade">
                                      <p:cBhvr>
                                        <p:cTn id="58" dur="770" decel="100000"/>
                                        <p:tgtEl>
                                          <p:spTgt spid="61443"/>
                                        </p:tgtEl>
                                      </p:cBhvr>
                                    </p:animEffect>
                                    <p:animScale>
                                      <p:cBhvr>
                                        <p:cTn id="59" dur="770" decel="100000"/>
                                        <p:tgtEl>
                                          <p:spTgt spid="61443"/>
                                        </p:tgtEl>
                                      </p:cBhvr>
                                      <p:from x="10000" y="10000"/>
                                      <p:to x="200000" y="450000"/>
                                    </p:animScale>
                                    <p:animScale>
                                      <p:cBhvr>
                                        <p:cTn id="60" dur="1230" accel="100000" fill="hold">
                                          <p:stCondLst>
                                            <p:cond delay="770"/>
                                          </p:stCondLst>
                                        </p:cTn>
                                        <p:tgtEl>
                                          <p:spTgt spid="61443"/>
                                        </p:tgtEl>
                                      </p:cBhvr>
                                      <p:from x="200000" y="450000"/>
                                      <p:to x="100000" y="100000"/>
                                    </p:animScale>
                                    <p:set>
                                      <p:cBhvr>
                                        <p:cTn id="61" dur="770" fill="hold"/>
                                        <p:tgtEl>
                                          <p:spTgt spid="61443"/>
                                        </p:tgtEl>
                                        <p:attrNameLst>
                                          <p:attrName>ppt_x</p:attrName>
                                        </p:attrNameLst>
                                      </p:cBhvr>
                                      <p:to>
                                        <p:strVal val="(0.5)"/>
                                      </p:to>
                                    </p:set>
                                    <p:anim from="(0.5)" to="(#ppt_x)" calcmode="lin" valueType="num">
                                      <p:cBhvr>
                                        <p:cTn id="62" dur="1230" accel="100000" fill="hold">
                                          <p:stCondLst>
                                            <p:cond delay="770"/>
                                          </p:stCondLst>
                                        </p:cTn>
                                        <p:tgtEl>
                                          <p:spTgt spid="61443"/>
                                        </p:tgtEl>
                                        <p:attrNameLst>
                                          <p:attrName>ppt_x</p:attrName>
                                        </p:attrNameLst>
                                      </p:cBhvr>
                                    </p:anim>
                                    <p:set>
                                      <p:cBhvr>
                                        <p:cTn id="63" dur="770" fill="hold"/>
                                        <p:tgtEl>
                                          <p:spTgt spid="61443"/>
                                        </p:tgtEl>
                                        <p:attrNameLst>
                                          <p:attrName>ppt_y</p:attrName>
                                        </p:attrNameLst>
                                      </p:cBhvr>
                                      <p:to>
                                        <p:strVal val="(#ppt_y+0.4)"/>
                                      </p:to>
                                    </p:set>
                                    <p:anim from="(#ppt_y+0.4)" to="(#ppt_y)" calcmode="lin" valueType="num">
                                      <p:cBhvr>
                                        <p:cTn id="64" dur="1230" accel="100000" fill="hold">
                                          <p:stCondLst>
                                            <p:cond delay="770"/>
                                          </p:stCondLst>
                                        </p:cTn>
                                        <p:tgtEl>
                                          <p:spTgt spid="6144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P spid="61446" grpId="0" animBg="1"/>
      <p:bldP spid="61447" grpId="0" animBg="1"/>
      <p:bldP spid="61448" grpId="0" animBg="1"/>
      <p:bldP spid="614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مستطيل مستدير الزوايا 15">
            <a:extLst>
              <a:ext uri="{FF2B5EF4-FFF2-40B4-BE49-F238E27FC236}">
                <a16:creationId xmlns:a16="http://schemas.microsoft.com/office/drawing/2014/main" id="{F42E1E4B-C0F8-43BE-A45B-1CF092030CF4}"/>
              </a:ext>
            </a:extLst>
          </p:cNvPr>
          <p:cNvSpPr/>
          <p:nvPr/>
        </p:nvSpPr>
        <p:spPr>
          <a:xfrm>
            <a:off x="9085001" y="150814"/>
            <a:ext cx="3018766" cy="2256216"/>
          </a:xfrm>
          <a:prstGeom prst="cloudCallout">
            <a:avLst>
              <a:gd name="adj1" fmla="val -66269"/>
              <a:gd name="adj2" fmla="val 24876"/>
            </a:avLst>
          </a:prstGeom>
          <a:solidFill>
            <a:srgbClr val="E1DD30"/>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r>
              <a:rPr lang="ar-SA" altLang="en-US" sz="3600" b="1" dirty="0">
                <a:solidFill>
                  <a:schemeClr val="tx1"/>
                </a:solidFill>
              </a:rPr>
              <a:t>2) للنباتات جذور أو اشباه جذور </a:t>
            </a:r>
            <a:r>
              <a:rPr lang="ar-SA" sz="3600" b="1" dirty="0">
                <a:solidFill>
                  <a:schemeClr val="accent5">
                    <a:lumMod val="75000"/>
                  </a:schemeClr>
                </a:solidFill>
                <a:cs typeface="DecoType Naskh Special" panose="02010000000000000000" pitchFamily="2" charset="-78"/>
              </a:rPr>
              <a:t> </a:t>
            </a:r>
            <a:endParaRPr lang="ar-SA" sz="3600" b="1" dirty="0">
              <a:solidFill>
                <a:schemeClr val="tx1"/>
              </a:solidFill>
              <a:cs typeface="DecoType Naskh Special" panose="02010000000000000000" pitchFamily="2" charset="-78"/>
            </a:endParaRPr>
          </a:p>
        </p:txBody>
      </p:sp>
      <p:sp>
        <p:nvSpPr>
          <p:cNvPr id="28" name="Rectangle 4">
            <a:extLst>
              <a:ext uri="{FF2B5EF4-FFF2-40B4-BE49-F238E27FC236}">
                <a16:creationId xmlns:a16="http://schemas.microsoft.com/office/drawing/2014/main" id="{E1DA4181-FDB5-450B-AF59-9649897896BD}"/>
              </a:ext>
            </a:extLst>
          </p:cNvPr>
          <p:cNvSpPr txBox="1">
            <a:spLocks noChangeArrowheads="1"/>
          </p:cNvSpPr>
          <p:nvPr/>
        </p:nvSpPr>
        <p:spPr bwMode="auto">
          <a:xfrm>
            <a:off x="8633884" y="3828299"/>
            <a:ext cx="3469883" cy="2392392"/>
          </a:xfrm>
          <a:prstGeom prst="roundRect">
            <a:avLst/>
          </a:prstGeom>
          <a:solidFill>
            <a:srgbClr val="BCCA74"/>
          </a:solidFill>
          <a:ln/>
        </p:spPr>
        <p:style>
          <a:lnRef idx="3">
            <a:schemeClr val="lt1"/>
          </a:lnRef>
          <a:fillRef idx="1">
            <a:schemeClr val="accent4"/>
          </a:fillRef>
          <a:effectRef idx="1">
            <a:schemeClr val="accent4"/>
          </a:effectRef>
          <a:fontRef idx="minor">
            <a:schemeClr val="lt1"/>
          </a:fontRef>
        </p:style>
        <p:txBody>
          <a:bodyPr anchor="ct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a:lstStyle>
          <a:p>
            <a:pPr eaLnBrk="1" hangingPunct="1">
              <a:defRPr/>
            </a:pPr>
            <a:r>
              <a:rPr lang="ar-SA" altLang="en-US" sz="3200" b="1" kern="0" dirty="0">
                <a:solidFill>
                  <a:schemeClr val="accent1">
                    <a:lumMod val="25000"/>
                  </a:schemeClr>
                </a:solidFill>
                <a:latin typeface="Calibri" panose="020F0502020204030204" pitchFamily="34" charset="0"/>
                <a:ea typeface="Monotype Koufi" pitchFamily="2" charset="-78"/>
                <a:cs typeface="Calibri" panose="020F0502020204030204" pitchFamily="34" charset="0"/>
              </a:rPr>
              <a:t>تمتلك جذوراً ليفية بدلا من الجذور الحقيقية </a:t>
            </a:r>
            <a:r>
              <a:rPr lang="ar-SA" altLang="ar-SA" sz="3200" b="1" kern="0" dirty="0">
                <a:solidFill>
                  <a:schemeClr val="accent1">
                    <a:lumMod val="25000"/>
                  </a:schemeClr>
                </a:solidFill>
                <a:latin typeface="Calibri" panose="020F0502020204030204" pitchFamily="34" charset="0"/>
                <a:ea typeface="Monotype Koufi" pitchFamily="2" charset="-78"/>
                <a:cs typeface="Calibri" panose="020F0502020204030204" pitchFamily="34" charset="0"/>
              </a:rPr>
              <a:t>  </a:t>
            </a:r>
            <a:endParaRPr lang="en-US" altLang="ar-SA" sz="3200" b="1" kern="0" dirty="0">
              <a:solidFill>
                <a:schemeClr val="accent1">
                  <a:lumMod val="25000"/>
                </a:schemeClr>
              </a:solidFill>
              <a:latin typeface="Calibri" panose="020F0502020204030204" pitchFamily="34" charset="0"/>
              <a:ea typeface="Monotype Koufi" pitchFamily="2" charset="-78"/>
              <a:cs typeface="Calibri" panose="020F0502020204030204" pitchFamily="34" charset="0"/>
            </a:endParaRPr>
          </a:p>
        </p:txBody>
      </p:sp>
      <p:sp>
        <p:nvSpPr>
          <p:cNvPr id="43" name="مستطيل مستدير الزوايا 15">
            <a:extLst>
              <a:ext uri="{FF2B5EF4-FFF2-40B4-BE49-F238E27FC236}">
                <a16:creationId xmlns:a16="http://schemas.microsoft.com/office/drawing/2014/main" id="{FD9C3BFC-4F3F-4B00-AECF-ADEC58D2C7C1}"/>
              </a:ext>
            </a:extLst>
          </p:cNvPr>
          <p:cNvSpPr/>
          <p:nvPr/>
        </p:nvSpPr>
        <p:spPr>
          <a:xfrm rot="20361697">
            <a:off x="2202330" y="2359154"/>
            <a:ext cx="2423965" cy="1465232"/>
          </a:xfrm>
          <a:prstGeom prst="cloudCallout">
            <a:avLst>
              <a:gd name="adj1" fmla="val -30216"/>
              <a:gd name="adj2" fmla="val -182456"/>
            </a:avLst>
          </a:prstGeom>
          <a:solidFill>
            <a:srgbClr val="E1DD30"/>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spcBef>
                <a:spcPct val="50000"/>
              </a:spcBef>
              <a:buClr>
                <a:srgbClr val="FF66FF"/>
              </a:buClr>
              <a:buFont typeface="Wingdings" panose="05000000000000000000" pitchFamily="2" charset="2"/>
              <a:buNone/>
            </a:pPr>
            <a:r>
              <a:rPr lang="ar-SA" altLang="en-US" sz="3600" b="1" dirty="0">
                <a:solidFill>
                  <a:schemeClr val="folHlink"/>
                </a:solidFill>
              </a:rPr>
              <a:t>اهميتها</a:t>
            </a:r>
          </a:p>
          <a:p>
            <a:pPr algn="ctr" rtl="1"/>
            <a:endParaRPr lang="ar-SA" sz="2800" b="1" dirty="0">
              <a:solidFill>
                <a:schemeClr val="tx1"/>
              </a:solidFill>
              <a:cs typeface="DecoType Naskh Special" panose="02010000000000000000" pitchFamily="2" charset="-78"/>
            </a:endParaRPr>
          </a:p>
        </p:txBody>
      </p:sp>
      <p:sp>
        <p:nvSpPr>
          <p:cNvPr id="45" name="مربع نص 44">
            <a:extLst>
              <a:ext uri="{FF2B5EF4-FFF2-40B4-BE49-F238E27FC236}">
                <a16:creationId xmlns:a16="http://schemas.microsoft.com/office/drawing/2014/main" id="{63C40AAF-4B23-4F1B-9EFF-F45FBFCE014F}"/>
              </a:ext>
            </a:extLst>
          </p:cNvPr>
          <p:cNvSpPr txBox="1"/>
          <p:nvPr/>
        </p:nvSpPr>
        <p:spPr>
          <a:xfrm>
            <a:off x="374180" y="4328479"/>
            <a:ext cx="4606125" cy="1736646"/>
          </a:xfrm>
          <a:prstGeom prst="roundRect">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ar-SA" altLang="en-US" sz="32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mj-ea"/>
                <a:cs typeface="Calibri" panose="020F0502020204030204" pitchFamily="34" charset="0"/>
              </a:rPr>
              <a:t>تعمل على تثبيت النبات في الارض أو الصخور وربما على النباتات الاخرى </a:t>
            </a:r>
            <a:r>
              <a:rPr lang="ar-SA" sz="32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mj-ea"/>
                <a:cs typeface="Calibri" panose="020F0502020204030204" pitchFamily="34" charset="0"/>
              </a:rPr>
              <a:t> </a:t>
            </a:r>
          </a:p>
        </p:txBody>
      </p:sp>
      <p:pic>
        <p:nvPicPr>
          <p:cNvPr id="17" name="Picture 2">
            <a:extLst>
              <a:ext uri="{FF2B5EF4-FFF2-40B4-BE49-F238E27FC236}">
                <a16:creationId xmlns:a16="http://schemas.microsoft.com/office/drawing/2014/main" id="{666D61C2-8EDF-47CA-B02E-3D7F00BF0C9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305" y="0"/>
            <a:ext cx="3306445" cy="3443063"/>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3">
            <a:extLst>
              <a:ext uri="{FF2B5EF4-FFF2-40B4-BE49-F238E27FC236}">
                <a16:creationId xmlns:a16="http://schemas.microsoft.com/office/drawing/2014/main" id="{28A2414D-33BE-4CE2-9F67-BB03E668443A}"/>
              </a:ext>
            </a:extLst>
          </p:cNvPr>
          <p:cNvSpPr txBox="1">
            <a:spLocks noChangeArrowheads="1"/>
          </p:cNvSpPr>
          <p:nvPr/>
        </p:nvSpPr>
        <p:spPr bwMode="auto">
          <a:xfrm>
            <a:off x="8286750" y="2768607"/>
            <a:ext cx="3781425" cy="646331"/>
          </a:xfrm>
          <a:prstGeom prst="rect">
            <a:avLst/>
          </a:prstGeom>
          <a:solidFill>
            <a:schemeClr val="accent2">
              <a:lumMod val="75000"/>
              <a:alpha val="70000"/>
            </a:schemeClr>
          </a:solidFill>
          <a:ln w="38100">
            <a:solidFill>
              <a:schemeClr val="accent2">
                <a:lumMod val="20000"/>
                <a:lumOff val="80000"/>
              </a:schemeClr>
            </a:solidFill>
            <a:miter lim="800000"/>
            <a:headEnd/>
            <a:tailEnd/>
          </a:ln>
          <a:effec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FF66FF"/>
              </a:buClr>
              <a:buFont typeface="Wingdings" panose="05000000000000000000" pitchFamily="2" charset="2"/>
              <a:buNone/>
            </a:pPr>
            <a:r>
              <a:rPr lang="ar-SA" altLang="en-US" sz="3600" b="1" dirty="0">
                <a:solidFill>
                  <a:schemeClr val="bg1"/>
                </a:solidFill>
              </a:rPr>
              <a:t>المقصود بأشباه جذور </a:t>
            </a:r>
          </a:p>
        </p:txBody>
      </p:sp>
      <p:pic>
        <p:nvPicPr>
          <p:cNvPr id="2" name="صورة 2">
            <a:extLst>
              <a:ext uri="{FF2B5EF4-FFF2-40B4-BE49-F238E27FC236}">
                <a16:creationId xmlns:a16="http://schemas.microsoft.com/office/drawing/2014/main" id="{CA7AF3B7-0CBC-154F-86D9-45C066CE4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85" y="3693500"/>
            <a:ext cx="3469883" cy="3006604"/>
          </a:xfrm>
          <a:prstGeom prst="rect">
            <a:avLst/>
          </a:prstGeom>
        </p:spPr>
      </p:pic>
    </p:spTree>
    <p:extLst>
      <p:ext uri="{BB962C8B-B14F-4D97-AF65-F5344CB8AC3E}">
        <p14:creationId xmlns:p14="http://schemas.microsoft.com/office/powerpoint/2010/main" val="28287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from="(-#ppt_w/2)" to="(#ppt_x)" calcmode="lin" valueType="num">
                                      <p:cBhvr>
                                        <p:cTn id="12" dur="600" fill="hold">
                                          <p:stCondLst>
                                            <p:cond delay="0"/>
                                          </p:stCondLst>
                                        </p:cTn>
                                        <p:tgtEl>
                                          <p:spTgt spid="28"/>
                                        </p:tgtEl>
                                        <p:attrNameLst>
                                          <p:attrName>ppt_x</p:attrName>
                                        </p:attrNameLst>
                                      </p:cBhvr>
                                    </p:anim>
                                    <p:anim from="0" to="-1.0" calcmode="lin" valueType="num">
                                      <p:cBhvr>
                                        <p:cTn id="13" dur="200" decel="50000" autoRev="1" fill="hold">
                                          <p:stCondLst>
                                            <p:cond delay="600"/>
                                          </p:stCondLst>
                                        </p:cTn>
                                        <p:tgtEl>
                                          <p:spTgt spid="28"/>
                                        </p:tgtEl>
                                        <p:attrNameLst>
                                          <p:attrName>xshear</p:attrName>
                                        </p:attrNameLst>
                                      </p:cBhvr>
                                    </p:anim>
                                    <p:animScale>
                                      <p:cBhvr>
                                        <p:cTn id="14" dur="200" decel="100000" autoRev="1" fill="hold">
                                          <p:stCondLst>
                                            <p:cond delay="600"/>
                                          </p:stCondLst>
                                        </p:cTn>
                                        <p:tgtEl>
                                          <p:spTgt spid="28"/>
                                        </p:tgtEl>
                                      </p:cBhvr>
                                      <p:from x="100000" y="100000"/>
                                      <p:to x="80000" y="100000"/>
                                    </p:animScale>
                                    <p:anim by="(#ppt_h/3+#ppt_w*0.1)" calcmode="lin" valueType="num">
                                      <p:cBhvr additive="sum">
                                        <p:cTn id="15" dur="200" decel="100000" autoRev="1" fill="hold">
                                          <p:stCondLst>
                                            <p:cond delay="600"/>
                                          </p:stCondLst>
                                        </p:cTn>
                                        <p:tgtEl>
                                          <p:spTgt spid="28"/>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heel(1)">
                                      <p:cBhvr>
                                        <p:cTn id="25" dur="20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strVal val="#ppt_w*0.70"/>
                                          </p:val>
                                        </p:tav>
                                        <p:tav tm="100000">
                                          <p:val>
                                            <p:strVal val="#ppt_w"/>
                                          </p:val>
                                        </p:tav>
                                      </p:tavLst>
                                    </p:anim>
                                    <p:anim calcmode="lin" valueType="num">
                                      <p:cBhvr>
                                        <p:cTn id="31" dur="1000" fill="hold"/>
                                        <p:tgtEl>
                                          <p:spTgt spid="18"/>
                                        </p:tgtEl>
                                        <p:attrNameLst>
                                          <p:attrName>ppt_h</p:attrName>
                                        </p:attrNameLst>
                                      </p:cBhvr>
                                      <p:tavLst>
                                        <p:tav tm="0">
                                          <p:val>
                                            <p:strVal val="#ppt_h"/>
                                          </p:val>
                                        </p:tav>
                                        <p:tav tm="100000">
                                          <p:val>
                                            <p:strVal val="#ppt_h"/>
                                          </p:val>
                                        </p:tav>
                                      </p:tavLst>
                                    </p:anim>
                                    <p:animEffect transition="in" filter="fade">
                                      <p:cBhvr>
                                        <p:cTn id="3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3" grpId="0" animBg="1"/>
      <p:bldP spid="45" grpId="0" animBg="1"/>
      <p:bldP spid="18" grpId="0" animBg="1"/>
    </p:bldLst>
  </p:timing>
</p:sld>
</file>

<file path=ppt/theme/theme1.xml><?xml version="1.0" encoding="utf-8"?>
<a:theme xmlns:a="http://schemas.openxmlformats.org/drawingml/2006/main" name="نسق3">
  <a:themeElements>
    <a:clrScheme name="واجهة">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3" id="{E5D32D8C-4033-3C40-8A65-DFE16833BD6E}" vid="{C28A55BD-190F-5649-99B4-DA68BEB64266}"/>
    </a:ext>
  </a:extLst>
</a:theme>
</file>

<file path=ppt/theme/theme2.xml><?xml version="1.0" encoding="utf-8"?>
<a:theme xmlns:a="http://schemas.openxmlformats.org/drawingml/2006/main" name="1_تصميم افتراضي">
  <a:themeElements>
    <a:clrScheme name="1_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802</Words>
  <Application>Microsoft Office PowerPoint</Application>
  <PresentationFormat>شاشة عريضة</PresentationFormat>
  <Paragraphs>151</Paragraphs>
  <Slides>44</Slides>
  <Notes>0</Notes>
  <HiddenSlides>0</HiddenSlides>
  <MMClips>1</MMClips>
  <ScaleCrop>false</ScaleCrop>
  <HeadingPairs>
    <vt:vector size="4" baseType="variant">
      <vt:variant>
        <vt:lpstr>نسق</vt:lpstr>
      </vt:variant>
      <vt:variant>
        <vt:i4>2</vt:i4>
      </vt:variant>
      <vt:variant>
        <vt:lpstr>عناوين الشرائح</vt:lpstr>
      </vt:variant>
      <vt:variant>
        <vt:i4>44</vt:i4>
      </vt:variant>
    </vt:vector>
  </HeadingPairs>
  <TitlesOfParts>
    <vt:vector size="46" baseType="lpstr">
      <vt:lpstr>نسق3</vt:lpstr>
      <vt:lpstr>1_تصميم افتراضي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فوزيه بنت الشهري</dc:creator>
  <cp:lastModifiedBy>فوزية الشهري</cp:lastModifiedBy>
  <cp:revision>19</cp:revision>
  <dcterms:created xsi:type="dcterms:W3CDTF">2022-03-19T20:11:08Z</dcterms:created>
  <dcterms:modified xsi:type="dcterms:W3CDTF">2023-03-11T10:22:33Z</dcterms:modified>
</cp:coreProperties>
</file>