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media1.mp4" ContentType="video/unknown"/>
  <Override PartName="/ppt/media/media2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126021"/>
            <a:ext cx="1568249" cy="2562457"/>
            <a:chOff x="0" y="0"/>
            <a:chExt cx="1568248" cy="2562456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-1" y="-1"/>
              <a:ext cx="1568250" cy="2562458"/>
              <a:chOff x="0" y="0"/>
              <a:chExt cx="1568248" cy="2562456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1113280" y="1333936"/>
                <a:ext cx="223664" cy="165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1121021" y="440740"/>
                <a:ext cx="66907" cy="13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826236" y="1148663"/>
                <a:ext cx="188734" cy="15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788900" y="1294778"/>
                <a:ext cx="49896" cy="37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334951" y="788098"/>
                <a:ext cx="517138" cy="904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1052733" y="1573677"/>
                <a:ext cx="461050" cy="135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1063702" y="1485125"/>
                <a:ext cx="461421" cy="187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45414" y="1649436"/>
                <a:ext cx="989979" cy="208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800151" y="1476662"/>
                <a:ext cx="247287" cy="226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490190" y="1560995"/>
                <a:ext cx="517112" cy="206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636647" y="1307019"/>
                <a:ext cx="464975" cy="163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840177" y="1479610"/>
                <a:ext cx="211872" cy="176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211535" y="1693633"/>
                <a:ext cx="589607" cy="126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374061" y="15041"/>
                <a:ext cx="954880" cy="558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335283" y="2136220"/>
                <a:ext cx="85091" cy="98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878516" y="1880263"/>
                <a:ext cx="248825" cy="480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8192" y="1846094"/>
                <a:ext cx="753686" cy="695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770299" y="1703245"/>
                <a:ext cx="457728" cy="830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1153049" y="1656260"/>
                <a:ext cx="231304" cy="292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51808" y="1988161"/>
                <a:ext cx="453203" cy="434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64649" y="1918723"/>
                <a:ext cx="632336" cy="5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136219" y="1976983"/>
                <a:ext cx="487192" cy="461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9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865156" y="1861246"/>
                <a:ext cx="279793" cy="522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923689" y="1920093"/>
                <a:ext cx="146745" cy="160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929586" y="2134153"/>
                <a:ext cx="141040" cy="16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1312872" y="1446322"/>
                <a:ext cx="21965" cy="13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568249" cy="2562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576471" y="482065"/>
              <a:ext cx="507078" cy="360900"/>
              <a:chOff x="0" y="0"/>
              <a:chExt cx="507076" cy="360899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3940" y="84831"/>
                <a:ext cx="126607" cy="130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96483" y="7697"/>
                <a:ext cx="75450" cy="98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212955" y="239786"/>
                <a:ext cx="160729" cy="103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341949" y="142353"/>
                <a:ext cx="68749" cy="9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423566" y="53507"/>
                <a:ext cx="73339" cy="92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drive.google.com/file/d/1B6YV46osoZ6w23wWA8BncW7_RW1c5kXQ/view?usp=drivesdk" TargetMode="External"/><Relationship Id="rId6" Type="http://schemas.openxmlformats.org/officeDocument/2006/relationships/image" Target="../media/image4.jpeg"/><Relationship Id="rId7" Type="http://schemas.openxmlformats.org/officeDocument/2006/relationships/hyperlink" Target="https://v-clock.com/timer/#countdown=00:01:00&amp;enabled=0&amp;seconds=0&amp;sound=glow&amp;loop=1" TargetMode="External"/><Relationship Id="rId8" Type="http://schemas.openxmlformats.org/officeDocument/2006/relationships/image" Target="../media/image6.png"/><Relationship Id="rId9" Type="http://schemas.openxmlformats.org/officeDocument/2006/relationships/slide" Target="slide13.xml"/><Relationship Id="rId10" Type="http://schemas.openxmlformats.org/officeDocument/2006/relationships/image" Target="../media/image5.jpe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6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7.png"/><Relationship Id="rId15" Type="http://schemas.openxmlformats.org/officeDocument/2006/relationships/hyperlink" Target="https://ar.oryxlearning.com/grade/1st-grade/maths" TargetMode="External"/><Relationship Id="rId16" Type="http://schemas.openxmlformats.org/officeDocument/2006/relationships/image" Target="../media/image3.jpeg"/><Relationship Id="rId17" Type="http://schemas.openxmlformats.org/officeDocument/2006/relationships/slide" Target="slide12.xml"/><Relationship Id="rId18" Type="http://schemas.openxmlformats.org/officeDocument/2006/relationships/image" Target="../media/image13.png"/><Relationship Id="rId19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slide" Target="slide1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17.png"/><Relationship Id="rId5" Type="http://schemas.openxmlformats.org/officeDocument/2006/relationships/image" Target="../media/image16.png"/><Relationship Id="rId6" Type="http://schemas.openxmlformats.org/officeDocument/2006/relationships/slide" Target="slide10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slide" Target="slide7.xml"/><Relationship Id="rId6" Type="http://schemas.openxmlformats.org/officeDocument/2006/relationships/slide" Target="slide8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youtube-nocookie.com/embed/ElpFN0bwO0g?playlist=ElpFN0bwO0g&amp;autoplay=1&amp;iv_load_policy=3&amp;loop=1&amp;modestbranding=1&amp;start=" TargetMode="External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B6YV46osoZ6w23wWA8BncW7_RW1c5kXQ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6.png"/><Relationship Id="rId11" Type="http://schemas.openxmlformats.org/officeDocument/2006/relationships/slide" Target="slide13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13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13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13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3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3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3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13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(٥-٣) العددان  ١٦، ١٧"/>
          <p:cNvSpPr txBox="1"/>
          <p:nvPr/>
        </p:nvSpPr>
        <p:spPr>
          <a:xfrm>
            <a:off x="6460168" y="5524934"/>
            <a:ext cx="7727826" cy="26661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1901951" rtl="0">
              <a:defRPr sz="8736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0042A9"/>
                </a:solidFill>
                <a:latin typeface="29LTAzer"/>
                <a:ea typeface="29LTAzer"/>
                <a:cs typeface="29LTAzer"/>
                <a:sym typeface="29LTAzer"/>
              </a:rPr>
              <a:t>(٥-٣) 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العددان  ١٦، ١٧ </a:t>
            </a:r>
            <a:r>
              <a:rPr>
                <a:solidFill>
                  <a:srgbClr val="0042A9"/>
                </a:solidFill>
              </a:rPr>
              <a:t> 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163691" y="8256867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٥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589" name="الأعداد حتى ٢٠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الأعداد حتى ٢٠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600" name="Google Shape;1195;p39"/>
          <p:cNvGrpSpPr/>
          <p:nvPr/>
        </p:nvGrpSpPr>
        <p:grpSpPr>
          <a:xfrm>
            <a:off x="8580297" y="9423530"/>
            <a:ext cx="4119255" cy="1355751"/>
            <a:chOff x="0" y="0"/>
            <a:chExt cx="4119253" cy="1355749"/>
          </a:xfrm>
        </p:grpSpPr>
        <p:sp>
          <p:nvSpPr>
            <p:cNvPr id="598" name="شكل"/>
            <p:cNvSpPr/>
            <p:nvPr/>
          </p:nvSpPr>
          <p:spPr>
            <a:xfrm>
              <a:off x="-1" y="0"/>
              <a:ext cx="4119256" cy="13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 rtl="0">
                <a:defRPr sz="1400"/>
              </a:pPr>
            </a:p>
          </p:txBody>
        </p:sp>
        <p:sp>
          <p:nvSpPr>
            <p:cNvPr id="599" name="صفحة         ١٢"/>
            <p:cNvSpPr txBox="1"/>
            <p:nvPr/>
          </p:nvSpPr>
          <p:spPr>
            <a:xfrm>
              <a:off x="364164" y="75758"/>
              <a:ext cx="3197168" cy="12711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r" defTabSz="914400" rtl="0">
                <a:defRPr sz="71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       ١٢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IMG_3717.png" descr="IMG_3717.png"/>
          <p:cNvPicPr>
            <a:picLocks noChangeAspect="1"/>
          </p:cNvPicPr>
          <p:nvPr/>
        </p:nvPicPr>
        <p:blipFill>
          <a:blip r:embed="rId2">
            <a:extLst/>
          </a:blip>
          <a:srcRect l="30757" t="0" r="29244" b="42016"/>
          <a:stretch>
            <a:fillRect/>
          </a:stretch>
        </p:blipFill>
        <p:spPr>
          <a:xfrm>
            <a:off x="8510063" y="208272"/>
            <a:ext cx="7785601" cy="6348684"/>
          </a:xfrm>
          <a:prstGeom prst="rect">
            <a:avLst/>
          </a:prstGeom>
          <a:ln w="12700">
            <a:miter lim="400000"/>
          </a:ln>
        </p:spPr>
      </p:pic>
      <p:sp>
        <p:nvSpPr>
          <p:cNvPr id="1639" name="أعد الأشياء ثم اختار العدد المناسب"/>
          <p:cNvSpPr txBox="1"/>
          <p:nvPr/>
        </p:nvSpPr>
        <p:spPr>
          <a:xfrm>
            <a:off x="15863310" y="1382008"/>
            <a:ext cx="4887553" cy="16481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defRPr b="1" sz="4300" u="sng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أعد الأشياء ثم اختار العدد المناسب</a:t>
            </a:r>
          </a:p>
        </p:txBody>
      </p:sp>
      <p:grpSp>
        <p:nvGrpSpPr>
          <p:cNvPr id="1719" name="تجميع"/>
          <p:cNvGrpSpPr/>
          <p:nvPr/>
        </p:nvGrpSpPr>
        <p:grpSpPr>
          <a:xfrm>
            <a:off x="979520" y="996531"/>
            <a:ext cx="5333882" cy="3681856"/>
            <a:chOff x="0" y="0"/>
            <a:chExt cx="5333881" cy="3681854"/>
          </a:xfrm>
        </p:grpSpPr>
        <p:grpSp>
          <p:nvGrpSpPr>
            <p:cNvPr id="1643" name="تجميع"/>
            <p:cNvGrpSpPr/>
            <p:nvPr/>
          </p:nvGrpSpPr>
          <p:grpSpPr>
            <a:xfrm>
              <a:off x="1779448" y="684612"/>
              <a:ext cx="3554434" cy="1396824"/>
              <a:chOff x="0" y="0"/>
              <a:chExt cx="3554432" cy="1396822"/>
            </a:xfrm>
          </p:grpSpPr>
          <p:sp>
            <p:nvSpPr>
              <p:cNvPr id="1640" name="التقويم"/>
              <p:cNvSpPr txBox="1"/>
              <p:nvPr/>
            </p:nvSpPr>
            <p:spPr>
              <a:xfrm>
                <a:off x="0" y="0"/>
                <a:ext cx="3554433" cy="139682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194816" rtl="0">
                  <a:defRPr sz="548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التقويم </a:t>
                </a:r>
              </a:p>
            </p:txBody>
          </p:sp>
          <p:sp>
            <p:nvSpPr>
              <p:cNvPr id="1641" name="Google Shape;1051;p35"/>
              <p:cNvSpPr/>
              <p:nvPr/>
            </p:nvSpPr>
            <p:spPr>
              <a:xfrm>
                <a:off x="153584" y="1199521"/>
                <a:ext cx="3296802" cy="63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42" name="Google Shape;1052;p35"/>
              <p:cNvSpPr/>
              <p:nvPr/>
            </p:nvSpPr>
            <p:spPr>
              <a:xfrm>
                <a:off x="153584" y="0"/>
                <a:ext cx="3296802" cy="63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18" name="تجميع"/>
            <p:cNvGrpSpPr/>
            <p:nvPr/>
          </p:nvGrpSpPr>
          <p:grpSpPr>
            <a:xfrm>
              <a:off x="0" y="0"/>
              <a:ext cx="2542565" cy="3681855"/>
              <a:chOff x="0" y="0"/>
              <a:chExt cx="2542564" cy="3681854"/>
            </a:xfrm>
          </p:grpSpPr>
          <p:sp>
            <p:nvSpPr>
              <p:cNvPr id="1644" name="Google Shape;1244;p41"/>
              <p:cNvSpPr txBox="1"/>
              <p:nvPr/>
            </p:nvSpPr>
            <p:spPr>
              <a:xfrm>
                <a:off x="829261" y="0"/>
                <a:ext cx="1713304" cy="19282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511808">
                  <a:defRPr sz="9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?</a:t>
                </a:r>
              </a:p>
            </p:txBody>
          </p:sp>
          <p:grpSp>
            <p:nvGrpSpPr>
              <p:cNvPr id="1669" name="Google Shape;1245;p41"/>
              <p:cNvGrpSpPr/>
              <p:nvPr/>
            </p:nvGrpSpPr>
            <p:grpSpPr>
              <a:xfrm>
                <a:off x="0" y="870103"/>
                <a:ext cx="1376612" cy="2457767"/>
                <a:chOff x="0" y="0"/>
                <a:chExt cx="1376611" cy="2457765"/>
              </a:xfrm>
            </p:grpSpPr>
            <p:sp>
              <p:nvSpPr>
                <p:cNvPr id="1645" name="Google Shape;1246;p41"/>
                <p:cNvSpPr/>
                <p:nvPr/>
              </p:nvSpPr>
              <p:spPr>
                <a:xfrm flipH="1">
                  <a:off x="201197" y="470182"/>
                  <a:ext cx="784645" cy="19593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1" h="21600" fill="norm" stroke="1" extrusionOk="0">
                      <a:moveTo>
                        <a:pt x="4955" y="19054"/>
                      </a:moveTo>
                      <a:lnTo>
                        <a:pt x="4987" y="19057"/>
                      </a:lnTo>
                      <a:cubicBezTo>
                        <a:pt x="4987" y="19082"/>
                        <a:pt x="4985" y="19107"/>
                        <a:pt x="4983" y="19131"/>
                      </a:cubicBezTo>
                      <a:cubicBezTo>
                        <a:pt x="4974" y="19105"/>
                        <a:pt x="4964" y="19080"/>
                        <a:pt x="4955" y="19054"/>
                      </a:cubicBezTo>
                      <a:close/>
                      <a:moveTo>
                        <a:pt x="1730" y="0"/>
                      </a:moveTo>
                      <a:cubicBezTo>
                        <a:pt x="869" y="0"/>
                        <a:pt x="-86" y="321"/>
                        <a:pt x="6" y="699"/>
                      </a:cubicBezTo>
                      <a:cubicBezTo>
                        <a:pt x="1161" y="5433"/>
                        <a:pt x="777" y="10220"/>
                        <a:pt x="673" y="14974"/>
                      </a:cubicBezTo>
                      <a:cubicBezTo>
                        <a:pt x="227" y="15351"/>
                        <a:pt x="163" y="15779"/>
                        <a:pt x="385" y="16184"/>
                      </a:cubicBezTo>
                      <a:cubicBezTo>
                        <a:pt x="315" y="16483"/>
                        <a:pt x="277" y="16784"/>
                        <a:pt x="277" y="17085"/>
                      </a:cubicBezTo>
                      <a:cubicBezTo>
                        <a:pt x="73" y="17143"/>
                        <a:pt x="-48" y="17243"/>
                        <a:pt x="51" y="17371"/>
                      </a:cubicBezTo>
                      <a:lnTo>
                        <a:pt x="654" y="18156"/>
                      </a:lnTo>
                      <a:cubicBezTo>
                        <a:pt x="651" y="18173"/>
                        <a:pt x="647" y="18189"/>
                        <a:pt x="647" y="18207"/>
                      </a:cubicBezTo>
                      <a:cubicBezTo>
                        <a:pt x="585" y="19189"/>
                        <a:pt x="841" y="20192"/>
                        <a:pt x="936" y="21174"/>
                      </a:cubicBezTo>
                      <a:cubicBezTo>
                        <a:pt x="954" y="21354"/>
                        <a:pt x="1282" y="21444"/>
                        <a:pt x="1614" y="21444"/>
                      </a:cubicBezTo>
                      <a:cubicBezTo>
                        <a:pt x="1947" y="21444"/>
                        <a:pt x="2285" y="21353"/>
                        <a:pt x="2315" y="21174"/>
                      </a:cubicBezTo>
                      <a:cubicBezTo>
                        <a:pt x="2444" y="20398"/>
                        <a:pt x="2842" y="19643"/>
                        <a:pt x="3514" y="18918"/>
                      </a:cubicBezTo>
                      <a:cubicBezTo>
                        <a:pt x="3960" y="19582"/>
                        <a:pt x="4088" y="21025"/>
                        <a:pt x="4153" y="21269"/>
                      </a:cubicBezTo>
                      <a:cubicBezTo>
                        <a:pt x="4198" y="21440"/>
                        <a:pt x="4549" y="21544"/>
                        <a:pt x="4888" y="21544"/>
                      </a:cubicBezTo>
                      <a:cubicBezTo>
                        <a:pt x="5149" y="21544"/>
                        <a:pt x="5403" y="21483"/>
                        <a:pt x="5507" y="21344"/>
                      </a:cubicBezTo>
                      <a:cubicBezTo>
                        <a:pt x="6027" y="20647"/>
                        <a:pt x="6331" y="19917"/>
                        <a:pt x="6334" y="19188"/>
                      </a:cubicBezTo>
                      <a:cubicBezTo>
                        <a:pt x="8235" y="19354"/>
                        <a:pt x="10197" y="19449"/>
                        <a:pt x="12104" y="19449"/>
                      </a:cubicBezTo>
                      <a:cubicBezTo>
                        <a:pt x="12644" y="19449"/>
                        <a:pt x="13180" y="19442"/>
                        <a:pt x="13708" y="19426"/>
                      </a:cubicBezTo>
                      <a:cubicBezTo>
                        <a:pt x="14014" y="19417"/>
                        <a:pt x="14333" y="19408"/>
                        <a:pt x="14658" y="19398"/>
                      </a:cubicBezTo>
                      <a:cubicBezTo>
                        <a:pt x="14621" y="20035"/>
                        <a:pt x="14876" y="20713"/>
                        <a:pt x="15010" y="21324"/>
                      </a:cubicBezTo>
                      <a:cubicBezTo>
                        <a:pt x="15047" y="21490"/>
                        <a:pt x="15444" y="21600"/>
                        <a:pt x="15801" y="21600"/>
                      </a:cubicBezTo>
                      <a:cubicBezTo>
                        <a:pt x="16064" y="21600"/>
                        <a:pt x="16305" y="21540"/>
                        <a:pt x="16364" y="21398"/>
                      </a:cubicBezTo>
                      <a:cubicBezTo>
                        <a:pt x="16655" y="20695"/>
                        <a:pt x="16809" y="19985"/>
                        <a:pt x="16823" y="19272"/>
                      </a:cubicBezTo>
                      <a:cubicBezTo>
                        <a:pt x="17012" y="19253"/>
                        <a:pt x="17199" y="19231"/>
                        <a:pt x="17381" y="19206"/>
                      </a:cubicBezTo>
                      <a:cubicBezTo>
                        <a:pt x="17699" y="19903"/>
                        <a:pt x="18018" y="20600"/>
                        <a:pt x="18336" y="21298"/>
                      </a:cubicBezTo>
                      <a:cubicBezTo>
                        <a:pt x="18400" y="21438"/>
                        <a:pt x="18656" y="21499"/>
                        <a:pt x="18927" y="21499"/>
                      </a:cubicBezTo>
                      <a:cubicBezTo>
                        <a:pt x="19284" y="21499"/>
                        <a:pt x="19669" y="21394"/>
                        <a:pt x="19690" y="21223"/>
                      </a:cubicBezTo>
                      <a:cubicBezTo>
                        <a:pt x="19795" y="20403"/>
                        <a:pt x="19995" y="19526"/>
                        <a:pt x="19783" y="18706"/>
                      </a:cubicBezTo>
                      <a:cubicBezTo>
                        <a:pt x="19763" y="18628"/>
                        <a:pt x="19725" y="18562"/>
                        <a:pt x="19674" y="18505"/>
                      </a:cubicBezTo>
                      <a:cubicBezTo>
                        <a:pt x="20382" y="18110"/>
                        <a:pt x="20834" y="17615"/>
                        <a:pt x="21065" y="17160"/>
                      </a:cubicBezTo>
                      <a:cubicBezTo>
                        <a:pt x="21388" y="16524"/>
                        <a:pt x="21514" y="15757"/>
                        <a:pt x="20674" y="15176"/>
                      </a:cubicBezTo>
                      <a:cubicBezTo>
                        <a:pt x="19825" y="14588"/>
                        <a:pt x="18226" y="14400"/>
                        <a:pt x="16656" y="14334"/>
                      </a:cubicBezTo>
                      <a:cubicBezTo>
                        <a:pt x="12843" y="14172"/>
                        <a:pt x="8955" y="14152"/>
                        <a:pt x="5124" y="14132"/>
                      </a:cubicBezTo>
                      <a:cubicBezTo>
                        <a:pt x="5046" y="14132"/>
                        <a:pt x="4967" y="14132"/>
                        <a:pt x="4889" y="14132"/>
                      </a:cubicBezTo>
                      <a:cubicBezTo>
                        <a:pt x="4636" y="14132"/>
                        <a:pt x="4386" y="14134"/>
                        <a:pt x="4140" y="14140"/>
                      </a:cubicBezTo>
                      <a:cubicBezTo>
                        <a:pt x="4263" y="9661"/>
                        <a:pt x="4541" y="5157"/>
                        <a:pt x="3453" y="699"/>
                      </a:cubicBezTo>
                      <a:cubicBezTo>
                        <a:pt x="3361" y="323"/>
                        <a:pt x="2726" y="0"/>
                        <a:pt x="17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6" name="Google Shape;1247;p41"/>
                <p:cNvSpPr/>
                <p:nvPr/>
              </p:nvSpPr>
              <p:spPr>
                <a:xfrm flipH="1">
                  <a:off x="168954" y="414943"/>
                  <a:ext cx="844618" cy="204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3428" y="0"/>
                      </a:moveTo>
                      <a:cubicBezTo>
                        <a:pt x="3407" y="0"/>
                        <a:pt x="3387" y="0"/>
                        <a:pt x="3366" y="2"/>
                      </a:cubicBezTo>
                      <a:cubicBezTo>
                        <a:pt x="3112" y="16"/>
                        <a:pt x="2933" y="115"/>
                        <a:pt x="2966" y="224"/>
                      </a:cubicBezTo>
                      <a:cubicBezTo>
                        <a:pt x="4139" y="3997"/>
                        <a:pt x="4352" y="8004"/>
                        <a:pt x="3635" y="12836"/>
                      </a:cubicBezTo>
                      <a:cubicBezTo>
                        <a:pt x="3585" y="13166"/>
                        <a:pt x="3484" y="13851"/>
                        <a:pt x="4570" y="14195"/>
                      </a:cubicBezTo>
                      <a:cubicBezTo>
                        <a:pt x="5220" y="14401"/>
                        <a:pt x="6054" y="14403"/>
                        <a:pt x="6663" y="14405"/>
                      </a:cubicBezTo>
                      <a:lnTo>
                        <a:pt x="12630" y="14425"/>
                      </a:lnTo>
                      <a:cubicBezTo>
                        <a:pt x="14575" y="14431"/>
                        <a:pt x="16586" y="14437"/>
                        <a:pt x="18272" y="14890"/>
                      </a:cubicBezTo>
                      <a:cubicBezTo>
                        <a:pt x="18867" y="15050"/>
                        <a:pt x="19339" y="15260"/>
                        <a:pt x="19637" y="15497"/>
                      </a:cubicBezTo>
                      <a:cubicBezTo>
                        <a:pt x="20452" y="16144"/>
                        <a:pt x="19850" y="16751"/>
                        <a:pt x="19214" y="17393"/>
                      </a:cubicBezTo>
                      <a:cubicBezTo>
                        <a:pt x="18950" y="17659"/>
                        <a:pt x="18677" y="17935"/>
                        <a:pt x="18500" y="18219"/>
                      </a:cubicBezTo>
                      <a:cubicBezTo>
                        <a:pt x="18125" y="18820"/>
                        <a:pt x="18197" y="19441"/>
                        <a:pt x="18266" y="20041"/>
                      </a:cubicBezTo>
                      <a:cubicBezTo>
                        <a:pt x="18284" y="20200"/>
                        <a:pt x="18302" y="20358"/>
                        <a:pt x="18312" y="20516"/>
                      </a:cubicBezTo>
                      <a:cubicBezTo>
                        <a:pt x="18324" y="20701"/>
                        <a:pt x="18320" y="20894"/>
                        <a:pt x="18145" y="21042"/>
                      </a:cubicBezTo>
                      <a:cubicBezTo>
                        <a:pt x="18070" y="21105"/>
                        <a:pt x="17955" y="21156"/>
                        <a:pt x="17813" y="21192"/>
                      </a:cubicBezTo>
                      <a:cubicBezTo>
                        <a:pt x="17800" y="21191"/>
                        <a:pt x="17766" y="21184"/>
                        <a:pt x="17762" y="21167"/>
                      </a:cubicBezTo>
                      <a:cubicBezTo>
                        <a:pt x="17631" y="20596"/>
                        <a:pt x="17451" y="20020"/>
                        <a:pt x="17228" y="19456"/>
                      </a:cubicBezTo>
                      <a:cubicBezTo>
                        <a:pt x="17182" y="19339"/>
                        <a:pt x="17096" y="19122"/>
                        <a:pt x="16674" y="19000"/>
                      </a:cubicBezTo>
                      <a:cubicBezTo>
                        <a:pt x="16457" y="18938"/>
                        <a:pt x="16218" y="18919"/>
                        <a:pt x="15999" y="18919"/>
                      </a:cubicBezTo>
                      <a:cubicBezTo>
                        <a:pt x="15808" y="18919"/>
                        <a:pt x="15632" y="18933"/>
                        <a:pt x="15498" y="18943"/>
                      </a:cubicBezTo>
                      <a:cubicBezTo>
                        <a:pt x="13940" y="19066"/>
                        <a:pt x="12514" y="19127"/>
                        <a:pt x="11203" y="19127"/>
                      </a:cubicBezTo>
                      <a:cubicBezTo>
                        <a:pt x="9730" y="19127"/>
                        <a:pt x="8403" y="19049"/>
                        <a:pt x="7199" y="18895"/>
                      </a:cubicBezTo>
                      <a:cubicBezTo>
                        <a:pt x="7102" y="18883"/>
                        <a:pt x="7002" y="18876"/>
                        <a:pt x="6902" y="18876"/>
                      </a:cubicBezTo>
                      <a:cubicBezTo>
                        <a:pt x="6700" y="18876"/>
                        <a:pt x="6501" y="18901"/>
                        <a:pt x="6330" y="18950"/>
                      </a:cubicBezTo>
                      <a:cubicBezTo>
                        <a:pt x="6075" y="19023"/>
                        <a:pt x="5910" y="19141"/>
                        <a:pt x="5881" y="19271"/>
                      </a:cubicBezTo>
                      <a:lnTo>
                        <a:pt x="5488" y="21038"/>
                      </a:lnTo>
                      <a:cubicBezTo>
                        <a:pt x="5469" y="21124"/>
                        <a:pt x="5324" y="21194"/>
                        <a:pt x="5149" y="21202"/>
                      </a:cubicBezTo>
                      <a:cubicBezTo>
                        <a:pt x="5136" y="21203"/>
                        <a:pt x="5125" y="21203"/>
                        <a:pt x="5114" y="21203"/>
                      </a:cubicBezTo>
                      <a:cubicBezTo>
                        <a:pt x="5050" y="21203"/>
                        <a:pt x="5020" y="21194"/>
                        <a:pt x="4997" y="21186"/>
                      </a:cubicBezTo>
                      <a:cubicBezTo>
                        <a:pt x="4880" y="21141"/>
                        <a:pt x="4761" y="21003"/>
                        <a:pt x="4755" y="20794"/>
                      </a:cubicBezTo>
                      <a:lnTo>
                        <a:pt x="4729" y="19718"/>
                      </a:lnTo>
                      <a:cubicBezTo>
                        <a:pt x="4727" y="19664"/>
                        <a:pt x="4737" y="19599"/>
                        <a:pt x="4747" y="19530"/>
                      </a:cubicBezTo>
                      <a:cubicBezTo>
                        <a:pt x="4784" y="19262"/>
                        <a:pt x="4824" y="18985"/>
                        <a:pt x="4471" y="18825"/>
                      </a:cubicBezTo>
                      <a:cubicBezTo>
                        <a:pt x="4321" y="18758"/>
                        <a:pt x="4111" y="18722"/>
                        <a:pt x="3898" y="18722"/>
                      </a:cubicBezTo>
                      <a:cubicBezTo>
                        <a:pt x="3693" y="18722"/>
                        <a:pt x="3486" y="18755"/>
                        <a:pt x="3327" y="18824"/>
                      </a:cubicBezTo>
                      <a:cubicBezTo>
                        <a:pt x="2843" y="19036"/>
                        <a:pt x="2776" y="19562"/>
                        <a:pt x="2824" y="20342"/>
                      </a:cubicBezTo>
                      <a:lnTo>
                        <a:pt x="2825" y="20362"/>
                      </a:lnTo>
                      <a:cubicBezTo>
                        <a:pt x="2841" y="20625"/>
                        <a:pt x="2857" y="20872"/>
                        <a:pt x="2534" y="21053"/>
                      </a:cubicBezTo>
                      <a:cubicBezTo>
                        <a:pt x="2422" y="21116"/>
                        <a:pt x="2234" y="21171"/>
                        <a:pt x="2038" y="21171"/>
                      </a:cubicBezTo>
                      <a:cubicBezTo>
                        <a:pt x="1984" y="21171"/>
                        <a:pt x="1930" y="21167"/>
                        <a:pt x="1876" y="21157"/>
                      </a:cubicBezTo>
                      <a:cubicBezTo>
                        <a:pt x="1436" y="21081"/>
                        <a:pt x="1522" y="20704"/>
                        <a:pt x="1579" y="20546"/>
                      </a:cubicBezTo>
                      <a:lnTo>
                        <a:pt x="1611" y="20458"/>
                      </a:lnTo>
                      <a:cubicBezTo>
                        <a:pt x="1780" y="19993"/>
                        <a:pt x="1956" y="19512"/>
                        <a:pt x="1789" y="19028"/>
                      </a:cubicBezTo>
                      <a:cubicBezTo>
                        <a:pt x="1707" y="18788"/>
                        <a:pt x="1543" y="18559"/>
                        <a:pt x="1385" y="18337"/>
                      </a:cubicBezTo>
                      <a:cubicBezTo>
                        <a:pt x="1253" y="18152"/>
                        <a:pt x="1129" y="17977"/>
                        <a:pt x="1049" y="17798"/>
                      </a:cubicBezTo>
                      <a:cubicBezTo>
                        <a:pt x="823" y="17290"/>
                        <a:pt x="968" y="16748"/>
                        <a:pt x="1109" y="16223"/>
                      </a:cubicBezTo>
                      <a:lnTo>
                        <a:pt x="1155" y="16048"/>
                      </a:lnTo>
                      <a:cubicBezTo>
                        <a:pt x="1562" y="14482"/>
                        <a:pt x="1607" y="12888"/>
                        <a:pt x="1650" y="11346"/>
                      </a:cubicBezTo>
                      <a:lnTo>
                        <a:pt x="1812" y="5630"/>
                      </a:lnTo>
                      <a:cubicBezTo>
                        <a:pt x="1846" y="4427"/>
                        <a:pt x="1881" y="3183"/>
                        <a:pt x="1657" y="1958"/>
                      </a:cubicBezTo>
                      <a:cubicBezTo>
                        <a:pt x="1638" y="1854"/>
                        <a:pt x="1431" y="1775"/>
                        <a:pt x="1193" y="1775"/>
                      </a:cubicBezTo>
                      <a:cubicBezTo>
                        <a:pt x="1181" y="1775"/>
                        <a:pt x="1169" y="1775"/>
                        <a:pt x="1157" y="1776"/>
                      </a:cubicBezTo>
                      <a:cubicBezTo>
                        <a:pt x="901" y="1784"/>
                        <a:pt x="709" y="1880"/>
                        <a:pt x="729" y="1989"/>
                      </a:cubicBezTo>
                      <a:cubicBezTo>
                        <a:pt x="950" y="3196"/>
                        <a:pt x="915" y="4431"/>
                        <a:pt x="881" y="5625"/>
                      </a:cubicBezTo>
                      <a:lnTo>
                        <a:pt x="720" y="11341"/>
                      </a:lnTo>
                      <a:cubicBezTo>
                        <a:pt x="676" y="12873"/>
                        <a:pt x="632" y="14458"/>
                        <a:pt x="230" y="16004"/>
                      </a:cubicBezTo>
                      <a:lnTo>
                        <a:pt x="184" y="16178"/>
                      </a:lnTo>
                      <a:cubicBezTo>
                        <a:pt x="35" y="16732"/>
                        <a:pt x="-118" y="17305"/>
                        <a:pt x="135" y="17872"/>
                      </a:cubicBezTo>
                      <a:cubicBezTo>
                        <a:pt x="224" y="18072"/>
                        <a:pt x="361" y="18265"/>
                        <a:pt x="495" y="18452"/>
                      </a:cubicBezTo>
                      <a:cubicBezTo>
                        <a:pt x="650" y="18669"/>
                        <a:pt x="796" y="18875"/>
                        <a:pt x="868" y="19085"/>
                      </a:cubicBezTo>
                      <a:cubicBezTo>
                        <a:pt x="1014" y="19511"/>
                        <a:pt x="850" y="19962"/>
                        <a:pt x="691" y="20397"/>
                      </a:cubicBezTo>
                      <a:lnTo>
                        <a:pt x="659" y="20486"/>
                      </a:lnTo>
                      <a:cubicBezTo>
                        <a:pt x="396" y="21214"/>
                        <a:pt x="1089" y="21449"/>
                        <a:pt x="1526" y="21525"/>
                      </a:cubicBezTo>
                      <a:cubicBezTo>
                        <a:pt x="1689" y="21553"/>
                        <a:pt x="1861" y="21567"/>
                        <a:pt x="2033" y="21567"/>
                      </a:cubicBezTo>
                      <a:cubicBezTo>
                        <a:pt x="2496" y="21567"/>
                        <a:pt x="2963" y="21468"/>
                        <a:pt x="3276" y="21293"/>
                      </a:cubicBezTo>
                      <a:cubicBezTo>
                        <a:pt x="3796" y="21001"/>
                        <a:pt x="3774" y="20656"/>
                        <a:pt x="3756" y="20352"/>
                      </a:cubicBezTo>
                      <a:lnTo>
                        <a:pt x="3754" y="20332"/>
                      </a:lnTo>
                      <a:cubicBezTo>
                        <a:pt x="3721" y="19777"/>
                        <a:pt x="3766" y="19464"/>
                        <a:pt x="3838" y="19289"/>
                      </a:cubicBezTo>
                      <a:cubicBezTo>
                        <a:pt x="3837" y="19368"/>
                        <a:pt x="3825" y="19451"/>
                        <a:pt x="3817" y="19506"/>
                      </a:cubicBezTo>
                      <a:cubicBezTo>
                        <a:pt x="3806" y="19585"/>
                        <a:pt x="3796" y="19660"/>
                        <a:pt x="3798" y="19723"/>
                      </a:cubicBezTo>
                      <a:lnTo>
                        <a:pt x="3824" y="20799"/>
                      </a:lnTo>
                      <a:cubicBezTo>
                        <a:pt x="3829" y="20977"/>
                        <a:pt x="3907" y="21304"/>
                        <a:pt x="4379" y="21482"/>
                      </a:cubicBezTo>
                      <a:cubicBezTo>
                        <a:pt x="4583" y="21560"/>
                        <a:pt x="4835" y="21600"/>
                        <a:pt x="5112" y="21600"/>
                      </a:cubicBezTo>
                      <a:cubicBezTo>
                        <a:pt x="5158" y="21600"/>
                        <a:pt x="5203" y="21599"/>
                        <a:pt x="5248" y="21596"/>
                      </a:cubicBezTo>
                      <a:cubicBezTo>
                        <a:pt x="5864" y="21569"/>
                        <a:pt x="6354" y="21349"/>
                        <a:pt x="6415" y="21076"/>
                      </a:cubicBezTo>
                      <a:lnTo>
                        <a:pt x="6808" y="19309"/>
                      </a:lnTo>
                      <a:cubicBezTo>
                        <a:pt x="6810" y="19297"/>
                        <a:pt x="6825" y="19286"/>
                        <a:pt x="6848" y="19280"/>
                      </a:cubicBezTo>
                      <a:cubicBezTo>
                        <a:pt x="6864" y="19275"/>
                        <a:pt x="6883" y="19273"/>
                        <a:pt x="6902" y="19273"/>
                      </a:cubicBezTo>
                      <a:cubicBezTo>
                        <a:pt x="6912" y="19273"/>
                        <a:pt x="6921" y="19273"/>
                        <a:pt x="6931" y="19274"/>
                      </a:cubicBezTo>
                      <a:cubicBezTo>
                        <a:pt x="8222" y="19440"/>
                        <a:pt x="9639" y="19523"/>
                        <a:pt x="11204" y="19523"/>
                      </a:cubicBezTo>
                      <a:cubicBezTo>
                        <a:pt x="12572" y="19523"/>
                        <a:pt x="14054" y="19460"/>
                        <a:pt x="15666" y="19334"/>
                      </a:cubicBezTo>
                      <a:cubicBezTo>
                        <a:pt x="15756" y="19327"/>
                        <a:pt x="15895" y="19316"/>
                        <a:pt x="16006" y="19316"/>
                      </a:cubicBezTo>
                      <a:cubicBezTo>
                        <a:pt x="16067" y="19316"/>
                        <a:pt x="16120" y="19319"/>
                        <a:pt x="16151" y="19328"/>
                      </a:cubicBezTo>
                      <a:cubicBezTo>
                        <a:pt x="16244" y="19355"/>
                        <a:pt x="16290" y="19472"/>
                        <a:pt x="16310" y="19522"/>
                      </a:cubicBezTo>
                      <a:cubicBezTo>
                        <a:pt x="16530" y="20077"/>
                        <a:pt x="16707" y="20644"/>
                        <a:pt x="16836" y="21206"/>
                      </a:cubicBezTo>
                      <a:cubicBezTo>
                        <a:pt x="16868" y="21350"/>
                        <a:pt x="17071" y="21477"/>
                        <a:pt x="17373" y="21542"/>
                      </a:cubicBezTo>
                      <a:cubicBezTo>
                        <a:pt x="17513" y="21573"/>
                        <a:pt x="17664" y="21588"/>
                        <a:pt x="17813" y="21588"/>
                      </a:cubicBezTo>
                      <a:cubicBezTo>
                        <a:pt x="17976" y="21588"/>
                        <a:pt x="18137" y="21570"/>
                        <a:pt x="18282" y="21534"/>
                      </a:cubicBezTo>
                      <a:cubicBezTo>
                        <a:pt x="18575" y="21462"/>
                        <a:pt x="18821" y="21352"/>
                        <a:pt x="18975" y="21222"/>
                      </a:cubicBezTo>
                      <a:cubicBezTo>
                        <a:pt x="19249" y="20991"/>
                        <a:pt x="19258" y="20742"/>
                        <a:pt x="19243" y="20505"/>
                      </a:cubicBezTo>
                      <a:cubicBezTo>
                        <a:pt x="19232" y="20345"/>
                        <a:pt x="19214" y="20184"/>
                        <a:pt x="19196" y="20022"/>
                      </a:cubicBezTo>
                      <a:cubicBezTo>
                        <a:pt x="19127" y="19426"/>
                        <a:pt x="19062" y="18862"/>
                        <a:pt x="19400" y="18321"/>
                      </a:cubicBezTo>
                      <a:cubicBezTo>
                        <a:pt x="19560" y="18063"/>
                        <a:pt x="19820" y="17801"/>
                        <a:pt x="20071" y="17547"/>
                      </a:cubicBezTo>
                      <a:cubicBezTo>
                        <a:pt x="20765" y="16847"/>
                        <a:pt x="21482" y="16123"/>
                        <a:pt x="20458" y="15309"/>
                      </a:cubicBezTo>
                      <a:cubicBezTo>
                        <a:pt x="20084" y="15012"/>
                        <a:pt x="19500" y="14751"/>
                        <a:pt x="18768" y="14555"/>
                      </a:cubicBezTo>
                      <a:cubicBezTo>
                        <a:pt x="16858" y="14042"/>
                        <a:pt x="14615" y="14035"/>
                        <a:pt x="12638" y="14028"/>
                      </a:cubicBezTo>
                      <a:lnTo>
                        <a:pt x="6670" y="14009"/>
                      </a:lnTo>
                      <a:cubicBezTo>
                        <a:pt x="6047" y="14007"/>
                        <a:pt x="5500" y="13996"/>
                        <a:pt x="5125" y="13877"/>
                      </a:cubicBezTo>
                      <a:cubicBezTo>
                        <a:pt x="4527" y="13688"/>
                        <a:pt x="4502" y="13277"/>
                        <a:pt x="4564" y="12861"/>
                      </a:cubicBezTo>
                      <a:cubicBezTo>
                        <a:pt x="5284" y="8003"/>
                        <a:pt x="5070" y="3971"/>
                        <a:pt x="3889" y="172"/>
                      </a:cubicBezTo>
                      <a:cubicBezTo>
                        <a:pt x="3857" y="72"/>
                        <a:pt x="3657" y="0"/>
                        <a:pt x="342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7" name="Google Shape;1248;p41"/>
                <p:cNvSpPr/>
                <p:nvPr/>
              </p:nvSpPr>
              <p:spPr>
                <a:xfrm flipH="1">
                  <a:off x="359358" y="2211279"/>
                  <a:ext cx="94456" cy="245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6" h="21600" fill="norm" stroke="1" extrusionOk="0">
                      <a:moveTo>
                        <a:pt x="17861" y="0"/>
                      </a:moveTo>
                      <a:cubicBezTo>
                        <a:pt x="15843" y="1"/>
                        <a:pt x="14210" y="631"/>
                        <a:pt x="14210" y="1410"/>
                      </a:cubicBezTo>
                      <a:lnTo>
                        <a:pt x="14227" y="16903"/>
                      </a:lnTo>
                      <a:cubicBezTo>
                        <a:pt x="14227" y="17235"/>
                        <a:pt x="14234" y="17580"/>
                        <a:pt x="14096" y="17840"/>
                      </a:cubicBezTo>
                      <a:cubicBezTo>
                        <a:pt x="13818" y="18363"/>
                        <a:pt x="12851" y="18679"/>
                        <a:pt x="12065" y="18750"/>
                      </a:cubicBezTo>
                      <a:cubicBezTo>
                        <a:pt x="11811" y="18774"/>
                        <a:pt x="11536" y="18783"/>
                        <a:pt x="11248" y="18783"/>
                      </a:cubicBezTo>
                      <a:cubicBezTo>
                        <a:pt x="10150" y="18783"/>
                        <a:pt x="8832" y="18636"/>
                        <a:pt x="7545" y="18494"/>
                      </a:cubicBezTo>
                      <a:lnTo>
                        <a:pt x="7315" y="18467"/>
                      </a:lnTo>
                      <a:cubicBezTo>
                        <a:pt x="7305" y="18357"/>
                        <a:pt x="7315" y="18218"/>
                        <a:pt x="7322" y="18139"/>
                      </a:cubicBezTo>
                      <a:lnTo>
                        <a:pt x="8554" y="2449"/>
                      </a:lnTo>
                      <a:cubicBezTo>
                        <a:pt x="8616" y="1672"/>
                        <a:pt x="7030" y="1022"/>
                        <a:pt x="5012" y="1000"/>
                      </a:cubicBezTo>
                      <a:cubicBezTo>
                        <a:pt x="3005" y="1005"/>
                        <a:pt x="1309" y="1587"/>
                        <a:pt x="1248" y="2366"/>
                      </a:cubicBezTo>
                      <a:lnTo>
                        <a:pt x="16" y="18054"/>
                      </a:lnTo>
                      <a:cubicBezTo>
                        <a:pt x="-15" y="18460"/>
                        <a:pt x="-60" y="19071"/>
                        <a:pt x="578" y="19665"/>
                      </a:cubicBezTo>
                      <a:cubicBezTo>
                        <a:pt x="1783" y="20785"/>
                        <a:pt x="4501" y="21087"/>
                        <a:pt x="5524" y="21202"/>
                      </a:cubicBezTo>
                      <a:cubicBezTo>
                        <a:pt x="7181" y="21384"/>
                        <a:pt x="9134" y="21600"/>
                        <a:pt x="11251" y="21600"/>
                      </a:cubicBezTo>
                      <a:cubicBezTo>
                        <a:pt x="11269" y="21600"/>
                        <a:pt x="11286" y="21600"/>
                        <a:pt x="11299" y="21600"/>
                      </a:cubicBezTo>
                      <a:cubicBezTo>
                        <a:pt x="12120" y="21600"/>
                        <a:pt x="12936" y="21564"/>
                        <a:pt x="13739" y="21492"/>
                      </a:cubicBezTo>
                      <a:cubicBezTo>
                        <a:pt x="17494" y="21152"/>
                        <a:pt x="20445" y="19938"/>
                        <a:pt x="21259" y="18400"/>
                      </a:cubicBezTo>
                      <a:cubicBezTo>
                        <a:pt x="21540" y="17859"/>
                        <a:pt x="21537" y="17326"/>
                        <a:pt x="21537" y="16899"/>
                      </a:cubicBezTo>
                      <a:lnTo>
                        <a:pt x="21519" y="1408"/>
                      </a:lnTo>
                      <a:cubicBezTo>
                        <a:pt x="21516" y="629"/>
                        <a:pt x="19879" y="0"/>
                        <a:pt x="178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8" name="Google Shape;1249;p41"/>
                <p:cNvSpPr/>
                <p:nvPr/>
              </p:nvSpPr>
              <p:spPr>
                <a:xfrm flipH="1">
                  <a:off x="358325" y="1752250"/>
                  <a:ext cx="375298" cy="182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916" y="0"/>
                      </a:moveTo>
                      <a:cubicBezTo>
                        <a:pt x="414" y="0"/>
                        <a:pt x="5" y="841"/>
                        <a:pt x="0" y="1883"/>
                      </a:cubicBezTo>
                      <a:cubicBezTo>
                        <a:pt x="-20" y="6220"/>
                        <a:pt x="977" y="10638"/>
                        <a:pt x="2734" y="14006"/>
                      </a:cubicBezTo>
                      <a:cubicBezTo>
                        <a:pt x="5308" y="18933"/>
                        <a:pt x="8386" y="21600"/>
                        <a:pt x="11329" y="21600"/>
                      </a:cubicBezTo>
                      <a:cubicBezTo>
                        <a:pt x="11333" y="21600"/>
                        <a:pt x="11337" y="21600"/>
                        <a:pt x="11340" y="21600"/>
                      </a:cubicBezTo>
                      <a:cubicBezTo>
                        <a:pt x="12151" y="21600"/>
                        <a:pt x="12958" y="21389"/>
                        <a:pt x="13743" y="20970"/>
                      </a:cubicBezTo>
                      <a:cubicBezTo>
                        <a:pt x="16211" y="19640"/>
                        <a:pt x="19543" y="15587"/>
                        <a:pt x="21410" y="3811"/>
                      </a:cubicBezTo>
                      <a:cubicBezTo>
                        <a:pt x="21580" y="2804"/>
                        <a:pt x="21319" y="1703"/>
                        <a:pt x="20831" y="1371"/>
                      </a:cubicBezTo>
                      <a:cubicBezTo>
                        <a:pt x="20736" y="1306"/>
                        <a:pt x="20639" y="1276"/>
                        <a:pt x="20544" y="1276"/>
                      </a:cubicBezTo>
                      <a:cubicBezTo>
                        <a:pt x="20152" y="1276"/>
                        <a:pt x="19788" y="1803"/>
                        <a:pt x="19667" y="2625"/>
                      </a:cubicBezTo>
                      <a:cubicBezTo>
                        <a:pt x="18396" y="10655"/>
                        <a:pt x="16189" y="15726"/>
                        <a:pt x="13283" y="17290"/>
                      </a:cubicBezTo>
                      <a:cubicBezTo>
                        <a:pt x="12648" y="17632"/>
                        <a:pt x="11992" y="17800"/>
                        <a:pt x="11324" y="17800"/>
                      </a:cubicBezTo>
                      <a:cubicBezTo>
                        <a:pt x="8842" y="17800"/>
                        <a:pt x="6208" y="15482"/>
                        <a:pt x="3978" y="11212"/>
                      </a:cubicBezTo>
                      <a:cubicBezTo>
                        <a:pt x="2600" y="8573"/>
                        <a:pt x="1818" y="5187"/>
                        <a:pt x="1833" y="1920"/>
                      </a:cubicBezTo>
                      <a:cubicBezTo>
                        <a:pt x="1838" y="871"/>
                        <a:pt x="1431" y="11"/>
                        <a:pt x="9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9" name="Google Shape;1250;p41"/>
                <p:cNvSpPr/>
                <p:nvPr/>
              </p:nvSpPr>
              <p:spPr>
                <a:xfrm flipH="1">
                  <a:off x="342651" y="2065173"/>
                  <a:ext cx="342848" cy="170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3375" y="0"/>
                      </a:moveTo>
                      <a:cubicBezTo>
                        <a:pt x="7592" y="0"/>
                        <a:pt x="2064" y="7765"/>
                        <a:pt x="61" y="18873"/>
                      </a:cubicBezTo>
                      <a:cubicBezTo>
                        <a:pt x="-177" y="20196"/>
                        <a:pt x="304" y="21600"/>
                        <a:pt x="996" y="21600"/>
                      </a:cubicBezTo>
                      <a:cubicBezTo>
                        <a:pt x="1413" y="21600"/>
                        <a:pt x="1785" y="21071"/>
                        <a:pt x="1930" y="20271"/>
                      </a:cubicBezTo>
                      <a:cubicBezTo>
                        <a:pt x="3630" y="10849"/>
                        <a:pt x="8513" y="4062"/>
                        <a:pt x="13432" y="4062"/>
                      </a:cubicBezTo>
                      <a:cubicBezTo>
                        <a:pt x="13601" y="4062"/>
                        <a:pt x="13770" y="4070"/>
                        <a:pt x="13939" y="4087"/>
                      </a:cubicBezTo>
                      <a:cubicBezTo>
                        <a:pt x="15322" y="4228"/>
                        <a:pt x="16354" y="4920"/>
                        <a:pt x="17008" y="6142"/>
                      </a:cubicBezTo>
                      <a:cubicBezTo>
                        <a:pt x="17934" y="7870"/>
                        <a:pt x="18197" y="10704"/>
                        <a:pt x="18476" y="13700"/>
                      </a:cubicBezTo>
                      <a:cubicBezTo>
                        <a:pt x="18682" y="15919"/>
                        <a:pt x="18895" y="18214"/>
                        <a:pt x="19389" y="20343"/>
                      </a:cubicBezTo>
                      <a:cubicBezTo>
                        <a:pt x="19558" y="21076"/>
                        <a:pt x="19916" y="21505"/>
                        <a:pt x="20289" y="21505"/>
                      </a:cubicBezTo>
                      <a:cubicBezTo>
                        <a:pt x="20431" y="21505"/>
                        <a:pt x="20575" y="21442"/>
                        <a:pt x="20713" y="21309"/>
                      </a:cubicBezTo>
                      <a:cubicBezTo>
                        <a:pt x="21210" y="20832"/>
                        <a:pt x="21423" y="19623"/>
                        <a:pt x="21188" y="18610"/>
                      </a:cubicBezTo>
                      <a:cubicBezTo>
                        <a:pt x="20803" y="16949"/>
                        <a:pt x="20622" y="15004"/>
                        <a:pt x="20432" y="12944"/>
                      </a:cubicBezTo>
                      <a:cubicBezTo>
                        <a:pt x="20105" y="9428"/>
                        <a:pt x="19766" y="5792"/>
                        <a:pt x="18353" y="3150"/>
                      </a:cubicBezTo>
                      <a:cubicBezTo>
                        <a:pt x="17349" y="1274"/>
                        <a:pt x="15897" y="227"/>
                        <a:pt x="14039" y="34"/>
                      </a:cubicBezTo>
                      <a:cubicBezTo>
                        <a:pt x="13818" y="11"/>
                        <a:pt x="13596" y="0"/>
                        <a:pt x="133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0" name="Google Shape;1251;p41"/>
                <p:cNvSpPr/>
                <p:nvPr/>
              </p:nvSpPr>
              <p:spPr>
                <a:xfrm flipH="1">
                  <a:off x="216728" y="1824994"/>
                  <a:ext cx="127228" cy="246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1" h="21600" fill="norm" stroke="1" extrusionOk="0">
                      <a:moveTo>
                        <a:pt x="13562" y="0"/>
                      </a:moveTo>
                      <a:cubicBezTo>
                        <a:pt x="13212" y="0"/>
                        <a:pt x="12860" y="38"/>
                        <a:pt x="12520" y="119"/>
                      </a:cubicBezTo>
                      <a:cubicBezTo>
                        <a:pt x="4342" y="2030"/>
                        <a:pt x="-975" y="7085"/>
                        <a:pt x="150" y="11879"/>
                      </a:cubicBezTo>
                      <a:cubicBezTo>
                        <a:pt x="1272" y="16674"/>
                        <a:pt x="8750" y="20844"/>
                        <a:pt x="17548" y="21584"/>
                      </a:cubicBezTo>
                      <a:cubicBezTo>
                        <a:pt x="17679" y="21595"/>
                        <a:pt x="17812" y="21600"/>
                        <a:pt x="17946" y="21600"/>
                      </a:cubicBezTo>
                      <a:lnTo>
                        <a:pt x="17948" y="21600"/>
                      </a:lnTo>
                      <a:cubicBezTo>
                        <a:pt x="19296" y="21599"/>
                        <a:pt x="20419" y="21034"/>
                        <a:pt x="20523" y="20301"/>
                      </a:cubicBezTo>
                      <a:cubicBezTo>
                        <a:pt x="20625" y="19570"/>
                        <a:pt x="19673" y="18919"/>
                        <a:pt x="18337" y="18807"/>
                      </a:cubicBezTo>
                      <a:cubicBezTo>
                        <a:pt x="11738" y="18253"/>
                        <a:pt x="6122" y="15122"/>
                        <a:pt x="5282" y="11525"/>
                      </a:cubicBezTo>
                      <a:cubicBezTo>
                        <a:pt x="4441" y="7928"/>
                        <a:pt x="8430" y="4133"/>
                        <a:pt x="14565" y="2700"/>
                      </a:cubicBezTo>
                      <a:cubicBezTo>
                        <a:pt x="15889" y="2398"/>
                        <a:pt x="16506" y="1567"/>
                        <a:pt x="15937" y="851"/>
                      </a:cubicBezTo>
                      <a:cubicBezTo>
                        <a:pt x="15517" y="318"/>
                        <a:pt x="14563" y="0"/>
                        <a:pt x="135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1" name="Google Shape;1252;p41"/>
                <p:cNvSpPr/>
                <p:nvPr/>
              </p:nvSpPr>
              <p:spPr>
                <a:xfrm flipH="1">
                  <a:off x="671121" y="1917291"/>
                  <a:ext cx="213521" cy="18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2" h="21600" fill="norm" stroke="1" extrusionOk="0">
                      <a:moveTo>
                        <a:pt x="10163" y="3699"/>
                      </a:moveTo>
                      <a:cubicBezTo>
                        <a:pt x="10876" y="3699"/>
                        <a:pt x="11576" y="3852"/>
                        <a:pt x="12222" y="4171"/>
                      </a:cubicBezTo>
                      <a:cubicBezTo>
                        <a:pt x="14441" y="5325"/>
                        <a:pt x="15963" y="7171"/>
                        <a:pt x="16747" y="9660"/>
                      </a:cubicBezTo>
                      <a:cubicBezTo>
                        <a:pt x="17619" y="12436"/>
                        <a:pt x="17250" y="14943"/>
                        <a:pt x="17016" y="15543"/>
                      </a:cubicBezTo>
                      <a:cubicBezTo>
                        <a:pt x="16605" y="16600"/>
                        <a:pt x="15554" y="17443"/>
                        <a:pt x="14273" y="17743"/>
                      </a:cubicBezTo>
                      <a:cubicBezTo>
                        <a:pt x="13781" y="17859"/>
                        <a:pt x="13269" y="17905"/>
                        <a:pt x="12747" y="17905"/>
                      </a:cubicBezTo>
                      <a:cubicBezTo>
                        <a:pt x="11820" y="17905"/>
                        <a:pt x="10862" y="17764"/>
                        <a:pt x="9923" y="17624"/>
                      </a:cubicBezTo>
                      <a:cubicBezTo>
                        <a:pt x="7499" y="17270"/>
                        <a:pt x="5030" y="16758"/>
                        <a:pt x="3808" y="14842"/>
                      </a:cubicBezTo>
                      <a:cubicBezTo>
                        <a:pt x="2435" y="12693"/>
                        <a:pt x="3106" y="9317"/>
                        <a:pt x="4433" y="7233"/>
                      </a:cubicBezTo>
                      <a:cubicBezTo>
                        <a:pt x="5855" y="5000"/>
                        <a:pt x="8076" y="3699"/>
                        <a:pt x="10163" y="3699"/>
                      </a:cubicBezTo>
                      <a:close/>
                      <a:moveTo>
                        <a:pt x="10150" y="0"/>
                      </a:moveTo>
                      <a:cubicBezTo>
                        <a:pt x="7134" y="0"/>
                        <a:pt x="4034" y="1804"/>
                        <a:pt x="2011" y="4976"/>
                      </a:cubicBezTo>
                      <a:cubicBezTo>
                        <a:pt x="-63" y="8234"/>
                        <a:pt x="-944" y="13446"/>
                        <a:pt x="1389" y="17101"/>
                      </a:cubicBezTo>
                      <a:cubicBezTo>
                        <a:pt x="3495" y="20399"/>
                        <a:pt x="7288" y="20960"/>
                        <a:pt x="9555" y="21295"/>
                      </a:cubicBezTo>
                      <a:cubicBezTo>
                        <a:pt x="10552" y="21440"/>
                        <a:pt x="11634" y="21600"/>
                        <a:pt x="12747" y="21600"/>
                      </a:cubicBezTo>
                      <a:cubicBezTo>
                        <a:pt x="13441" y="21600"/>
                        <a:pt x="14150" y="21538"/>
                        <a:pt x="14856" y="21371"/>
                      </a:cubicBezTo>
                      <a:cubicBezTo>
                        <a:pt x="17110" y="20844"/>
                        <a:pt x="18949" y="19253"/>
                        <a:pt x="19781" y="17119"/>
                      </a:cubicBezTo>
                      <a:cubicBezTo>
                        <a:pt x="20488" y="15297"/>
                        <a:pt x="20656" y="11700"/>
                        <a:pt x="19603" y="8347"/>
                      </a:cubicBezTo>
                      <a:cubicBezTo>
                        <a:pt x="18528" y="4927"/>
                        <a:pt x="16387" y="2309"/>
                        <a:pt x="13412" y="769"/>
                      </a:cubicBezTo>
                      <a:lnTo>
                        <a:pt x="13392" y="758"/>
                      </a:lnTo>
                      <a:cubicBezTo>
                        <a:pt x="12362" y="246"/>
                        <a:pt x="11262" y="0"/>
                        <a:pt x="101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2" name="Google Shape;1253;p41"/>
                <p:cNvSpPr/>
                <p:nvPr/>
              </p:nvSpPr>
              <p:spPr>
                <a:xfrm flipH="1">
                  <a:off x="868504" y="1710346"/>
                  <a:ext cx="122728" cy="2428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3" h="21600" fill="norm" stroke="1" extrusionOk="0">
                      <a:moveTo>
                        <a:pt x="5542" y="0"/>
                      </a:moveTo>
                      <a:cubicBezTo>
                        <a:pt x="4833" y="0"/>
                        <a:pt x="4128" y="154"/>
                        <a:pt x="3609" y="459"/>
                      </a:cubicBezTo>
                      <a:cubicBezTo>
                        <a:pt x="2625" y="1039"/>
                        <a:pt x="2694" y="1940"/>
                        <a:pt x="3762" y="2474"/>
                      </a:cubicBezTo>
                      <a:cubicBezTo>
                        <a:pt x="8782" y="4979"/>
                        <a:pt x="15754" y="10097"/>
                        <a:pt x="14780" y="13121"/>
                      </a:cubicBezTo>
                      <a:cubicBezTo>
                        <a:pt x="13778" y="16238"/>
                        <a:pt x="8511" y="18747"/>
                        <a:pt x="3138" y="18747"/>
                      </a:cubicBezTo>
                      <a:cubicBezTo>
                        <a:pt x="3010" y="18747"/>
                        <a:pt x="2881" y="18746"/>
                        <a:pt x="2753" y="18743"/>
                      </a:cubicBezTo>
                      <a:cubicBezTo>
                        <a:pt x="2696" y="18740"/>
                        <a:pt x="2639" y="18740"/>
                        <a:pt x="2585" y="18740"/>
                      </a:cubicBezTo>
                      <a:cubicBezTo>
                        <a:pt x="1213" y="18740"/>
                        <a:pt x="70" y="19343"/>
                        <a:pt x="4" y="20098"/>
                      </a:cubicBezTo>
                      <a:cubicBezTo>
                        <a:pt x="-68" y="20885"/>
                        <a:pt x="1050" y="21552"/>
                        <a:pt x="2501" y="21591"/>
                      </a:cubicBezTo>
                      <a:cubicBezTo>
                        <a:pt x="2736" y="21597"/>
                        <a:pt x="2963" y="21600"/>
                        <a:pt x="3197" y="21600"/>
                      </a:cubicBezTo>
                      <a:cubicBezTo>
                        <a:pt x="11085" y="21600"/>
                        <a:pt x="18519" y="18095"/>
                        <a:pt x="19960" y="13613"/>
                      </a:cubicBezTo>
                      <a:cubicBezTo>
                        <a:pt x="21532" y="8718"/>
                        <a:pt x="11374" y="2398"/>
                        <a:pt x="7324" y="376"/>
                      </a:cubicBezTo>
                      <a:cubicBezTo>
                        <a:pt x="6818" y="125"/>
                        <a:pt x="6179" y="0"/>
                        <a:pt x="55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3" name="Google Shape;1254;p41"/>
                <p:cNvSpPr/>
                <p:nvPr/>
              </p:nvSpPr>
              <p:spPr>
                <a:xfrm flipH="1">
                  <a:off x="821552" y="1296998"/>
                  <a:ext cx="99716" cy="205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17193" y="0"/>
                      </a:moveTo>
                      <a:cubicBezTo>
                        <a:pt x="16893" y="0"/>
                        <a:pt x="16587" y="21"/>
                        <a:pt x="16284" y="65"/>
                      </a:cubicBezTo>
                      <a:cubicBezTo>
                        <a:pt x="7568" y="1344"/>
                        <a:pt x="909" y="5460"/>
                        <a:pt x="87" y="10080"/>
                      </a:cubicBezTo>
                      <a:cubicBezTo>
                        <a:pt x="-736" y="14697"/>
                        <a:pt x="4358" y="19362"/>
                        <a:pt x="12483" y="21424"/>
                      </a:cubicBezTo>
                      <a:cubicBezTo>
                        <a:pt x="12937" y="21540"/>
                        <a:pt x="13435" y="21600"/>
                        <a:pt x="13945" y="21600"/>
                      </a:cubicBezTo>
                      <a:lnTo>
                        <a:pt x="13945" y="21598"/>
                      </a:lnTo>
                      <a:cubicBezTo>
                        <a:pt x="13949" y="21598"/>
                        <a:pt x="13952" y="21598"/>
                        <a:pt x="13952" y="21598"/>
                      </a:cubicBezTo>
                      <a:cubicBezTo>
                        <a:pt x="15479" y="21598"/>
                        <a:pt x="16803" y="21061"/>
                        <a:pt x="17156" y="20301"/>
                      </a:cubicBezTo>
                      <a:cubicBezTo>
                        <a:pt x="17502" y="19539"/>
                        <a:pt x="16782" y="18754"/>
                        <a:pt x="15411" y="18407"/>
                      </a:cubicBezTo>
                      <a:cubicBezTo>
                        <a:pt x="9761" y="16972"/>
                        <a:pt x="6074" y="13598"/>
                        <a:pt x="6646" y="10384"/>
                      </a:cubicBezTo>
                      <a:cubicBezTo>
                        <a:pt x="7222" y="7172"/>
                        <a:pt x="12037" y="4195"/>
                        <a:pt x="18102" y="3306"/>
                      </a:cubicBezTo>
                      <a:cubicBezTo>
                        <a:pt x="19850" y="3048"/>
                        <a:pt x="20864" y="2115"/>
                        <a:pt x="20360" y="1221"/>
                      </a:cubicBezTo>
                      <a:cubicBezTo>
                        <a:pt x="19945" y="481"/>
                        <a:pt x="18625" y="0"/>
                        <a:pt x="1719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4" name="Google Shape;1255;p41"/>
                <p:cNvSpPr/>
                <p:nvPr/>
              </p:nvSpPr>
              <p:spPr>
                <a:xfrm flipH="1">
                  <a:off x="837068" y="975796"/>
                  <a:ext cx="94477" cy="157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1" h="21600" fill="norm" stroke="1" extrusionOk="0">
                      <a:moveTo>
                        <a:pt x="9671" y="4889"/>
                      </a:moveTo>
                      <a:lnTo>
                        <a:pt x="9671" y="4891"/>
                      </a:lnTo>
                      <a:cubicBezTo>
                        <a:pt x="11373" y="7106"/>
                        <a:pt x="13015" y="9384"/>
                        <a:pt x="13268" y="11701"/>
                      </a:cubicBezTo>
                      <a:cubicBezTo>
                        <a:pt x="13476" y="13606"/>
                        <a:pt x="12418" y="16070"/>
                        <a:pt x="9597" y="16985"/>
                      </a:cubicBezTo>
                      <a:cubicBezTo>
                        <a:pt x="9065" y="17155"/>
                        <a:pt x="8527" y="17196"/>
                        <a:pt x="8254" y="17196"/>
                      </a:cubicBezTo>
                      <a:cubicBezTo>
                        <a:pt x="8174" y="17196"/>
                        <a:pt x="8119" y="17192"/>
                        <a:pt x="8091" y="17188"/>
                      </a:cubicBezTo>
                      <a:cubicBezTo>
                        <a:pt x="8039" y="17142"/>
                        <a:pt x="7924" y="17005"/>
                        <a:pt x="7725" y="16548"/>
                      </a:cubicBezTo>
                      <a:cubicBezTo>
                        <a:pt x="6065" y="12717"/>
                        <a:pt x="6796" y="8415"/>
                        <a:pt x="9671" y="4889"/>
                      </a:cubicBezTo>
                      <a:close/>
                      <a:moveTo>
                        <a:pt x="9934" y="0"/>
                      </a:moveTo>
                      <a:cubicBezTo>
                        <a:pt x="8581" y="0"/>
                        <a:pt x="6789" y="321"/>
                        <a:pt x="4895" y="1545"/>
                      </a:cubicBezTo>
                      <a:lnTo>
                        <a:pt x="4369" y="1975"/>
                      </a:lnTo>
                      <a:cubicBezTo>
                        <a:pt x="28" y="6700"/>
                        <a:pt x="-1145" y="12448"/>
                        <a:pt x="1150" y="17738"/>
                      </a:cubicBezTo>
                      <a:cubicBezTo>
                        <a:pt x="1487" y="18502"/>
                        <a:pt x="1968" y="19389"/>
                        <a:pt x="3026" y="20144"/>
                      </a:cubicBezTo>
                      <a:cubicBezTo>
                        <a:pt x="4484" y="21182"/>
                        <a:pt x="6414" y="21600"/>
                        <a:pt x="8341" y="21600"/>
                      </a:cubicBezTo>
                      <a:cubicBezTo>
                        <a:pt x="9860" y="21600"/>
                        <a:pt x="11376" y="21343"/>
                        <a:pt x="12656" y="20925"/>
                      </a:cubicBezTo>
                      <a:cubicBezTo>
                        <a:pt x="18307" y="19090"/>
                        <a:pt x="20455" y="14813"/>
                        <a:pt x="20080" y="11386"/>
                      </a:cubicBezTo>
                      <a:cubicBezTo>
                        <a:pt x="19708" y="8003"/>
                        <a:pt x="17394" y="5007"/>
                        <a:pt x="15352" y="2362"/>
                      </a:cubicBezTo>
                      <a:cubicBezTo>
                        <a:pt x="14367" y="1089"/>
                        <a:pt x="12710" y="246"/>
                        <a:pt x="10806" y="46"/>
                      </a:cubicBezTo>
                      <a:cubicBezTo>
                        <a:pt x="10540" y="19"/>
                        <a:pt x="10251" y="0"/>
                        <a:pt x="99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5" name="Google Shape;1256;p41"/>
                <p:cNvSpPr/>
                <p:nvPr/>
              </p:nvSpPr>
              <p:spPr>
                <a:xfrm flipH="1">
                  <a:off x="842704" y="561305"/>
                  <a:ext cx="94080" cy="194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2" h="21600" fill="norm" stroke="1" extrusionOk="0">
                      <a:moveTo>
                        <a:pt x="17287" y="0"/>
                      </a:moveTo>
                      <a:cubicBezTo>
                        <a:pt x="16894" y="0"/>
                        <a:pt x="16497" y="33"/>
                        <a:pt x="16107" y="104"/>
                      </a:cubicBezTo>
                      <a:cubicBezTo>
                        <a:pt x="7732" y="1577"/>
                        <a:pt x="-320" y="8816"/>
                        <a:pt x="10" y="12940"/>
                      </a:cubicBezTo>
                      <a:cubicBezTo>
                        <a:pt x="323" y="16833"/>
                        <a:pt x="6139" y="21249"/>
                        <a:pt x="14991" y="21597"/>
                      </a:cubicBezTo>
                      <a:cubicBezTo>
                        <a:pt x="15084" y="21598"/>
                        <a:pt x="15174" y="21600"/>
                        <a:pt x="15268" y="21600"/>
                      </a:cubicBezTo>
                      <a:cubicBezTo>
                        <a:pt x="17174" y="21598"/>
                        <a:pt x="18734" y="20845"/>
                        <a:pt x="18810" y="19888"/>
                      </a:cubicBezTo>
                      <a:cubicBezTo>
                        <a:pt x="18884" y="18934"/>
                        <a:pt x="17437" y="18122"/>
                        <a:pt x="15538" y="18047"/>
                      </a:cubicBezTo>
                      <a:cubicBezTo>
                        <a:pt x="10728" y="17860"/>
                        <a:pt x="7295" y="15183"/>
                        <a:pt x="7102" y="12798"/>
                      </a:cubicBezTo>
                      <a:cubicBezTo>
                        <a:pt x="6886" y="10114"/>
                        <a:pt x="13305" y="4366"/>
                        <a:pt x="18460" y="3459"/>
                      </a:cubicBezTo>
                      <a:cubicBezTo>
                        <a:pt x="20307" y="3133"/>
                        <a:pt x="21280" y="2118"/>
                        <a:pt x="20630" y="1193"/>
                      </a:cubicBezTo>
                      <a:cubicBezTo>
                        <a:pt x="20120" y="461"/>
                        <a:pt x="18747" y="0"/>
                        <a:pt x="17287" y="0"/>
                      </a:cubicBezTo>
                      <a:close/>
                      <a:moveTo>
                        <a:pt x="15268" y="21600"/>
                      </a:moveTo>
                      <a:cubicBezTo>
                        <a:pt x="15268" y="21600"/>
                        <a:pt x="15264" y="21600"/>
                        <a:pt x="15264" y="21600"/>
                      </a:cubicBezTo>
                      <a:lnTo>
                        <a:pt x="15268" y="21600"/>
                      </a:lnTo>
                      <a:cubicBezTo>
                        <a:pt x="15268" y="21600"/>
                        <a:pt x="15268" y="21600"/>
                        <a:pt x="15268" y="216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6" name="Google Shape;1257;p41"/>
                <p:cNvSpPr/>
                <p:nvPr/>
              </p:nvSpPr>
              <p:spPr>
                <a:xfrm flipH="1">
                  <a:off x="-1" y="1346172"/>
                  <a:ext cx="222883" cy="518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fill="norm" stroke="1" extrusionOk="0">
                      <a:moveTo>
                        <a:pt x="15682" y="1335"/>
                      </a:moveTo>
                      <a:cubicBezTo>
                        <a:pt x="16089" y="1335"/>
                        <a:pt x="16565" y="1375"/>
                        <a:pt x="16973" y="1515"/>
                      </a:cubicBezTo>
                      <a:cubicBezTo>
                        <a:pt x="17506" y="1697"/>
                        <a:pt x="17868" y="2007"/>
                        <a:pt x="18070" y="2454"/>
                      </a:cubicBezTo>
                      <a:cubicBezTo>
                        <a:pt x="18005" y="2385"/>
                        <a:pt x="17924" y="2319"/>
                        <a:pt x="17832" y="2256"/>
                      </a:cubicBezTo>
                      <a:cubicBezTo>
                        <a:pt x="17362" y="1945"/>
                        <a:pt x="16787" y="1743"/>
                        <a:pt x="16124" y="1655"/>
                      </a:cubicBezTo>
                      <a:cubicBezTo>
                        <a:pt x="15866" y="1621"/>
                        <a:pt x="15609" y="1604"/>
                        <a:pt x="15356" y="1604"/>
                      </a:cubicBezTo>
                      <a:cubicBezTo>
                        <a:pt x="14135" y="1604"/>
                        <a:pt x="12983" y="1989"/>
                        <a:pt x="12174" y="2689"/>
                      </a:cubicBezTo>
                      <a:cubicBezTo>
                        <a:pt x="12162" y="2699"/>
                        <a:pt x="12152" y="2708"/>
                        <a:pt x="12140" y="2718"/>
                      </a:cubicBezTo>
                      <a:cubicBezTo>
                        <a:pt x="12299" y="2437"/>
                        <a:pt x="12563" y="2165"/>
                        <a:pt x="12976" y="1925"/>
                      </a:cubicBezTo>
                      <a:cubicBezTo>
                        <a:pt x="13508" y="1618"/>
                        <a:pt x="14400" y="1395"/>
                        <a:pt x="15302" y="1345"/>
                      </a:cubicBezTo>
                      <a:cubicBezTo>
                        <a:pt x="15428" y="1338"/>
                        <a:pt x="15553" y="1335"/>
                        <a:pt x="15680" y="1335"/>
                      </a:cubicBezTo>
                      <a:close/>
                      <a:moveTo>
                        <a:pt x="15300" y="3023"/>
                      </a:moveTo>
                      <a:cubicBezTo>
                        <a:pt x="15811" y="3589"/>
                        <a:pt x="14621" y="5797"/>
                        <a:pt x="13489" y="6635"/>
                      </a:cubicBezTo>
                      <a:cubicBezTo>
                        <a:pt x="13331" y="6377"/>
                        <a:pt x="13159" y="6123"/>
                        <a:pt x="12992" y="5875"/>
                      </a:cubicBezTo>
                      <a:cubicBezTo>
                        <a:pt x="12937" y="5794"/>
                        <a:pt x="12883" y="5715"/>
                        <a:pt x="12832" y="5636"/>
                      </a:cubicBezTo>
                      <a:cubicBezTo>
                        <a:pt x="13178" y="4848"/>
                        <a:pt x="14033" y="4053"/>
                        <a:pt x="14916" y="3290"/>
                      </a:cubicBezTo>
                      <a:cubicBezTo>
                        <a:pt x="15059" y="3168"/>
                        <a:pt x="15191" y="3081"/>
                        <a:pt x="15300" y="3023"/>
                      </a:cubicBezTo>
                      <a:close/>
                      <a:moveTo>
                        <a:pt x="17670" y="5619"/>
                      </a:moveTo>
                      <a:cubicBezTo>
                        <a:pt x="17600" y="5737"/>
                        <a:pt x="17525" y="5855"/>
                        <a:pt x="17441" y="5974"/>
                      </a:cubicBezTo>
                      <a:cubicBezTo>
                        <a:pt x="17216" y="6294"/>
                        <a:pt x="16971" y="6560"/>
                        <a:pt x="16692" y="6778"/>
                      </a:cubicBezTo>
                      <a:cubicBezTo>
                        <a:pt x="17062" y="6426"/>
                        <a:pt x="17397" y="6030"/>
                        <a:pt x="17670" y="5619"/>
                      </a:cubicBezTo>
                      <a:close/>
                      <a:moveTo>
                        <a:pt x="15676" y="0"/>
                      </a:moveTo>
                      <a:cubicBezTo>
                        <a:pt x="15425" y="0"/>
                        <a:pt x="15170" y="7"/>
                        <a:pt x="14913" y="21"/>
                      </a:cubicBezTo>
                      <a:cubicBezTo>
                        <a:pt x="13194" y="118"/>
                        <a:pt x="11554" y="528"/>
                        <a:pt x="10526" y="1122"/>
                      </a:cubicBezTo>
                      <a:cubicBezTo>
                        <a:pt x="8634" y="2214"/>
                        <a:pt x="8689" y="3593"/>
                        <a:pt x="9069" y="4557"/>
                      </a:cubicBezTo>
                      <a:cubicBezTo>
                        <a:pt x="9225" y="4954"/>
                        <a:pt x="9448" y="5338"/>
                        <a:pt x="9690" y="5713"/>
                      </a:cubicBezTo>
                      <a:cubicBezTo>
                        <a:pt x="9566" y="6131"/>
                        <a:pt x="9558" y="6557"/>
                        <a:pt x="9712" y="6993"/>
                      </a:cubicBezTo>
                      <a:cubicBezTo>
                        <a:pt x="9912" y="7567"/>
                        <a:pt x="10389" y="8021"/>
                        <a:pt x="11129" y="8347"/>
                      </a:cubicBezTo>
                      <a:cubicBezTo>
                        <a:pt x="11446" y="9577"/>
                        <a:pt x="11208" y="10957"/>
                        <a:pt x="10401" y="12697"/>
                      </a:cubicBezTo>
                      <a:cubicBezTo>
                        <a:pt x="9670" y="14270"/>
                        <a:pt x="8787" y="15496"/>
                        <a:pt x="7615" y="16557"/>
                      </a:cubicBezTo>
                      <a:cubicBezTo>
                        <a:pt x="5957" y="18054"/>
                        <a:pt x="3552" y="19371"/>
                        <a:pt x="576" y="20411"/>
                      </a:cubicBezTo>
                      <a:cubicBezTo>
                        <a:pt x="67" y="20589"/>
                        <a:pt x="-129" y="20886"/>
                        <a:pt x="86" y="21154"/>
                      </a:cubicBezTo>
                      <a:cubicBezTo>
                        <a:pt x="303" y="21421"/>
                        <a:pt x="884" y="21600"/>
                        <a:pt x="1536" y="21600"/>
                      </a:cubicBezTo>
                      <a:cubicBezTo>
                        <a:pt x="1883" y="21600"/>
                        <a:pt x="2222" y="21549"/>
                        <a:pt x="2493" y="21453"/>
                      </a:cubicBezTo>
                      <a:cubicBezTo>
                        <a:pt x="5813" y="20297"/>
                        <a:pt x="8542" y="18803"/>
                        <a:pt x="10382" y="17135"/>
                      </a:cubicBezTo>
                      <a:cubicBezTo>
                        <a:pt x="11665" y="15972"/>
                        <a:pt x="12627" y="14645"/>
                        <a:pt x="13409" y="12961"/>
                      </a:cubicBezTo>
                      <a:cubicBezTo>
                        <a:pt x="13903" y="11894"/>
                        <a:pt x="14455" y="10432"/>
                        <a:pt x="14295" y="8889"/>
                      </a:cubicBezTo>
                      <a:cubicBezTo>
                        <a:pt x="15403" y="8886"/>
                        <a:pt x="16551" y="8721"/>
                        <a:pt x="17513" y="8397"/>
                      </a:cubicBezTo>
                      <a:cubicBezTo>
                        <a:pt x="19202" y="7829"/>
                        <a:pt x="19958" y="6963"/>
                        <a:pt x="20379" y="6362"/>
                      </a:cubicBezTo>
                      <a:cubicBezTo>
                        <a:pt x="21161" y="5250"/>
                        <a:pt x="21471" y="4084"/>
                        <a:pt x="21292" y="2923"/>
                      </a:cubicBezTo>
                      <a:cubicBezTo>
                        <a:pt x="21118" y="1769"/>
                        <a:pt x="20327" y="965"/>
                        <a:pt x="18877" y="468"/>
                      </a:cubicBezTo>
                      <a:cubicBezTo>
                        <a:pt x="17986" y="160"/>
                        <a:pt x="16869" y="0"/>
                        <a:pt x="156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7" name="Google Shape;1258;p41"/>
                <p:cNvSpPr/>
                <p:nvPr/>
              </p:nvSpPr>
              <p:spPr>
                <a:xfrm flipH="1">
                  <a:off x="876606" y="59167"/>
                  <a:ext cx="87243" cy="1784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17248" y="0"/>
                      </a:moveTo>
                      <a:cubicBezTo>
                        <a:pt x="17233" y="0"/>
                        <a:pt x="17219" y="0"/>
                        <a:pt x="17204" y="0"/>
                      </a:cubicBezTo>
                      <a:cubicBezTo>
                        <a:pt x="15056" y="15"/>
                        <a:pt x="13337" y="895"/>
                        <a:pt x="13367" y="1966"/>
                      </a:cubicBezTo>
                      <a:cubicBezTo>
                        <a:pt x="13513" y="7944"/>
                        <a:pt x="9004" y="13920"/>
                        <a:pt x="1000" y="18360"/>
                      </a:cubicBezTo>
                      <a:cubicBezTo>
                        <a:pt x="-29" y="18931"/>
                        <a:pt x="-288" y="19749"/>
                        <a:pt x="336" y="20448"/>
                      </a:cubicBezTo>
                      <a:cubicBezTo>
                        <a:pt x="960" y="21148"/>
                        <a:pt x="2350" y="21600"/>
                        <a:pt x="3882" y="21600"/>
                      </a:cubicBezTo>
                      <a:cubicBezTo>
                        <a:pt x="4983" y="21600"/>
                        <a:pt x="6034" y="21367"/>
                        <a:pt x="6771" y="20959"/>
                      </a:cubicBezTo>
                      <a:cubicBezTo>
                        <a:pt x="16070" y="15801"/>
                        <a:pt x="21312" y="8859"/>
                        <a:pt x="21141" y="1917"/>
                      </a:cubicBezTo>
                      <a:cubicBezTo>
                        <a:pt x="21111" y="855"/>
                        <a:pt x="19375" y="0"/>
                        <a:pt x="172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8" name="Google Shape;1259;p41"/>
                <p:cNvSpPr/>
                <p:nvPr/>
              </p:nvSpPr>
              <p:spPr>
                <a:xfrm flipH="1">
                  <a:off x="745523" y="142930"/>
                  <a:ext cx="152722" cy="12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0" h="21600" fill="norm" stroke="1" extrusionOk="0">
                      <a:moveTo>
                        <a:pt x="18883" y="0"/>
                      </a:moveTo>
                      <a:cubicBezTo>
                        <a:pt x="18484" y="0"/>
                        <a:pt x="18078" y="138"/>
                        <a:pt x="17714" y="428"/>
                      </a:cubicBezTo>
                      <a:cubicBezTo>
                        <a:pt x="11638" y="5106"/>
                        <a:pt x="5944" y="10555"/>
                        <a:pt x="716" y="16685"/>
                      </a:cubicBezTo>
                      <a:cubicBezTo>
                        <a:pt x="45" y="17475"/>
                        <a:pt x="-180" y="18708"/>
                        <a:pt x="151" y="19798"/>
                      </a:cubicBezTo>
                      <a:cubicBezTo>
                        <a:pt x="481" y="20882"/>
                        <a:pt x="1301" y="21600"/>
                        <a:pt x="2216" y="21600"/>
                      </a:cubicBezTo>
                      <a:cubicBezTo>
                        <a:pt x="2769" y="21600"/>
                        <a:pt x="3303" y="21334"/>
                        <a:pt x="3711" y="20853"/>
                      </a:cubicBezTo>
                      <a:cubicBezTo>
                        <a:pt x="8722" y="14979"/>
                        <a:pt x="14177" y="9763"/>
                        <a:pt x="20000" y="5279"/>
                      </a:cubicBezTo>
                      <a:cubicBezTo>
                        <a:pt x="21066" y="4482"/>
                        <a:pt x="21420" y="2725"/>
                        <a:pt x="20782" y="1369"/>
                      </a:cubicBezTo>
                      <a:cubicBezTo>
                        <a:pt x="20366" y="486"/>
                        <a:pt x="19634" y="0"/>
                        <a:pt x="188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9" name="Google Shape;1260;p41"/>
                <p:cNvSpPr/>
                <p:nvPr/>
              </p:nvSpPr>
              <p:spPr>
                <a:xfrm flipH="1">
                  <a:off x="703169" y="99626"/>
                  <a:ext cx="79881" cy="88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3" h="21600" fill="norm" stroke="1" extrusionOk="0">
                      <a:moveTo>
                        <a:pt x="13234" y="0"/>
                      </a:moveTo>
                      <a:cubicBezTo>
                        <a:pt x="13222" y="0"/>
                        <a:pt x="13210" y="0"/>
                        <a:pt x="13202" y="0"/>
                      </a:cubicBezTo>
                      <a:cubicBezTo>
                        <a:pt x="10589" y="0"/>
                        <a:pt x="8582" y="1237"/>
                        <a:pt x="7298" y="2165"/>
                      </a:cubicBezTo>
                      <a:cubicBezTo>
                        <a:pt x="5371" y="3557"/>
                        <a:pt x="3459" y="5851"/>
                        <a:pt x="2582" y="8447"/>
                      </a:cubicBezTo>
                      <a:cubicBezTo>
                        <a:pt x="1189" y="9968"/>
                        <a:pt x="272" y="11794"/>
                        <a:pt x="52" y="13595"/>
                      </a:cubicBezTo>
                      <a:cubicBezTo>
                        <a:pt x="-219" y="15812"/>
                        <a:pt x="567" y="17855"/>
                        <a:pt x="2271" y="19350"/>
                      </a:cubicBezTo>
                      <a:cubicBezTo>
                        <a:pt x="3687" y="20595"/>
                        <a:pt x="5458" y="21243"/>
                        <a:pt x="7437" y="21243"/>
                      </a:cubicBezTo>
                      <a:cubicBezTo>
                        <a:pt x="7517" y="21243"/>
                        <a:pt x="7597" y="21243"/>
                        <a:pt x="7677" y="21239"/>
                      </a:cubicBezTo>
                      <a:cubicBezTo>
                        <a:pt x="7960" y="21232"/>
                        <a:pt x="8235" y="21210"/>
                        <a:pt x="8514" y="21173"/>
                      </a:cubicBezTo>
                      <a:cubicBezTo>
                        <a:pt x="9488" y="21456"/>
                        <a:pt x="10501" y="21600"/>
                        <a:pt x="11523" y="21600"/>
                      </a:cubicBezTo>
                      <a:cubicBezTo>
                        <a:pt x="11945" y="21600"/>
                        <a:pt x="12368" y="21574"/>
                        <a:pt x="12787" y="21526"/>
                      </a:cubicBezTo>
                      <a:cubicBezTo>
                        <a:pt x="15999" y="21165"/>
                        <a:pt x="18736" y="19472"/>
                        <a:pt x="20108" y="16997"/>
                      </a:cubicBezTo>
                      <a:cubicBezTo>
                        <a:pt x="21146" y="15123"/>
                        <a:pt x="21329" y="12943"/>
                        <a:pt x="20679" y="10863"/>
                      </a:cubicBezTo>
                      <a:cubicBezTo>
                        <a:pt x="20870" y="10310"/>
                        <a:pt x="21014" y="9740"/>
                        <a:pt x="21098" y="9161"/>
                      </a:cubicBezTo>
                      <a:cubicBezTo>
                        <a:pt x="21381" y="7169"/>
                        <a:pt x="20858" y="5096"/>
                        <a:pt x="19677" y="3410"/>
                      </a:cubicBezTo>
                      <a:cubicBezTo>
                        <a:pt x="19638" y="3343"/>
                        <a:pt x="19598" y="3285"/>
                        <a:pt x="19558" y="3218"/>
                      </a:cubicBezTo>
                      <a:cubicBezTo>
                        <a:pt x="18664" y="1867"/>
                        <a:pt x="17367" y="910"/>
                        <a:pt x="15827" y="446"/>
                      </a:cubicBezTo>
                      <a:cubicBezTo>
                        <a:pt x="15002" y="155"/>
                        <a:pt x="14120" y="0"/>
                        <a:pt x="132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0" name="Google Shape;1261;p41"/>
                <p:cNvSpPr/>
                <p:nvPr/>
              </p:nvSpPr>
              <p:spPr>
                <a:xfrm flipH="1">
                  <a:off x="852388" y="0"/>
                  <a:ext cx="76199" cy="93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49" h="21600" fill="norm" stroke="1" extrusionOk="0">
                      <a:moveTo>
                        <a:pt x="9082" y="0"/>
                      </a:moveTo>
                      <a:cubicBezTo>
                        <a:pt x="8545" y="0"/>
                        <a:pt x="8013" y="52"/>
                        <a:pt x="7489" y="156"/>
                      </a:cubicBezTo>
                      <a:cubicBezTo>
                        <a:pt x="6562" y="294"/>
                        <a:pt x="5685" y="575"/>
                        <a:pt x="4882" y="983"/>
                      </a:cubicBezTo>
                      <a:cubicBezTo>
                        <a:pt x="2566" y="2156"/>
                        <a:pt x="1502" y="4056"/>
                        <a:pt x="907" y="5392"/>
                      </a:cubicBezTo>
                      <a:cubicBezTo>
                        <a:pt x="9" y="7379"/>
                        <a:pt x="-340" y="10075"/>
                        <a:pt x="404" y="12560"/>
                      </a:cubicBezTo>
                      <a:cubicBezTo>
                        <a:pt x="67" y="14408"/>
                        <a:pt x="313" y="16284"/>
                        <a:pt x="1182" y="17834"/>
                      </a:cubicBezTo>
                      <a:cubicBezTo>
                        <a:pt x="2250" y="19731"/>
                        <a:pt x="4155" y="21015"/>
                        <a:pt x="6545" y="21448"/>
                      </a:cubicBezTo>
                      <a:cubicBezTo>
                        <a:pt x="7090" y="21548"/>
                        <a:pt x="7656" y="21597"/>
                        <a:pt x="8221" y="21600"/>
                      </a:cubicBezTo>
                      <a:cubicBezTo>
                        <a:pt x="9705" y="21600"/>
                        <a:pt x="11148" y="21237"/>
                        <a:pt x="12466" y="20513"/>
                      </a:cubicBezTo>
                      <a:cubicBezTo>
                        <a:pt x="12711" y="20385"/>
                        <a:pt x="12944" y="20240"/>
                        <a:pt x="13169" y="20091"/>
                      </a:cubicBezTo>
                      <a:cubicBezTo>
                        <a:pt x="14637" y="19786"/>
                        <a:pt x="16000" y="19222"/>
                        <a:pt x="17181" y="18440"/>
                      </a:cubicBezTo>
                      <a:cubicBezTo>
                        <a:pt x="19821" y="16699"/>
                        <a:pt x="21260" y="14104"/>
                        <a:pt x="21023" y="11497"/>
                      </a:cubicBezTo>
                      <a:cubicBezTo>
                        <a:pt x="20844" y="9528"/>
                        <a:pt x="19722" y="7694"/>
                        <a:pt x="17925" y="6320"/>
                      </a:cubicBezTo>
                      <a:cubicBezTo>
                        <a:pt x="17772" y="5787"/>
                        <a:pt x="17560" y="5268"/>
                        <a:pt x="17298" y="4762"/>
                      </a:cubicBezTo>
                      <a:cubicBezTo>
                        <a:pt x="16375" y="3035"/>
                        <a:pt x="14691" y="1609"/>
                        <a:pt x="12649" y="793"/>
                      </a:cubicBezTo>
                      <a:cubicBezTo>
                        <a:pt x="12574" y="758"/>
                        <a:pt x="12504" y="727"/>
                        <a:pt x="12433" y="699"/>
                      </a:cubicBezTo>
                      <a:cubicBezTo>
                        <a:pt x="11352" y="232"/>
                        <a:pt x="10217" y="0"/>
                        <a:pt x="90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1" name="Google Shape;1262;p41"/>
                <p:cNvSpPr/>
                <p:nvPr/>
              </p:nvSpPr>
              <p:spPr>
                <a:xfrm flipH="1">
                  <a:off x="947879" y="99762"/>
                  <a:ext cx="159853" cy="160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6117" y="0"/>
                      </a:moveTo>
                      <a:cubicBezTo>
                        <a:pt x="5973" y="0"/>
                        <a:pt x="5827" y="8"/>
                        <a:pt x="5679" y="24"/>
                      </a:cubicBezTo>
                      <a:cubicBezTo>
                        <a:pt x="648" y="595"/>
                        <a:pt x="-446" y="10920"/>
                        <a:pt x="144" y="19587"/>
                      </a:cubicBezTo>
                      <a:cubicBezTo>
                        <a:pt x="221" y="20720"/>
                        <a:pt x="1137" y="21598"/>
                        <a:pt x="2243" y="21600"/>
                      </a:cubicBezTo>
                      <a:cubicBezTo>
                        <a:pt x="2291" y="21600"/>
                        <a:pt x="2340" y="21598"/>
                        <a:pt x="2391" y="21596"/>
                      </a:cubicBezTo>
                      <a:cubicBezTo>
                        <a:pt x="3550" y="21513"/>
                        <a:pt x="4423" y="20477"/>
                        <a:pt x="4342" y="19284"/>
                      </a:cubicBezTo>
                      <a:cubicBezTo>
                        <a:pt x="3728" y="10296"/>
                        <a:pt x="5211" y="5740"/>
                        <a:pt x="6075" y="4542"/>
                      </a:cubicBezTo>
                      <a:cubicBezTo>
                        <a:pt x="6609" y="5202"/>
                        <a:pt x="7854" y="7347"/>
                        <a:pt x="8763" y="13573"/>
                      </a:cubicBezTo>
                      <a:cubicBezTo>
                        <a:pt x="8956" y="14895"/>
                        <a:pt x="9217" y="16709"/>
                        <a:pt x="10723" y="17905"/>
                      </a:cubicBezTo>
                      <a:cubicBezTo>
                        <a:pt x="11606" y="18610"/>
                        <a:pt x="12627" y="18817"/>
                        <a:pt x="13296" y="18955"/>
                      </a:cubicBezTo>
                      <a:lnTo>
                        <a:pt x="18467" y="20008"/>
                      </a:lnTo>
                      <a:cubicBezTo>
                        <a:pt x="18601" y="20036"/>
                        <a:pt x="18735" y="20048"/>
                        <a:pt x="18868" y="20048"/>
                      </a:cubicBezTo>
                      <a:cubicBezTo>
                        <a:pt x="19851" y="20048"/>
                        <a:pt x="20730" y="19335"/>
                        <a:pt x="20927" y="18305"/>
                      </a:cubicBezTo>
                      <a:cubicBezTo>
                        <a:pt x="21154" y="17139"/>
                        <a:pt x="20420" y="16004"/>
                        <a:pt x="19286" y="15766"/>
                      </a:cubicBezTo>
                      <a:lnTo>
                        <a:pt x="14115" y="14710"/>
                      </a:lnTo>
                      <a:cubicBezTo>
                        <a:pt x="13888" y="14665"/>
                        <a:pt x="13416" y="14568"/>
                        <a:pt x="13300" y="14487"/>
                      </a:cubicBezTo>
                      <a:cubicBezTo>
                        <a:pt x="13124" y="14310"/>
                        <a:pt x="12988" y="13380"/>
                        <a:pt x="12905" y="12809"/>
                      </a:cubicBezTo>
                      <a:cubicBezTo>
                        <a:pt x="11661" y="4304"/>
                        <a:pt x="9392" y="0"/>
                        <a:pt x="6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2" name="Google Shape;1263;p41"/>
                <p:cNvSpPr/>
                <p:nvPr/>
              </p:nvSpPr>
              <p:spPr>
                <a:xfrm flipH="1">
                  <a:off x="719643" y="216246"/>
                  <a:ext cx="260210" cy="199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3" h="21600" fill="norm" stroke="1" extrusionOk="0">
                      <a:moveTo>
                        <a:pt x="1300" y="0"/>
                      </a:moveTo>
                      <a:cubicBezTo>
                        <a:pt x="614" y="0"/>
                        <a:pt x="36" y="735"/>
                        <a:pt x="2" y="1650"/>
                      </a:cubicBezTo>
                      <a:cubicBezTo>
                        <a:pt x="-34" y="2606"/>
                        <a:pt x="529" y="3416"/>
                        <a:pt x="1259" y="3463"/>
                      </a:cubicBezTo>
                      <a:cubicBezTo>
                        <a:pt x="6262" y="3782"/>
                        <a:pt x="7229" y="7087"/>
                        <a:pt x="7692" y="8675"/>
                      </a:cubicBezTo>
                      <a:cubicBezTo>
                        <a:pt x="7866" y="9269"/>
                        <a:pt x="8016" y="9781"/>
                        <a:pt x="8395" y="10164"/>
                      </a:cubicBezTo>
                      <a:cubicBezTo>
                        <a:pt x="8903" y="10681"/>
                        <a:pt x="9456" y="10859"/>
                        <a:pt x="9997" y="10859"/>
                      </a:cubicBezTo>
                      <a:cubicBezTo>
                        <a:pt x="10754" y="10859"/>
                        <a:pt x="11486" y="10511"/>
                        <a:pt x="12037" y="10250"/>
                      </a:cubicBezTo>
                      <a:cubicBezTo>
                        <a:pt x="12956" y="9816"/>
                        <a:pt x="13894" y="9644"/>
                        <a:pt x="14803" y="9644"/>
                      </a:cubicBezTo>
                      <a:cubicBezTo>
                        <a:pt x="16196" y="9644"/>
                        <a:pt x="17525" y="10051"/>
                        <a:pt x="18620" y="10535"/>
                      </a:cubicBezTo>
                      <a:cubicBezTo>
                        <a:pt x="17352" y="12720"/>
                        <a:pt x="11250" y="17921"/>
                        <a:pt x="9089" y="18140"/>
                      </a:cubicBezTo>
                      <a:cubicBezTo>
                        <a:pt x="8382" y="18215"/>
                        <a:pt x="7845" y="19007"/>
                        <a:pt x="7872" y="19935"/>
                      </a:cubicBezTo>
                      <a:cubicBezTo>
                        <a:pt x="7899" y="20862"/>
                        <a:pt x="8482" y="21597"/>
                        <a:pt x="9191" y="21600"/>
                      </a:cubicBezTo>
                      <a:cubicBezTo>
                        <a:pt x="9226" y="21600"/>
                        <a:pt x="9261" y="21598"/>
                        <a:pt x="9295" y="21593"/>
                      </a:cubicBezTo>
                      <a:cubicBezTo>
                        <a:pt x="11604" y="21358"/>
                        <a:pt x="20998" y="14782"/>
                        <a:pt x="21453" y="10532"/>
                      </a:cubicBezTo>
                      <a:cubicBezTo>
                        <a:pt x="21566" y="9464"/>
                        <a:pt x="21229" y="8100"/>
                        <a:pt x="19936" y="7469"/>
                      </a:cubicBezTo>
                      <a:cubicBezTo>
                        <a:pt x="18573" y="6805"/>
                        <a:pt x="16781" y="6188"/>
                        <a:pt x="14823" y="6188"/>
                      </a:cubicBezTo>
                      <a:cubicBezTo>
                        <a:pt x="13618" y="6188"/>
                        <a:pt x="12348" y="6422"/>
                        <a:pt x="11078" y="7022"/>
                      </a:cubicBezTo>
                      <a:cubicBezTo>
                        <a:pt x="10823" y="7144"/>
                        <a:pt x="10396" y="7348"/>
                        <a:pt x="10156" y="7412"/>
                      </a:cubicBezTo>
                      <a:cubicBezTo>
                        <a:pt x="9590" y="5474"/>
                        <a:pt x="8084" y="429"/>
                        <a:pt x="1386" y="5"/>
                      </a:cubicBezTo>
                      <a:cubicBezTo>
                        <a:pt x="1357" y="2"/>
                        <a:pt x="1329" y="0"/>
                        <a:pt x="13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3" name="Google Shape;1264;p41"/>
                <p:cNvSpPr/>
                <p:nvPr/>
              </p:nvSpPr>
              <p:spPr>
                <a:xfrm flipH="1">
                  <a:off x="852464" y="227746"/>
                  <a:ext cx="524148" cy="514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11700" y="0"/>
                      </a:moveTo>
                      <a:cubicBezTo>
                        <a:pt x="11605" y="0"/>
                        <a:pt x="11508" y="22"/>
                        <a:pt x="11416" y="68"/>
                      </a:cubicBezTo>
                      <a:cubicBezTo>
                        <a:pt x="9174" y="1177"/>
                        <a:pt x="6719" y="3091"/>
                        <a:pt x="4122" y="5754"/>
                      </a:cubicBezTo>
                      <a:cubicBezTo>
                        <a:pt x="1830" y="8104"/>
                        <a:pt x="389" y="10956"/>
                        <a:pt x="66" y="13786"/>
                      </a:cubicBezTo>
                      <a:cubicBezTo>
                        <a:pt x="-85" y="15108"/>
                        <a:pt x="-51" y="17031"/>
                        <a:pt x="970" y="18690"/>
                      </a:cubicBezTo>
                      <a:cubicBezTo>
                        <a:pt x="2224" y="20729"/>
                        <a:pt x="4473" y="21600"/>
                        <a:pt x="6666" y="21600"/>
                      </a:cubicBezTo>
                      <a:cubicBezTo>
                        <a:pt x="7561" y="21600"/>
                        <a:pt x="8447" y="21455"/>
                        <a:pt x="9252" y="21185"/>
                      </a:cubicBezTo>
                      <a:cubicBezTo>
                        <a:pt x="12210" y="20194"/>
                        <a:pt x="14488" y="17772"/>
                        <a:pt x="16142" y="15774"/>
                      </a:cubicBezTo>
                      <a:cubicBezTo>
                        <a:pt x="17822" y="13742"/>
                        <a:pt x="20743" y="9955"/>
                        <a:pt x="21424" y="7410"/>
                      </a:cubicBezTo>
                      <a:cubicBezTo>
                        <a:pt x="21515" y="7054"/>
                        <a:pt x="21309" y="6689"/>
                        <a:pt x="20963" y="6591"/>
                      </a:cubicBezTo>
                      <a:cubicBezTo>
                        <a:pt x="20905" y="6575"/>
                        <a:pt x="20847" y="6567"/>
                        <a:pt x="20790" y="6567"/>
                      </a:cubicBezTo>
                      <a:cubicBezTo>
                        <a:pt x="20504" y="6567"/>
                        <a:pt x="20241" y="6760"/>
                        <a:pt x="20159" y="7055"/>
                      </a:cubicBezTo>
                      <a:cubicBezTo>
                        <a:pt x="19711" y="8731"/>
                        <a:pt x="17882" y="11592"/>
                        <a:pt x="15142" y="14903"/>
                      </a:cubicBezTo>
                      <a:cubicBezTo>
                        <a:pt x="13504" y="16883"/>
                        <a:pt x="11474" y="19025"/>
                        <a:pt x="8844" y="19907"/>
                      </a:cubicBezTo>
                      <a:cubicBezTo>
                        <a:pt x="8183" y="20129"/>
                        <a:pt x="7444" y="20248"/>
                        <a:pt x="6695" y="20248"/>
                      </a:cubicBezTo>
                      <a:cubicBezTo>
                        <a:pt x="4906" y="20248"/>
                        <a:pt x="3060" y="19568"/>
                        <a:pt x="2080" y="17973"/>
                      </a:cubicBezTo>
                      <a:cubicBezTo>
                        <a:pt x="1263" y="16647"/>
                        <a:pt x="1243" y="15049"/>
                        <a:pt x="1370" y="13943"/>
                      </a:cubicBezTo>
                      <a:cubicBezTo>
                        <a:pt x="1658" y="11411"/>
                        <a:pt x="2965" y="8841"/>
                        <a:pt x="5049" y="6705"/>
                      </a:cubicBezTo>
                      <a:cubicBezTo>
                        <a:pt x="7543" y="4148"/>
                        <a:pt x="9877" y="2323"/>
                        <a:pt x="11987" y="1278"/>
                      </a:cubicBezTo>
                      <a:cubicBezTo>
                        <a:pt x="12313" y="1117"/>
                        <a:pt x="12449" y="715"/>
                        <a:pt x="12292" y="381"/>
                      </a:cubicBezTo>
                      <a:cubicBezTo>
                        <a:pt x="12179" y="140"/>
                        <a:pt x="11944" y="0"/>
                        <a:pt x="117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4" name="Google Shape;1265;p41"/>
                <p:cNvSpPr/>
                <p:nvPr/>
              </p:nvSpPr>
              <p:spPr>
                <a:xfrm flipH="1">
                  <a:off x="1055878" y="406604"/>
                  <a:ext cx="256597" cy="2745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6" h="21600" fill="norm" stroke="1" extrusionOk="0">
                      <a:moveTo>
                        <a:pt x="4067" y="0"/>
                      </a:moveTo>
                      <a:cubicBezTo>
                        <a:pt x="3051" y="0"/>
                        <a:pt x="2036" y="94"/>
                        <a:pt x="1036" y="288"/>
                      </a:cubicBezTo>
                      <a:cubicBezTo>
                        <a:pt x="341" y="423"/>
                        <a:pt x="-112" y="1086"/>
                        <a:pt x="24" y="1769"/>
                      </a:cubicBezTo>
                      <a:cubicBezTo>
                        <a:pt x="146" y="2371"/>
                        <a:pt x="682" y="2788"/>
                        <a:pt x="1283" y="2788"/>
                      </a:cubicBezTo>
                      <a:cubicBezTo>
                        <a:pt x="1365" y="2788"/>
                        <a:pt x="1448" y="2779"/>
                        <a:pt x="1532" y="2764"/>
                      </a:cubicBezTo>
                      <a:cubicBezTo>
                        <a:pt x="2374" y="2601"/>
                        <a:pt x="3230" y="2521"/>
                        <a:pt x="4086" y="2521"/>
                      </a:cubicBezTo>
                      <a:cubicBezTo>
                        <a:pt x="7949" y="2521"/>
                        <a:pt x="11815" y="4135"/>
                        <a:pt x="14419" y="6958"/>
                      </a:cubicBezTo>
                      <a:cubicBezTo>
                        <a:pt x="17601" y="10408"/>
                        <a:pt x="18776" y="15517"/>
                        <a:pt x="17415" y="19975"/>
                      </a:cubicBezTo>
                      <a:cubicBezTo>
                        <a:pt x="17167" y="20785"/>
                        <a:pt x="17785" y="21600"/>
                        <a:pt x="18645" y="21600"/>
                      </a:cubicBezTo>
                      <a:cubicBezTo>
                        <a:pt x="19211" y="21599"/>
                        <a:pt x="19710" y="21234"/>
                        <a:pt x="19874" y="20702"/>
                      </a:cubicBezTo>
                      <a:cubicBezTo>
                        <a:pt x="21488" y="15414"/>
                        <a:pt x="20093" y="9355"/>
                        <a:pt x="16319" y="5265"/>
                      </a:cubicBezTo>
                      <a:cubicBezTo>
                        <a:pt x="13230" y="1916"/>
                        <a:pt x="8650" y="0"/>
                        <a:pt x="406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5" name="Google Shape;1266;p41"/>
                <p:cNvSpPr/>
                <p:nvPr/>
              </p:nvSpPr>
              <p:spPr>
                <a:xfrm flipH="1">
                  <a:off x="932409" y="347135"/>
                  <a:ext cx="62851" cy="72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13178" y="0"/>
                      </a:moveTo>
                      <a:cubicBezTo>
                        <a:pt x="9687" y="0"/>
                        <a:pt x="5622" y="2328"/>
                        <a:pt x="2841" y="6275"/>
                      </a:cubicBezTo>
                      <a:cubicBezTo>
                        <a:pt x="-979" y="11689"/>
                        <a:pt x="-941" y="18104"/>
                        <a:pt x="2921" y="20603"/>
                      </a:cubicBezTo>
                      <a:cubicBezTo>
                        <a:pt x="3966" y="21280"/>
                        <a:pt x="5180" y="21600"/>
                        <a:pt x="6473" y="21600"/>
                      </a:cubicBezTo>
                      <a:cubicBezTo>
                        <a:pt x="9964" y="21600"/>
                        <a:pt x="14025" y="19272"/>
                        <a:pt x="16805" y="15325"/>
                      </a:cubicBezTo>
                      <a:cubicBezTo>
                        <a:pt x="20621" y="9907"/>
                        <a:pt x="20588" y="3492"/>
                        <a:pt x="16730" y="992"/>
                      </a:cubicBezTo>
                      <a:cubicBezTo>
                        <a:pt x="15686" y="320"/>
                        <a:pt x="14472" y="0"/>
                        <a:pt x="131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6" name="Google Shape;1267;p41"/>
                <p:cNvSpPr/>
                <p:nvPr/>
              </p:nvSpPr>
              <p:spPr>
                <a:xfrm flipH="1">
                  <a:off x="1031487" y="280216"/>
                  <a:ext cx="62846" cy="72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4" h="21600" fill="norm" stroke="1" extrusionOk="0">
                      <a:moveTo>
                        <a:pt x="13174" y="0"/>
                      </a:moveTo>
                      <a:cubicBezTo>
                        <a:pt x="9683" y="0"/>
                        <a:pt x="5618" y="2328"/>
                        <a:pt x="2838" y="6275"/>
                      </a:cubicBezTo>
                      <a:cubicBezTo>
                        <a:pt x="-978" y="11689"/>
                        <a:pt x="-940" y="18108"/>
                        <a:pt x="2918" y="20603"/>
                      </a:cubicBezTo>
                      <a:cubicBezTo>
                        <a:pt x="3957" y="21280"/>
                        <a:pt x="5171" y="21600"/>
                        <a:pt x="6465" y="21600"/>
                      </a:cubicBezTo>
                      <a:cubicBezTo>
                        <a:pt x="9961" y="21600"/>
                        <a:pt x="14026" y="19272"/>
                        <a:pt x="16806" y="15320"/>
                      </a:cubicBezTo>
                      <a:cubicBezTo>
                        <a:pt x="20622" y="9907"/>
                        <a:pt x="20584" y="3492"/>
                        <a:pt x="16726" y="997"/>
                      </a:cubicBezTo>
                      <a:cubicBezTo>
                        <a:pt x="15687" y="320"/>
                        <a:pt x="14468" y="0"/>
                        <a:pt x="131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7" name="Google Shape;1268;p41"/>
                <p:cNvSpPr/>
                <p:nvPr/>
              </p:nvSpPr>
              <p:spPr>
                <a:xfrm flipH="1">
                  <a:off x="1206810" y="505900"/>
                  <a:ext cx="65089" cy="650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1" h="21600" fill="norm" stroke="1" extrusionOk="0">
                      <a:moveTo>
                        <a:pt x="15603" y="0"/>
                      </a:moveTo>
                      <a:cubicBezTo>
                        <a:pt x="14301" y="0"/>
                        <a:pt x="12994" y="519"/>
                        <a:pt x="12003" y="1553"/>
                      </a:cubicBezTo>
                      <a:lnTo>
                        <a:pt x="1490" y="12521"/>
                      </a:lnTo>
                      <a:cubicBezTo>
                        <a:pt x="35" y="14044"/>
                        <a:pt x="-401" y="16326"/>
                        <a:pt x="389" y="18319"/>
                      </a:cubicBezTo>
                      <a:cubicBezTo>
                        <a:pt x="1179" y="20302"/>
                        <a:pt x="3036" y="21600"/>
                        <a:pt x="5100" y="21600"/>
                      </a:cubicBezTo>
                      <a:cubicBezTo>
                        <a:pt x="6450" y="21600"/>
                        <a:pt x="7747" y="21046"/>
                        <a:pt x="8704" y="20042"/>
                      </a:cubicBezTo>
                      <a:lnTo>
                        <a:pt x="19208" y="9079"/>
                      </a:lnTo>
                      <a:cubicBezTo>
                        <a:pt x="21199" y="7002"/>
                        <a:pt x="21199" y="3636"/>
                        <a:pt x="19208" y="1553"/>
                      </a:cubicBezTo>
                      <a:cubicBezTo>
                        <a:pt x="18212" y="519"/>
                        <a:pt x="16910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8" name="Google Shape;1269;p41"/>
                <p:cNvSpPr/>
                <p:nvPr/>
              </p:nvSpPr>
              <p:spPr>
                <a:xfrm flipH="1">
                  <a:off x="1151616" y="551310"/>
                  <a:ext cx="65099" cy="65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0" h="21600" fill="norm" stroke="1" extrusionOk="0">
                      <a:moveTo>
                        <a:pt x="15603" y="0"/>
                      </a:moveTo>
                      <a:cubicBezTo>
                        <a:pt x="14296" y="0"/>
                        <a:pt x="12994" y="519"/>
                        <a:pt x="11999" y="1563"/>
                      </a:cubicBezTo>
                      <a:lnTo>
                        <a:pt x="1498" y="12523"/>
                      </a:lnTo>
                      <a:cubicBezTo>
                        <a:pt x="38" y="14040"/>
                        <a:pt x="-402" y="16332"/>
                        <a:pt x="388" y="18315"/>
                      </a:cubicBezTo>
                      <a:cubicBezTo>
                        <a:pt x="1177" y="20307"/>
                        <a:pt x="3034" y="21600"/>
                        <a:pt x="5097" y="21600"/>
                      </a:cubicBezTo>
                      <a:cubicBezTo>
                        <a:pt x="6452" y="21600"/>
                        <a:pt x="7749" y="21041"/>
                        <a:pt x="8701" y="20042"/>
                      </a:cubicBezTo>
                      <a:lnTo>
                        <a:pt x="19207" y="9082"/>
                      </a:lnTo>
                      <a:cubicBezTo>
                        <a:pt x="21198" y="7000"/>
                        <a:pt x="21198" y="3640"/>
                        <a:pt x="19207" y="1563"/>
                      </a:cubicBezTo>
                      <a:cubicBezTo>
                        <a:pt x="18211" y="519"/>
                        <a:pt x="16905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717" name="تجميع"/>
              <p:cNvGrpSpPr/>
              <p:nvPr/>
            </p:nvGrpSpPr>
            <p:grpSpPr>
              <a:xfrm>
                <a:off x="1278404" y="1704099"/>
                <a:ext cx="618603" cy="1977756"/>
                <a:chOff x="0" y="0"/>
                <a:chExt cx="618601" cy="1977754"/>
              </a:xfrm>
            </p:grpSpPr>
            <p:grpSp>
              <p:nvGrpSpPr>
                <p:cNvPr id="1674" name="Google Shape;1270;p41"/>
                <p:cNvGrpSpPr/>
                <p:nvPr/>
              </p:nvGrpSpPr>
              <p:grpSpPr>
                <a:xfrm>
                  <a:off x="-1" y="-1"/>
                  <a:ext cx="618603" cy="593137"/>
                  <a:chOff x="0" y="0"/>
                  <a:chExt cx="618601" cy="593135"/>
                </a:xfrm>
              </p:grpSpPr>
              <p:sp>
                <p:nvSpPr>
                  <p:cNvPr id="1670" name="Google Shape;1271;p41"/>
                  <p:cNvSpPr/>
                  <p:nvPr/>
                </p:nvSpPr>
                <p:spPr>
                  <a:xfrm>
                    <a:off x="19457" y="30630"/>
                    <a:ext cx="599145" cy="560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8" h="21600" fill="norm" stroke="1" extrusionOk="0">
                        <a:moveTo>
                          <a:pt x="14141" y="0"/>
                        </a:moveTo>
                        <a:cubicBezTo>
                          <a:pt x="14019" y="105"/>
                          <a:pt x="13497" y="139"/>
                          <a:pt x="12861" y="139"/>
                        </a:cubicBezTo>
                        <a:cubicBezTo>
                          <a:pt x="11617" y="139"/>
                          <a:pt x="9935" y="7"/>
                          <a:pt x="9935" y="7"/>
                        </a:cubicBezTo>
                        <a:cubicBezTo>
                          <a:pt x="9935" y="7"/>
                          <a:pt x="9085" y="1399"/>
                          <a:pt x="9190" y="3252"/>
                        </a:cubicBezTo>
                        <a:cubicBezTo>
                          <a:pt x="9285" y="4932"/>
                          <a:pt x="9746" y="8229"/>
                          <a:pt x="8892" y="8229"/>
                        </a:cubicBezTo>
                        <a:cubicBezTo>
                          <a:pt x="8803" y="8229"/>
                          <a:pt x="8701" y="8194"/>
                          <a:pt x="8583" y="8118"/>
                        </a:cubicBezTo>
                        <a:cubicBezTo>
                          <a:pt x="7321" y="7310"/>
                          <a:pt x="8572" y="396"/>
                          <a:pt x="8572" y="396"/>
                        </a:cubicBezTo>
                        <a:cubicBezTo>
                          <a:pt x="8572" y="396"/>
                          <a:pt x="7108" y="978"/>
                          <a:pt x="6022" y="1945"/>
                        </a:cubicBezTo>
                        <a:cubicBezTo>
                          <a:pt x="4937" y="2912"/>
                          <a:pt x="4759" y="3182"/>
                          <a:pt x="4919" y="5383"/>
                        </a:cubicBezTo>
                        <a:cubicBezTo>
                          <a:pt x="5078" y="7584"/>
                          <a:pt x="7938" y="9664"/>
                          <a:pt x="7974" y="10899"/>
                        </a:cubicBezTo>
                        <a:cubicBezTo>
                          <a:pt x="7988" y="11386"/>
                          <a:pt x="7646" y="11700"/>
                          <a:pt x="7188" y="11700"/>
                        </a:cubicBezTo>
                        <a:cubicBezTo>
                          <a:pt x="6485" y="11700"/>
                          <a:pt x="5506" y="10960"/>
                          <a:pt x="5116" y="8973"/>
                        </a:cubicBezTo>
                        <a:cubicBezTo>
                          <a:pt x="4472" y="5693"/>
                          <a:pt x="3260" y="3687"/>
                          <a:pt x="3260" y="3687"/>
                        </a:cubicBezTo>
                        <a:cubicBezTo>
                          <a:pt x="3260" y="3687"/>
                          <a:pt x="1833" y="6701"/>
                          <a:pt x="1187" y="7822"/>
                        </a:cubicBezTo>
                        <a:cubicBezTo>
                          <a:pt x="541" y="8943"/>
                          <a:pt x="1462" y="9791"/>
                          <a:pt x="2753" y="10754"/>
                        </a:cubicBezTo>
                        <a:cubicBezTo>
                          <a:pt x="4044" y="11717"/>
                          <a:pt x="5387" y="13993"/>
                          <a:pt x="3795" y="14064"/>
                        </a:cubicBezTo>
                        <a:cubicBezTo>
                          <a:pt x="3785" y="14065"/>
                          <a:pt x="3774" y="14065"/>
                          <a:pt x="3763" y="14065"/>
                        </a:cubicBezTo>
                        <a:cubicBezTo>
                          <a:pt x="2182" y="14065"/>
                          <a:pt x="643" y="8866"/>
                          <a:pt x="643" y="8866"/>
                        </a:cubicBezTo>
                        <a:cubicBezTo>
                          <a:pt x="643" y="8866"/>
                          <a:pt x="-1190" y="14004"/>
                          <a:pt x="1335" y="16394"/>
                        </a:cubicBezTo>
                        <a:cubicBezTo>
                          <a:pt x="2247" y="17256"/>
                          <a:pt x="3238" y="17532"/>
                          <a:pt x="4132" y="17532"/>
                        </a:cubicBezTo>
                        <a:cubicBezTo>
                          <a:pt x="5714" y="17532"/>
                          <a:pt x="6993" y="16669"/>
                          <a:pt x="6993" y="16669"/>
                        </a:cubicBezTo>
                        <a:cubicBezTo>
                          <a:pt x="6993" y="16669"/>
                          <a:pt x="7304" y="19858"/>
                          <a:pt x="10924" y="21280"/>
                        </a:cubicBezTo>
                        <a:cubicBezTo>
                          <a:pt x="11496" y="21505"/>
                          <a:pt x="12039" y="21600"/>
                          <a:pt x="12547" y="21600"/>
                        </a:cubicBezTo>
                        <a:cubicBezTo>
                          <a:pt x="15253" y="21600"/>
                          <a:pt x="16982" y="18915"/>
                          <a:pt x="16982" y="18915"/>
                        </a:cubicBezTo>
                        <a:cubicBezTo>
                          <a:pt x="16725" y="18948"/>
                          <a:pt x="16464" y="18963"/>
                          <a:pt x="16200" y="18963"/>
                        </a:cubicBezTo>
                        <a:cubicBezTo>
                          <a:pt x="13663" y="18963"/>
                          <a:pt x="10945" y="17540"/>
                          <a:pt x="10918" y="16841"/>
                        </a:cubicBezTo>
                        <a:cubicBezTo>
                          <a:pt x="10904" y="16500"/>
                          <a:pt x="11153" y="16317"/>
                          <a:pt x="11602" y="16317"/>
                        </a:cubicBezTo>
                        <a:cubicBezTo>
                          <a:pt x="12173" y="16317"/>
                          <a:pt x="13069" y="16613"/>
                          <a:pt x="14165" y="17259"/>
                        </a:cubicBezTo>
                        <a:cubicBezTo>
                          <a:pt x="15385" y="17979"/>
                          <a:pt x="16258" y="18114"/>
                          <a:pt x="16743" y="18114"/>
                        </a:cubicBezTo>
                        <a:cubicBezTo>
                          <a:pt x="17036" y="18114"/>
                          <a:pt x="17188" y="18065"/>
                          <a:pt x="17188" y="18065"/>
                        </a:cubicBezTo>
                        <a:cubicBezTo>
                          <a:pt x="18280" y="17252"/>
                          <a:pt x="18893" y="15398"/>
                          <a:pt x="18893" y="15398"/>
                        </a:cubicBezTo>
                        <a:cubicBezTo>
                          <a:pt x="18239" y="15662"/>
                          <a:pt x="17423" y="15767"/>
                          <a:pt x="16595" y="15767"/>
                        </a:cubicBezTo>
                        <a:cubicBezTo>
                          <a:pt x="14629" y="15767"/>
                          <a:pt x="12588" y="15176"/>
                          <a:pt x="12444" y="14714"/>
                        </a:cubicBezTo>
                        <a:cubicBezTo>
                          <a:pt x="12327" y="14344"/>
                          <a:pt x="12646" y="14120"/>
                          <a:pt x="13317" y="14120"/>
                        </a:cubicBezTo>
                        <a:cubicBezTo>
                          <a:pt x="13835" y="14120"/>
                          <a:pt x="14562" y="14253"/>
                          <a:pt x="15462" y="14554"/>
                        </a:cubicBezTo>
                        <a:cubicBezTo>
                          <a:pt x="16057" y="14754"/>
                          <a:pt x="16633" y="14825"/>
                          <a:pt x="17151" y="14825"/>
                        </a:cubicBezTo>
                        <a:cubicBezTo>
                          <a:pt x="18428" y="14825"/>
                          <a:pt x="19353" y="14392"/>
                          <a:pt x="19353" y="14392"/>
                        </a:cubicBezTo>
                        <a:cubicBezTo>
                          <a:pt x="18831" y="13236"/>
                          <a:pt x="19736" y="10261"/>
                          <a:pt x="19736" y="10261"/>
                        </a:cubicBezTo>
                        <a:cubicBezTo>
                          <a:pt x="18814" y="11224"/>
                          <a:pt x="16971" y="11657"/>
                          <a:pt x="15583" y="11657"/>
                        </a:cubicBezTo>
                        <a:cubicBezTo>
                          <a:pt x="14573" y="11657"/>
                          <a:pt x="13802" y="11428"/>
                          <a:pt x="13802" y="11005"/>
                        </a:cubicBezTo>
                        <a:cubicBezTo>
                          <a:pt x="13802" y="10344"/>
                          <a:pt x="14391" y="10201"/>
                          <a:pt x="15448" y="10201"/>
                        </a:cubicBezTo>
                        <a:cubicBezTo>
                          <a:pt x="15999" y="10201"/>
                          <a:pt x="16677" y="10240"/>
                          <a:pt x="17464" y="10265"/>
                        </a:cubicBezTo>
                        <a:cubicBezTo>
                          <a:pt x="17523" y="10267"/>
                          <a:pt x="17581" y="10268"/>
                          <a:pt x="17638" y="10268"/>
                        </a:cubicBezTo>
                        <a:cubicBezTo>
                          <a:pt x="19797" y="10268"/>
                          <a:pt x="20398" y="8947"/>
                          <a:pt x="20398" y="8947"/>
                        </a:cubicBezTo>
                        <a:cubicBezTo>
                          <a:pt x="20398" y="8947"/>
                          <a:pt x="20410" y="8290"/>
                          <a:pt x="19590" y="6748"/>
                        </a:cubicBezTo>
                        <a:cubicBezTo>
                          <a:pt x="18770" y="5205"/>
                          <a:pt x="19724" y="1110"/>
                          <a:pt x="19724" y="1110"/>
                        </a:cubicBezTo>
                        <a:cubicBezTo>
                          <a:pt x="19724" y="1110"/>
                          <a:pt x="17810" y="920"/>
                          <a:pt x="16813" y="458"/>
                        </a:cubicBezTo>
                        <a:cubicBezTo>
                          <a:pt x="16552" y="338"/>
                          <a:pt x="16292" y="275"/>
                          <a:pt x="16046" y="275"/>
                        </a:cubicBezTo>
                        <a:cubicBezTo>
                          <a:pt x="15351" y="275"/>
                          <a:pt x="14779" y="778"/>
                          <a:pt x="14695" y="1891"/>
                        </a:cubicBezTo>
                        <a:cubicBezTo>
                          <a:pt x="14598" y="3159"/>
                          <a:pt x="13712" y="4564"/>
                          <a:pt x="12803" y="4564"/>
                        </a:cubicBezTo>
                        <a:cubicBezTo>
                          <a:pt x="12632" y="4564"/>
                          <a:pt x="12460" y="4514"/>
                          <a:pt x="12293" y="4405"/>
                        </a:cubicBezTo>
                        <a:cubicBezTo>
                          <a:pt x="11236" y="3712"/>
                          <a:pt x="14141" y="0"/>
                          <a:pt x="14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71" name="Google Shape;1272;p41"/>
                  <p:cNvSpPr/>
                  <p:nvPr/>
                </p:nvSpPr>
                <p:spPr>
                  <a:xfrm>
                    <a:off x="162435" y="30825"/>
                    <a:ext cx="267793" cy="2537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5" h="21600" fill="norm" stroke="1" extrusionOk="0">
                        <a:moveTo>
                          <a:pt x="11863" y="0"/>
                        </a:moveTo>
                        <a:cubicBezTo>
                          <a:pt x="11863" y="0"/>
                          <a:pt x="9873" y="3072"/>
                          <a:pt x="10119" y="7161"/>
                        </a:cubicBezTo>
                        <a:cubicBezTo>
                          <a:pt x="10341" y="10870"/>
                          <a:pt x="11421" y="18147"/>
                          <a:pt x="9421" y="18147"/>
                        </a:cubicBezTo>
                        <a:cubicBezTo>
                          <a:pt x="9214" y="18147"/>
                          <a:pt x="8975" y="18070"/>
                          <a:pt x="8698" y="17903"/>
                        </a:cubicBezTo>
                        <a:cubicBezTo>
                          <a:pt x="5743" y="16118"/>
                          <a:pt x="8673" y="859"/>
                          <a:pt x="8673" y="859"/>
                        </a:cubicBezTo>
                        <a:cubicBezTo>
                          <a:pt x="8673" y="859"/>
                          <a:pt x="5244" y="2142"/>
                          <a:pt x="2701" y="4277"/>
                        </a:cubicBezTo>
                        <a:cubicBezTo>
                          <a:pt x="160" y="6413"/>
                          <a:pt x="-255" y="7009"/>
                          <a:pt x="118" y="11866"/>
                        </a:cubicBezTo>
                        <a:cubicBezTo>
                          <a:pt x="128" y="11991"/>
                          <a:pt x="144" y="12116"/>
                          <a:pt x="163" y="12240"/>
                        </a:cubicBezTo>
                        <a:cubicBezTo>
                          <a:pt x="581" y="13188"/>
                          <a:pt x="1035" y="14139"/>
                          <a:pt x="1533" y="15087"/>
                        </a:cubicBezTo>
                        <a:cubicBezTo>
                          <a:pt x="4445" y="20637"/>
                          <a:pt x="8090" y="21600"/>
                          <a:pt x="10273" y="21600"/>
                        </a:cubicBezTo>
                        <a:cubicBezTo>
                          <a:pt x="11434" y="21600"/>
                          <a:pt x="12180" y="21328"/>
                          <a:pt x="12180" y="21328"/>
                        </a:cubicBezTo>
                        <a:lnTo>
                          <a:pt x="19595" y="12656"/>
                        </a:lnTo>
                        <a:cubicBezTo>
                          <a:pt x="19210" y="11833"/>
                          <a:pt x="18947" y="10954"/>
                          <a:pt x="18812" y="10047"/>
                        </a:cubicBezTo>
                        <a:cubicBezTo>
                          <a:pt x="18734" y="10055"/>
                          <a:pt x="18656" y="10059"/>
                          <a:pt x="18579" y="10059"/>
                        </a:cubicBezTo>
                        <a:cubicBezTo>
                          <a:pt x="18178" y="10059"/>
                          <a:pt x="17776" y="9949"/>
                          <a:pt x="17384" y="9707"/>
                        </a:cubicBezTo>
                        <a:cubicBezTo>
                          <a:pt x="15523" y="8557"/>
                          <a:pt x="18898" y="3652"/>
                          <a:pt x="20693" y="1279"/>
                        </a:cubicBezTo>
                        <a:cubicBezTo>
                          <a:pt x="20916" y="855"/>
                          <a:pt x="21137" y="469"/>
                          <a:pt x="21345" y="125"/>
                        </a:cubicBezTo>
                        <a:cubicBezTo>
                          <a:pt x="20814" y="248"/>
                          <a:pt x="19836" y="291"/>
                          <a:pt x="18704" y="291"/>
                        </a:cubicBezTo>
                        <a:cubicBezTo>
                          <a:pt x="15794" y="291"/>
                          <a:pt x="11863" y="0"/>
                          <a:pt x="1186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72" name="Google Shape;1273;p41"/>
                  <p:cNvSpPr/>
                  <p:nvPr/>
                </p:nvSpPr>
                <p:spPr>
                  <a:xfrm>
                    <a:off x="208361" y="273385"/>
                    <a:ext cx="390807" cy="3172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53" y="0"/>
                        </a:moveTo>
                        <a:cubicBezTo>
                          <a:pt x="2636" y="4070"/>
                          <a:pt x="0" y="13442"/>
                          <a:pt x="0" y="13442"/>
                        </a:cubicBezTo>
                        <a:cubicBezTo>
                          <a:pt x="571" y="13146"/>
                          <a:pt x="912" y="12899"/>
                          <a:pt x="912" y="12899"/>
                        </a:cubicBezTo>
                        <a:cubicBezTo>
                          <a:pt x="912" y="12899"/>
                          <a:pt x="1023" y="14140"/>
                          <a:pt x="1750" y="15717"/>
                        </a:cubicBezTo>
                        <a:lnTo>
                          <a:pt x="4591" y="19409"/>
                        </a:lnTo>
                        <a:lnTo>
                          <a:pt x="4598" y="19416"/>
                        </a:lnTo>
                        <a:lnTo>
                          <a:pt x="9953" y="21600"/>
                        </a:lnTo>
                        <a:cubicBezTo>
                          <a:pt x="14332" y="21582"/>
                          <a:pt x="17128" y="16862"/>
                          <a:pt x="17128" y="16862"/>
                        </a:cubicBezTo>
                        <a:cubicBezTo>
                          <a:pt x="16712" y="16920"/>
                          <a:pt x="16287" y="16947"/>
                          <a:pt x="15859" y="16947"/>
                        </a:cubicBezTo>
                        <a:cubicBezTo>
                          <a:pt x="11740" y="16947"/>
                          <a:pt x="7328" y="14434"/>
                          <a:pt x="7283" y="13200"/>
                        </a:cubicBezTo>
                        <a:cubicBezTo>
                          <a:pt x="7262" y="12599"/>
                          <a:pt x="7665" y="12276"/>
                          <a:pt x="8395" y="12276"/>
                        </a:cubicBezTo>
                        <a:cubicBezTo>
                          <a:pt x="9322" y="12276"/>
                          <a:pt x="10776" y="12798"/>
                          <a:pt x="12555" y="13939"/>
                        </a:cubicBezTo>
                        <a:cubicBezTo>
                          <a:pt x="14536" y="15209"/>
                          <a:pt x="15953" y="15449"/>
                          <a:pt x="16741" y="15449"/>
                        </a:cubicBezTo>
                        <a:cubicBezTo>
                          <a:pt x="17217" y="15449"/>
                          <a:pt x="17463" y="15361"/>
                          <a:pt x="17463" y="15361"/>
                        </a:cubicBezTo>
                        <a:cubicBezTo>
                          <a:pt x="19235" y="13927"/>
                          <a:pt x="20231" y="10653"/>
                          <a:pt x="20231" y="10653"/>
                        </a:cubicBezTo>
                        <a:cubicBezTo>
                          <a:pt x="19169" y="11120"/>
                          <a:pt x="17845" y="11305"/>
                          <a:pt x="16500" y="11305"/>
                        </a:cubicBezTo>
                        <a:cubicBezTo>
                          <a:pt x="13308" y="11305"/>
                          <a:pt x="9995" y="10261"/>
                          <a:pt x="9761" y="9446"/>
                        </a:cubicBezTo>
                        <a:cubicBezTo>
                          <a:pt x="9572" y="8792"/>
                          <a:pt x="10090" y="8397"/>
                          <a:pt x="11180" y="8397"/>
                        </a:cubicBezTo>
                        <a:cubicBezTo>
                          <a:pt x="12020" y="8397"/>
                          <a:pt x="13201" y="8633"/>
                          <a:pt x="14661" y="9164"/>
                        </a:cubicBezTo>
                        <a:cubicBezTo>
                          <a:pt x="15628" y="9516"/>
                          <a:pt x="16562" y="9641"/>
                          <a:pt x="17403" y="9641"/>
                        </a:cubicBezTo>
                        <a:cubicBezTo>
                          <a:pt x="19477" y="9641"/>
                          <a:pt x="20977" y="8879"/>
                          <a:pt x="20977" y="8879"/>
                        </a:cubicBezTo>
                        <a:cubicBezTo>
                          <a:pt x="20130" y="6835"/>
                          <a:pt x="21600" y="1585"/>
                          <a:pt x="21600" y="1585"/>
                        </a:cubicBezTo>
                        <a:cubicBezTo>
                          <a:pt x="21217" y="2020"/>
                          <a:pt x="20734" y="2392"/>
                          <a:pt x="20192" y="2708"/>
                        </a:cubicBezTo>
                        <a:cubicBezTo>
                          <a:pt x="17588" y="5183"/>
                          <a:pt x="14550" y="5950"/>
                          <a:pt x="11995" y="5950"/>
                        </a:cubicBezTo>
                        <a:cubicBezTo>
                          <a:pt x="9571" y="5950"/>
                          <a:pt x="7583" y="5259"/>
                          <a:pt x="6815" y="4682"/>
                        </a:cubicBezTo>
                        <a:cubicBezTo>
                          <a:pt x="5215" y="3478"/>
                          <a:pt x="6453" y="0"/>
                          <a:pt x="6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73" name="Google Shape;1274;p41"/>
                  <p:cNvSpPr/>
                  <p:nvPr/>
                </p:nvSpPr>
                <p:spPr>
                  <a:xfrm>
                    <a:off x="-1" y="0"/>
                    <a:ext cx="615285" cy="593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1" h="21600" fill="norm" stroke="1" extrusionOk="0">
                        <a:moveTo>
                          <a:pt x="20013" y="9994"/>
                        </a:moveTo>
                        <a:cubicBezTo>
                          <a:pt x="19049" y="10700"/>
                          <a:pt x="17454" y="11003"/>
                          <a:pt x="16243" y="11003"/>
                        </a:cubicBezTo>
                        <a:cubicBezTo>
                          <a:pt x="15652" y="11003"/>
                          <a:pt x="15153" y="10931"/>
                          <a:pt x="14864" y="10799"/>
                        </a:cubicBezTo>
                        <a:cubicBezTo>
                          <a:pt x="14735" y="10740"/>
                          <a:pt x="14694" y="10689"/>
                          <a:pt x="14691" y="10680"/>
                        </a:cubicBezTo>
                        <a:cubicBezTo>
                          <a:pt x="14691" y="10544"/>
                          <a:pt x="14732" y="10485"/>
                          <a:pt x="14769" y="10448"/>
                        </a:cubicBezTo>
                        <a:cubicBezTo>
                          <a:pt x="14949" y="10265"/>
                          <a:pt x="15430" y="10216"/>
                          <a:pt x="16091" y="10216"/>
                        </a:cubicBezTo>
                        <a:cubicBezTo>
                          <a:pt x="16460" y="10216"/>
                          <a:pt x="16885" y="10231"/>
                          <a:pt x="17345" y="10248"/>
                        </a:cubicBezTo>
                        <a:cubicBezTo>
                          <a:pt x="17598" y="10257"/>
                          <a:pt x="17867" y="10268"/>
                          <a:pt x="18149" y="10276"/>
                        </a:cubicBezTo>
                        <a:cubicBezTo>
                          <a:pt x="18214" y="10277"/>
                          <a:pt x="18278" y="10278"/>
                          <a:pt x="18341" y="10278"/>
                        </a:cubicBezTo>
                        <a:cubicBezTo>
                          <a:pt x="19036" y="10278"/>
                          <a:pt x="19582" y="10161"/>
                          <a:pt x="20013" y="9994"/>
                        </a:cubicBezTo>
                        <a:close/>
                        <a:moveTo>
                          <a:pt x="1567" y="9580"/>
                        </a:moveTo>
                        <a:cubicBezTo>
                          <a:pt x="1965" y="10015"/>
                          <a:pt x="2503" y="10386"/>
                          <a:pt x="2944" y="10689"/>
                        </a:cubicBezTo>
                        <a:cubicBezTo>
                          <a:pt x="3973" y="11397"/>
                          <a:pt x="4735" y="12604"/>
                          <a:pt x="4614" y="13058"/>
                        </a:cubicBezTo>
                        <a:cubicBezTo>
                          <a:pt x="4579" y="13191"/>
                          <a:pt x="4425" y="13263"/>
                          <a:pt x="4155" y="13275"/>
                        </a:cubicBezTo>
                        <a:cubicBezTo>
                          <a:pt x="4149" y="13275"/>
                          <a:pt x="4142" y="13275"/>
                          <a:pt x="4136" y="13275"/>
                        </a:cubicBezTo>
                        <a:cubicBezTo>
                          <a:pt x="3292" y="13275"/>
                          <a:pt x="2235" y="11298"/>
                          <a:pt x="1567" y="9580"/>
                        </a:cubicBezTo>
                        <a:close/>
                        <a:moveTo>
                          <a:pt x="10601" y="602"/>
                        </a:moveTo>
                        <a:cubicBezTo>
                          <a:pt x="11219" y="645"/>
                          <a:pt x="12388" y="716"/>
                          <a:pt x="13354" y="716"/>
                        </a:cubicBezTo>
                        <a:cubicBezTo>
                          <a:pt x="13607" y="716"/>
                          <a:pt x="13845" y="711"/>
                          <a:pt x="14056" y="699"/>
                        </a:cubicBezTo>
                        <a:cubicBezTo>
                          <a:pt x="13291" y="1687"/>
                          <a:pt x="12221" y="3254"/>
                          <a:pt x="12358" y="4138"/>
                        </a:cubicBezTo>
                        <a:cubicBezTo>
                          <a:pt x="12396" y="4386"/>
                          <a:pt x="12522" y="4582"/>
                          <a:pt x="12723" y="4703"/>
                        </a:cubicBezTo>
                        <a:cubicBezTo>
                          <a:pt x="12934" y="4831"/>
                          <a:pt x="13157" y="4895"/>
                          <a:pt x="13386" y="4895"/>
                        </a:cubicBezTo>
                        <a:cubicBezTo>
                          <a:pt x="13614" y="4895"/>
                          <a:pt x="13846" y="4832"/>
                          <a:pt x="14079" y="4705"/>
                        </a:cubicBezTo>
                        <a:cubicBezTo>
                          <a:pt x="14860" y="4281"/>
                          <a:pt x="15515" y="3161"/>
                          <a:pt x="15603" y="2100"/>
                        </a:cubicBezTo>
                        <a:cubicBezTo>
                          <a:pt x="15647" y="1575"/>
                          <a:pt x="15831" y="1194"/>
                          <a:pt x="16138" y="998"/>
                        </a:cubicBezTo>
                        <a:cubicBezTo>
                          <a:pt x="16299" y="896"/>
                          <a:pt x="16493" y="844"/>
                          <a:pt x="16707" y="844"/>
                        </a:cubicBezTo>
                        <a:cubicBezTo>
                          <a:pt x="16919" y="844"/>
                          <a:pt x="17149" y="894"/>
                          <a:pt x="17384" y="995"/>
                        </a:cubicBezTo>
                        <a:cubicBezTo>
                          <a:pt x="18181" y="1336"/>
                          <a:pt x="19478" y="1521"/>
                          <a:pt x="20120" y="1596"/>
                        </a:cubicBezTo>
                        <a:cubicBezTo>
                          <a:pt x="19886" y="2649"/>
                          <a:pt x="19346" y="5518"/>
                          <a:pt x="20092" y="6812"/>
                        </a:cubicBezTo>
                        <a:cubicBezTo>
                          <a:pt x="20705" y="7875"/>
                          <a:pt x="20841" y="8460"/>
                          <a:pt x="20871" y="8664"/>
                        </a:cubicBezTo>
                        <a:cubicBezTo>
                          <a:pt x="20709" y="8904"/>
                          <a:pt x="20056" y="9690"/>
                          <a:pt x="18343" y="9690"/>
                        </a:cubicBezTo>
                        <a:cubicBezTo>
                          <a:pt x="18285" y="9690"/>
                          <a:pt x="18226" y="9689"/>
                          <a:pt x="18165" y="9687"/>
                        </a:cubicBezTo>
                        <a:cubicBezTo>
                          <a:pt x="17884" y="9678"/>
                          <a:pt x="17617" y="9669"/>
                          <a:pt x="17363" y="9659"/>
                        </a:cubicBezTo>
                        <a:cubicBezTo>
                          <a:pt x="16897" y="9642"/>
                          <a:pt x="16480" y="9627"/>
                          <a:pt x="16112" y="9627"/>
                        </a:cubicBezTo>
                        <a:cubicBezTo>
                          <a:pt x="15275" y="9627"/>
                          <a:pt x="14692" y="9706"/>
                          <a:pt x="14377" y="10024"/>
                        </a:cubicBezTo>
                        <a:cubicBezTo>
                          <a:pt x="14211" y="10192"/>
                          <a:pt x="14127" y="10413"/>
                          <a:pt x="14127" y="10680"/>
                        </a:cubicBezTo>
                        <a:cubicBezTo>
                          <a:pt x="14127" y="10874"/>
                          <a:pt x="14215" y="11145"/>
                          <a:pt x="14637" y="11338"/>
                        </a:cubicBezTo>
                        <a:cubicBezTo>
                          <a:pt x="15012" y="11510"/>
                          <a:pt x="15575" y="11594"/>
                          <a:pt x="16218" y="11594"/>
                        </a:cubicBezTo>
                        <a:cubicBezTo>
                          <a:pt x="17439" y="11594"/>
                          <a:pt x="18945" y="11290"/>
                          <a:pt x="19982" y="10700"/>
                        </a:cubicBezTo>
                        <a:cubicBezTo>
                          <a:pt x="19761" y="11565"/>
                          <a:pt x="19513" y="12856"/>
                          <a:pt x="19726" y="13698"/>
                        </a:cubicBezTo>
                        <a:cubicBezTo>
                          <a:pt x="19382" y="13808"/>
                          <a:pt x="18683" y="13989"/>
                          <a:pt x="17825" y="13989"/>
                        </a:cubicBezTo>
                        <a:cubicBezTo>
                          <a:pt x="17321" y="13989"/>
                          <a:pt x="16761" y="13926"/>
                          <a:pt x="16187" y="13749"/>
                        </a:cubicBezTo>
                        <a:cubicBezTo>
                          <a:pt x="15276" y="13468"/>
                          <a:pt x="14506" y="13326"/>
                          <a:pt x="13924" y="13326"/>
                        </a:cubicBezTo>
                        <a:cubicBezTo>
                          <a:pt x="13422" y="13326"/>
                          <a:pt x="13060" y="13431"/>
                          <a:pt x="12869" y="13642"/>
                        </a:cubicBezTo>
                        <a:cubicBezTo>
                          <a:pt x="12715" y="13811"/>
                          <a:pt x="12672" y="14044"/>
                          <a:pt x="12752" y="14280"/>
                        </a:cubicBezTo>
                        <a:cubicBezTo>
                          <a:pt x="12812" y="14458"/>
                          <a:pt x="12976" y="14608"/>
                          <a:pt x="13268" y="14753"/>
                        </a:cubicBezTo>
                        <a:cubicBezTo>
                          <a:pt x="13957" y="15095"/>
                          <a:pt x="15650" y="15466"/>
                          <a:pt x="17303" y="15466"/>
                        </a:cubicBezTo>
                        <a:cubicBezTo>
                          <a:pt x="17931" y="15466"/>
                          <a:pt x="18554" y="15412"/>
                          <a:pt x="19113" y="15283"/>
                        </a:cubicBezTo>
                        <a:cubicBezTo>
                          <a:pt x="18846" y="15834"/>
                          <a:pt x="18384" y="16622"/>
                          <a:pt x="17762" y="17070"/>
                        </a:cubicBezTo>
                        <a:cubicBezTo>
                          <a:pt x="17711" y="17080"/>
                          <a:pt x="17598" y="17096"/>
                          <a:pt x="17429" y="17096"/>
                        </a:cubicBezTo>
                        <a:cubicBezTo>
                          <a:pt x="16978" y="17096"/>
                          <a:pt x="16118" y="16982"/>
                          <a:pt x="14910" y="16324"/>
                        </a:cubicBezTo>
                        <a:cubicBezTo>
                          <a:pt x="13799" y="15720"/>
                          <a:pt x="12834" y="15402"/>
                          <a:pt x="12161" y="15402"/>
                        </a:cubicBezTo>
                        <a:cubicBezTo>
                          <a:pt x="11882" y="15402"/>
                          <a:pt x="11654" y="15456"/>
                          <a:pt x="11486" y="15568"/>
                        </a:cubicBezTo>
                        <a:cubicBezTo>
                          <a:pt x="11274" y="15709"/>
                          <a:pt x="11163" y="15935"/>
                          <a:pt x="11175" y="16203"/>
                        </a:cubicBezTo>
                        <a:cubicBezTo>
                          <a:pt x="11183" y="16411"/>
                          <a:pt x="11307" y="16619"/>
                          <a:pt x="11553" y="16838"/>
                        </a:cubicBezTo>
                        <a:cubicBezTo>
                          <a:pt x="12366" y="17564"/>
                          <a:pt x="14724" y="18487"/>
                          <a:pt x="16895" y="18487"/>
                        </a:cubicBezTo>
                        <a:cubicBezTo>
                          <a:pt x="16932" y="18487"/>
                          <a:pt x="16969" y="18487"/>
                          <a:pt x="17005" y="18487"/>
                        </a:cubicBezTo>
                        <a:cubicBezTo>
                          <a:pt x="16305" y="19234"/>
                          <a:pt x="14931" y="20388"/>
                          <a:pt x="13117" y="20388"/>
                        </a:cubicBezTo>
                        <a:cubicBezTo>
                          <a:pt x="12627" y="20388"/>
                          <a:pt x="12104" y="20303"/>
                          <a:pt x="11555" y="20104"/>
                        </a:cubicBezTo>
                        <a:cubicBezTo>
                          <a:pt x="8455" y="18981"/>
                          <a:pt x="7834" y="16604"/>
                          <a:pt x="7736" y="16094"/>
                        </a:cubicBezTo>
                        <a:cubicBezTo>
                          <a:pt x="9522" y="12740"/>
                          <a:pt x="12470" y="8284"/>
                          <a:pt x="17029" y="4205"/>
                        </a:cubicBezTo>
                        <a:cubicBezTo>
                          <a:pt x="17148" y="4099"/>
                          <a:pt x="17161" y="3912"/>
                          <a:pt x="17060" y="3789"/>
                        </a:cubicBezTo>
                        <a:cubicBezTo>
                          <a:pt x="17004" y="3721"/>
                          <a:pt x="16925" y="3686"/>
                          <a:pt x="16846" y="3686"/>
                        </a:cubicBezTo>
                        <a:cubicBezTo>
                          <a:pt x="16781" y="3686"/>
                          <a:pt x="16716" y="3710"/>
                          <a:pt x="16663" y="3757"/>
                        </a:cubicBezTo>
                        <a:cubicBezTo>
                          <a:pt x="12056" y="7879"/>
                          <a:pt x="9068" y="12394"/>
                          <a:pt x="7252" y="15800"/>
                        </a:cubicBezTo>
                        <a:cubicBezTo>
                          <a:pt x="7019" y="15932"/>
                          <a:pt x="5874" y="16540"/>
                          <a:pt x="4507" y="16540"/>
                        </a:cubicBezTo>
                        <a:cubicBezTo>
                          <a:pt x="3644" y="16540"/>
                          <a:pt x="2693" y="16298"/>
                          <a:pt x="1828" y="15543"/>
                        </a:cubicBezTo>
                        <a:cubicBezTo>
                          <a:pt x="1202" y="14997"/>
                          <a:pt x="-102" y="13337"/>
                          <a:pt x="954" y="9550"/>
                        </a:cubicBezTo>
                        <a:cubicBezTo>
                          <a:pt x="1138" y="10038"/>
                          <a:pt x="1390" y="10658"/>
                          <a:pt x="1690" y="11274"/>
                        </a:cubicBezTo>
                        <a:cubicBezTo>
                          <a:pt x="2529" y="12992"/>
                          <a:pt x="3347" y="13864"/>
                          <a:pt x="4132" y="13864"/>
                        </a:cubicBezTo>
                        <a:cubicBezTo>
                          <a:pt x="4147" y="13864"/>
                          <a:pt x="4162" y="13864"/>
                          <a:pt x="4177" y="13863"/>
                        </a:cubicBezTo>
                        <a:cubicBezTo>
                          <a:pt x="4888" y="13833"/>
                          <a:pt x="5096" y="13445"/>
                          <a:pt x="5157" y="13216"/>
                        </a:cubicBezTo>
                        <a:cubicBezTo>
                          <a:pt x="5405" y="12286"/>
                          <a:pt x="4189" y="10840"/>
                          <a:pt x="3254" y="10198"/>
                        </a:cubicBezTo>
                        <a:cubicBezTo>
                          <a:pt x="1648" y="9092"/>
                          <a:pt x="1291" y="8540"/>
                          <a:pt x="1732" y="7836"/>
                        </a:cubicBezTo>
                        <a:cubicBezTo>
                          <a:pt x="2235" y="7032"/>
                          <a:pt x="3164" y="5264"/>
                          <a:pt x="3633" y="4363"/>
                        </a:cubicBezTo>
                        <a:cubicBezTo>
                          <a:pt x="4027" y="5086"/>
                          <a:pt x="4782" y="6662"/>
                          <a:pt x="5243" y="8826"/>
                        </a:cubicBezTo>
                        <a:cubicBezTo>
                          <a:pt x="5659" y="10784"/>
                          <a:pt x="6737" y="11631"/>
                          <a:pt x="7634" y="11631"/>
                        </a:cubicBezTo>
                        <a:cubicBezTo>
                          <a:pt x="7695" y="11631"/>
                          <a:pt x="7754" y="11627"/>
                          <a:pt x="7812" y="11619"/>
                        </a:cubicBezTo>
                        <a:cubicBezTo>
                          <a:pt x="8375" y="11545"/>
                          <a:pt x="8742" y="11123"/>
                          <a:pt x="8724" y="10570"/>
                        </a:cubicBezTo>
                        <a:cubicBezTo>
                          <a:pt x="8705" y="9955"/>
                          <a:pt x="8113" y="9263"/>
                          <a:pt x="7427" y="8462"/>
                        </a:cubicBezTo>
                        <a:cubicBezTo>
                          <a:pt x="6609" y="7506"/>
                          <a:pt x="5682" y="6422"/>
                          <a:pt x="5597" y="5348"/>
                        </a:cubicBezTo>
                        <a:cubicBezTo>
                          <a:pt x="5438" y="3328"/>
                          <a:pt x="5618" y="3180"/>
                          <a:pt x="6620" y="2357"/>
                        </a:cubicBezTo>
                        <a:cubicBezTo>
                          <a:pt x="7302" y="1797"/>
                          <a:pt x="8140" y="1375"/>
                          <a:pt x="8681" y="1135"/>
                        </a:cubicBezTo>
                        <a:cubicBezTo>
                          <a:pt x="8316" y="3191"/>
                          <a:pt x="7714" y="7493"/>
                          <a:pt x="8928" y="8210"/>
                        </a:cubicBezTo>
                        <a:cubicBezTo>
                          <a:pt x="9105" y="8315"/>
                          <a:pt x="9257" y="8353"/>
                          <a:pt x="9384" y="8353"/>
                        </a:cubicBezTo>
                        <a:cubicBezTo>
                          <a:pt x="9525" y="8353"/>
                          <a:pt x="9636" y="8306"/>
                          <a:pt x="9717" y="8251"/>
                        </a:cubicBezTo>
                        <a:cubicBezTo>
                          <a:pt x="10314" y="7847"/>
                          <a:pt x="10236" y="6435"/>
                          <a:pt x="10048" y="4324"/>
                        </a:cubicBezTo>
                        <a:cubicBezTo>
                          <a:pt x="10017" y="3964"/>
                          <a:pt x="9987" y="3628"/>
                          <a:pt x="9969" y="3341"/>
                        </a:cubicBezTo>
                        <a:cubicBezTo>
                          <a:pt x="9889" y="2038"/>
                          <a:pt x="10392" y="979"/>
                          <a:pt x="10601" y="602"/>
                        </a:cubicBezTo>
                        <a:close/>
                        <a:moveTo>
                          <a:pt x="14751" y="0"/>
                        </a:moveTo>
                        <a:cubicBezTo>
                          <a:pt x="14697" y="0"/>
                          <a:pt x="14643" y="16"/>
                          <a:pt x="14595" y="47"/>
                        </a:cubicBezTo>
                        <a:cubicBezTo>
                          <a:pt x="14511" y="99"/>
                          <a:pt x="14096" y="128"/>
                          <a:pt x="13450" y="128"/>
                        </a:cubicBezTo>
                        <a:cubicBezTo>
                          <a:pt x="12711" y="128"/>
                          <a:pt x="11670" y="89"/>
                          <a:pt x="10476" y="3"/>
                        </a:cubicBezTo>
                        <a:cubicBezTo>
                          <a:pt x="10466" y="2"/>
                          <a:pt x="10455" y="1"/>
                          <a:pt x="10445" y="1"/>
                        </a:cubicBezTo>
                        <a:cubicBezTo>
                          <a:pt x="10356" y="1"/>
                          <a:pt x="10272" y="48"/>
                          <a:pt x="10219" y="129"/>
                        </a:cubicBezTo>
                        <a:cubicBezTo>
                          <a:pt x="10181" y="186"/>
                          <a:pt x="9294" y="1548"/>
                          <a:pt x="9406" y="3379"/>
                        </a:cubicBezTo>
                        <a:cubicBezTo>
                          <a:pt x="9424" y="3670"/>
                          <a:pt x="9455" y="4011"/>
                          <a:pt x="9488" y="4382"/>
                        </a:cubicBezTo>
                        <a:cubicBezTo>
                          <a:pt x="9578" y="5400"/>
                          <a:pt x="9766" y="7517"/>
                          <a:pt x="9410" y="7758"/>
                        </a:cubicBezTo>
                        <a:cubicBezTo>
                          <a:pt x="9404" y="7762"/>
                          <a:pt x="9394" y="7764"/>
                          <a:pt x="9381" y="7764"/>
                        </a:cubicBezTo>
                        <a:cubicBezTo>
                          <a:pt x="9346" y="7764"/>
                          <a:pt x="9288" y="7747"/>
                          <a:pt x="9205" y="7698"/>
                        </a:cubicBezTo>
                        <a:cubicBezTo>
                          <a:pt x="8518" y="7292"/>
                          <a:pt x="8736" y="3761"/>
                          <a:pt x="9332" y="722"/>
                        </a:cubicBezTo>
                        <a:cubicBezTo>
                          <a:pt x="9369" y="532"/>
                          <a:pt x="9227" y="369"/>
                          <a:pt x="9057" y="369"/>
                        </a:cubicBezTo>
                        <a:cubicBezTo>
                          <a:pt x="9026" y="369"/>
                          <a:pt x="8994" y="374"/>
                          <a:pt x="8963" y="385"/>
                        </a:cubicBezTo>
                        <a:cubicBezTo>
                          <a:pt x="8900" y="408"/>
                          <a:pt x="7412" y="956"/>
                          <a:pt x="6271" y="1894"/>
                        </a:cubicBezTo>
                        <a:cubicBezTo>
                          <a:pt x="5066" y="2884"/>
                          <a:pt x="4865" y="3234"/>
                          <a:pt x="5035" y="5396"/>
                        </a:cubicBezTo>
                        <a:cubicBezTo>
                          <a:pt x="5135" y="6667"/>
                          <a:pt x="6129" y="7829"/>
                          <a:pt x="7007" y="8855"/>
                        </a:cubicBezTo>
                        <a:cubicBezTo>
                          <a:pt x="7568" y="9511"/>
                          <a:pt x="8149" y="10189"/>
                          <a:pt x="8161" y="10590"/>
                        </a:cubicBezTo>
                        <a:cubicBezTo>
                          <a:pt x="8172" y="10951"/>
                          <a:pt x="7842" y="11022"/>
                          <a:pt x="7741" y="11035"/>
                        </a:cubicBezTo>
                        <a:cubicBezTo>
                          <a:pt x="7708" y="11040"/>
                          <a:pt x="7674" y="11042"/>
                          <a:pt x="7639" y="11042"/>
                        </a:cubicBezTo>
                        <a:cubicBezTo>
                          <a:pt x="7060" y="11042"/>
                          <a:pt x="6164" y="10443"/>
                          <a:pt x="5792" y="8698"/>
                        </a:cubicBezTo>
                        <a:cubicBezTo>
                          <a:pt x="5130" y="5583"/>
                          <a:pt x="3902" y="3684"/>
                          <a:pt x="3851" y="3605"/>
                        </a:cubicBezTo>
                        <a:cubicBezTo>
                          <a:pt x="3794" y="3518"/>
                          <a:pt x="3706" y="3476"/>
                          <a:pt x="3619" y="3476"/>
                        </a:cubicBezTo>
                        <a:cubicBezTo>
                          <a:pt x="3520" y="3476"/>
                          <a:pt x="3422" y="3529"/>
                          <a:pt x="3369" y="3632"/>
                        </a:cubicBezTo>
                        <a:cubicBezTo>
                          <a:pt x="3355" y="3660"/>
                          <a:pt x="1907" y="6477"/>
                          <a:pt x="1260" y="7514"/>
                        </a:cubicBezTo>
                        <a:cubicBezTo>
                          <a:pt x="1071" y="7816"/>
                          <a:pt x="994" y="8102"/>
                          <a:pt x="999" y="8372"/>
                        </a:cubicBezTo>
                        <a:cubicBezTo>
                          <a:pt x="983" y="8368"/>
                          <a:pt x="968" y="8367"/>
                          <a:pt x="953" y="8366"/>
                        </a:cubicBezTo>
                        <a:cubicBezTo>
                          <a:pt x="947" y="8366"/>
                          <a:pt x="940" y="8365"/>
                          <a:pt x="934" y="8365"/>
                        </a:cubicBezTo>
                        <a:cubicBezTo>
                          <a:pt x="824" y="8365"/>
                          <a:pt x="722" y="8437"/>
                          <a:pt x="678" y="8550"/>
                        </a:cubicBezTo>
                        <a:cubicBezTo>
                          <a:pt x="658" y="8601"/>
                          <a:pt x="192" y="9817"/>
                          <a:pt x="44" y="11338"/>
                        </a:cubicBezTo>
                        <a:cubicBezTo>
                          <a:pt x="-157" y="13396"/>
                          <a:pt x="335" y="15006"/>
                          <a:pt x="1467" y="15994"/>
                        </a:cubicBezTo>
                        <a:cubicBezTo>
                          <a:pt x="2454" y="16856"/>
                          <a:pt x="3530" y="17131"/>
                          <a:pt x="4500" y="17131"/>
                        </a:cubicBezTo>
                        <a:cubicBezTo>
                          <a:pt x="5416" y="17131"/>
                          <a:pt x="6239" y="16886"/>
                          <a:pt x="6806" y="16657"/>
                        </a:cubicBezTo>
                        <a:cubicBezTo>
                          <a:pt x="5444" y="19355"/>
                          <a:pt x="4888" y="21175"/>
                          <a:pt x="4876" y="21216"/>
                        </a:cubicBezTo>
                        <a:cubicBezTo>
                          <a:pt x="4829" y="21372"/>
                          <a:pt x="4912" y="21538"/>
                          <a:pt x="5061" y="21587"/>
                        </a:cubicBezTo>
                        <a:cubicBezTo>
                          <a:pt x="5088" y="21596"/>
                          <a:pt x="5116" y="21600"/>
                          <a:pt x="5144" y="21600"/>
                        </a:cubicBezTo>
                        <a:cubicBezTo>
                          <a:pt x="5265" y="21600"/>
                          <a:pt x="5377" y="21518"/>
                          <a:pt x="5414" y="21391"/>
                        </a:cubicBezTo>
                        <a:cubicBezTo>
                          <a:pt x="5426" y="21351"/>
                          <a:pt x="5982" y="19529"/>
                          <a:pt x="7350" y="16834"/>
                        </a:cubicBezTo>
                        <a:cubicBezTo>
                          <a:pt x="7473" y="17191"/>
                          <a:pt x="7631" y="17533"/>
                          <a:pt x="7822" y="17856"/>
                        </a:cubicBezTo>
                        <a:cubicBezTo>
                          <a:pt x="8341" y="18737"/>
                          <a:pt x="9377" y="19938"/>
                          <a:pt x="11370" y="20660"/>
                        </a:cubicBezTo>
                        <a:cubicBezTo>
                          <a:pt x="11947" y="20870"/>
                          <a:pt x="12533" y="20975"/>
                          <a:pt x="13109" y="20975"/>
                        </a:cubicBezTo>
                        <a:lnTo>
                          <a:pt x="13110" y="20975"/>
                        </a:lnTo>
                        <a:cubicBezTo>
                          <a:pt x="16009" y="20975"/>
                          <a:pt x="17873" y="18348"/>
                          <a:pt x="17892" y="18322"/>
                        </a:cubicBezTo>
                        <a:cubicBezTo>
                          <a:pt x="17957" y="18227"/>
                          <a:pt x="17964" y="18101"/>
                          <a:pt x="17907" y="18000"/>
                        </a:cubicBezTo>
                        <a:cubicBezTo>
                          <a:pt x="17856" y="17909"/>
                          <a:pt x="17763" y="17854"/>
                          <a:pt x="17664" y="17854"/>
                        </a:cubicBezTo>
                        <a:cubicBezTo>
                          <a:pt x="17653" y="17854"/>
                          <a:pt x="17643" y="17855"/>
                          <a:pt x="17632" y="17856"/>
                        </a:cubicBezTo>
                        <a:cubicBezTo>
                          <a:pt x="17379" y="17886"/>
                          <a:pt x="17120" y="17900"/>
                          <a:pt x="16859" y="17900"/>
                        </a:cubicBezTo>
                        <a:cubicBezTo>
                          <a:pt x="14853" y="17900"/>
                          <a:pt x="12685" y="17073"/>
                          <a:pt x="11918" y="16390"/>
                        </a:cubicBezTo>
                        <a:cubicBezTo>
                          <a:pt x="11762" y="16250"/>
                          <a:pt x="11739" y="16176"/>
                          <a:pt x="11738" y="16176"/>
                        </a:cubicBezTo>
                        <a:cubicBezTo>
                          <a:pt x="11735" y="16112"/>
                          <a:pt x="11752" y="16089"/>
                          <a:pt x="11789" y="16064"/>
                        </a:cubicBezTo>
                        <a:cubicBezTo>
                          <a:pt x="11859" y="16018"/>
                          <a:pt x="11981" y="15989"/>
                          <a:pt x="12154" y="15989"/>
                        </a:cubicBezTo>
                        <a:cubicBezTo>
                          <a:pt x="12622" y="15989"/>
                          <a:pt x="13461" y="16200"/>
                          <a:pt x="14650" y="16846"/>
                        </a:cubicBezTo>
                        <a:cubicBezTo>
                          <a:pt x="15939" y="17548"/>
                          <a:pt x="16881" y="17686"/>
                          <a:pt x="17422" y="17686"/>
                        </a:cubicBezTo>
                        <a:cubicBezTo>
                          <a:pt x="17753" y="17686"/>
                          <a:pt x="17934" y="17634"/>
                          <a:pt x="17953" y="17628"/>
                        </a:cubicBezTo>
                        <a:cubicBezTo>
                          <a:pt x="17980" y="17621"/>
                          <a:pt x="18005" y="17608"/>
                          <a:pt x="18029" y="17592"/>
                        </a:cubicBezTo>
                        <a:cubicBezTo>
                          <a:pt x="19210" y="16781"/>
                          <a:pt x="19857" y="15006"/>
                          <a:pt x="19883" y="14930"/>
                        </a:cubicBezTo>
                        <a:cubicBezTo>
                          <a:pt x="19922" y="14823"/>
                          <a:pt x="19897" y="14702"/>
                          <a:pt x="19820" y="14621"/>
                        </a:cubicBezTo>
                        <a:cubicBezTo>
                          <a:pt x="19766" y="14564"/>
                          <a:pt x="19694" y="14533"/>
                          <a:pt x="19619" y="14533"/>
                        </a:cubicBezTo>
                        <a:cubicBezTo>
                          <a:pt x="19588" y="14533"/>
                          <a:pt x="19556" y="14538"/>
                          <a:pt x="19525" y="14550"/>
                        </a:cubicBezTo>
                        <a:cubicBezTo>
                          <a:pt x="18877" y="14792"/>
                          <a:pt x="18076" y="14887"/>
                          <a:pt x="17265" y="14887"/>
                        </a:cubicBezTo>
                        <a:cubicBezTo>
                          <a:pt x="15739" y="14887"/>
                          <a:pt x="14173" y="14551"/>
                          <a:pt x="13510" y="14221"/>
                        </a:cubicBezTo>
                        <a:cubicBezTo>
                          <a:pt x="13338" y="14136"/>
                          <a:pt x="13286" y="14081"/>
                          <a:pt x="13282" y="14081"/>
                        </a:cubicBezTo>
                        <a:cubicBezTo>
                          <a:pt x="13282" y="14081"/>
                          <a:pt x="13282" y="14081"/>
                          <a:pt x="13282" y="14081"/>
                        </a:cubicBezTo>
                        <a:cubicBezTo>
                          <a:pt x="13274" y="14057"/>
                          <a:pt x="13276" y="14047"/>
                          <a:pt x="13278" y="14047"/>
                        </a:cubicBezTo>
                        <a:cubicBezTo>
                          <a:pt x="13346" y="13971"/>
                          <a:pt x="13551" y="13912"/>
                          <a:pt x="13897" y="13912"/>
                        </a:cubicBezTo>
                        <a:cubicBezTo>
                          <a:pt x="14354" y="13912"/>
                          <a:pt x="15059" y="14014"/>
                          <a:pt x="16028" y="14314"/>
                        </a:cubicBezTo>
                        <a:cubicBezTo>
                          <a:pt x="16673" y="14513"/>
                          <a:pt x="17292" y="14584"/>
                          <a:pt x="17847" y="14584"/>
                        </a:cubicBezTo>
                        <a:cubicBezTo>
                          <a:pt x="19179" y="14584"/>
                          <a:pt x="20141" y="14175"/>
                          <a:pt x="20197" y="14151"/>
                        </a:cubicBezTo>
                        <a:cubicBezTo>
                          <a:pt x="20349" y="14085"/>
                          <a:pt x="20416" y="13898"/>
                          <a:pt x="20341" y="13745"/>
                        </a:cubicBezTo>
                        <a:cubicBezTo>
                          <a:pt x="19946" y="12937"/>
                          <a:pt x="20502" y="10821"/>
                          <a:pt x="20749" y="10073"/>
                        </a:cubicBezTo>
                        <a:cubicBezTo>
                          <a:pt x="20798" y="9925"/>
                          <a:pt x="20727" y="9763"/>
                          <a:pt x="20588" y="9704"/>
                        </a:cubicBezTo>
                        <a:cubicBezTo>
                          <a:pt x="21176" y="9330"/>
                          <a:pt x="21394" y="8904"/>
                          <a:pt x="21410" y="8872"/>
                        </a:cubicBezTo>
                        <a:cubicBezTo>
                          <a:pt x="21429" y="8832"/>
                          <a:pt x="21440" y="8788"/>
                          <a:pt x="21441" y="8742"/>
                        </a:cubicBezTo>
                        <a:cubicBezTo>
                          <a:pt x="21443" y="8670"/>
                          <a:pt x="21429" y="7992"/>
                          <a:pt x="20574" y="6508"/>
                        </a:cubicBezTo>
                        <a:cubicBezTo>
                          <a:pt x="19813" y="5188"/>
                          <a:pt x="20733" y="1450"/>
                          <a:pt x="20742" y="1413"/>
                        </a:cubicBezTo>
                        <a:cubicBezTo>
                          <a:pt x="20787" y="1235"/>
                          <a:pt x="20669" y="1060"/>
                          <a:pt x="20494" y="1044"/>
                        </a:cubicBezTo>
                        <a:cubicBezTo>
                          <a:pt x="20475" y="1042"/>
                          <a:pt x="18563" y="863"/>
                          <a:pt x="17597" y="450"/>
                        </a:cubicBezTo>
                        <a:cubicBezTo>
                          <a:pt x="17293" y="321"/>
                          <a:pt x="16991" y="256"/>
                          <a:pt x="16706" y="256"/>
                        </a:cubicBezTo>
                        <a:cubicBezTo>
                          <a:pt x="16389" y="256"/>
                          <a:pt x="16093" y="336"/>
                          <a:pt x="15844" y="496"/>
                        </a:cubicBezTo>
                        <a:cubicBezTo>
                          <a:pt x="15519" y="703"/>
                          <a:pt x="15116" y="1140"/>
                          <a:pt x="15041" y="2049"/>
                        </a:cubicBezTo>
                        <a:cubicBezTo>
                          <a:pt x="14970" y="2912"/>
                          <a:pt x="14432" y="3849"/>
                          <a:pt x="13818" y="4184"/>
                        </a:cubicBezTo>
                        <a:cubicBezTo>
                          <a:pt x="13668" y="4265"/>
                          <a:pt x="13525" y="4306"/>
                          <a:pt x="13387" y="4306"/>
                        </a:cubicBezTo>
                        <a:cubicBezTo>
                          <a:pt x="13255" y="4306"/>
                          <a:pt x="13129" y="4269"/>
                          <a:pt x="13005" y="4194"/>
                        </a:cubicBezTo>
                        <a:cubicBezTo>
                          <a:pt x="12952" y="4161"/>
                          <a:pt x="12926" y="4118"/>
                          <a:pt x="12914" y="4045"/>
                        </a:cubicBezTo>
                        <a:cubicBezTo>
                          <a:pt x="12805" y="3342"/>
                          <a:pt x="14115" y="1488"/>
                          <a:pt x="14966" y="485"/>
                        </a:cubicBezTo>
                        <a:cubicBezTo>
                          <a:pt x="15058" y="377"/>
                          <a:pt x="15058" y="215"/>
                          <a:pt x="14965" y="102"/>
                        </a:cubicBezTo>
                        <a:cubicBezTo>
                          <a:pt x="14911" y="35"/>
                          <a:pt x="14831" y="0"/>
                          <a:pt x="1475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710" name="Google Shape;1275;p41"/>
                <p:cNvGrpSpPr/>
                <p:nvPr/>
              </p:nvGrpSpPr>
              <p:grpSpPr>
                <a:xfrm>
                  <a:off x="747" y="790757"/>
                  <a:ext cx="593028" cy="377037"/>
                  <a:chOff x="0" y="0"/>
                  <a:chExt cx="593026" cy="377036"/>
                </a:xfrm>
              </p:grpSpPr>
              <p:sp>
                <p:nvSpPr>
                  <p:cNvPr id="1675" name="Google Shape;1276;p41"/>
                  <p:cNvSpPr/>
                  <p:nvPr/>
                </p:nvSpPr>
                <p:spPr>
                  <a:xfrm>
                    <a:off x="35859" y="96514"/>
                    <a:ext cx="244436" cy="2268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054" y="171"/>
                          <a:pt x="20515" y="346"/>
                          <a:pt x="19970" y="519"/>
                        </a:cubicBezTo>
                        <a:cubicBezTo>
                          <a:pt x="18032" y="5622"/>
                          <a:pt x="14677" y="11493"/>
                          <a:pt x="10184" y="14352"/>
                        </a:cubicBezTo>
                        <a:cubicBezTo>
                          <a:pt x="9541" y="14761"/>
                          <a:pt x="8921" y="14942"/>
                          <a:pt x="8327" y="14942"/>
                        </a:cubicBezTo>
                        <a:cubicBezTo>
                          <a:pt x="4967" y="14942"/>
                          <a:pt x="2485" y="9131"/>
                          <a:pt x="1847" y="5911"/>
                        </a:cubicBezTo>
                        <a:cubicBezTo>
                          <a:pt x="1230" y="6086"/>
                          <a:pt x="619" y="6264"/>
                          <a:pt x="0" y="6428"/>
                        </a:cubicBezTo>
                        <a:cubicBezTo>
                          <a:pt x="28" y="6438"/>
                          <a:pt x="51" y="6458"/>
                          <a:pt x="65" y="6486"/>
                        </a:cubicBezTo>
                        <a:cubicBezTo>
                          <a:pt x="2389" y="11736"/>
                          <a:pt x="5080" y="17080"/>
                          <a:pt x="9795" y="20253"/>
                        </a:cubicBezTo>
                        <a:cubicBezTo>
                          <a:pt x="10603" y="20794"/>
                          <a:pt x="11443" y="21236"/>
                          <a:pt x="12306" y="21600"/>
                        </a:cubicBezTo>
                        <a:lnTo>
                          <a:pt x="13344" y="20895"/>
                        </a:lnTo>
                        <a:cubicBezTo>
                          <a:pt x="13325" y="20900"/>
                          <a:pt x="13306" y="20903"/>
                          <a:pt x="13286" y="20903"/>
                        </a:cubicBezTo>
                        <a:cubicBezTo>
                          <a:pt x="13251" y="20903"/>
                          <a:pt x="13216" y="20894"/>
                          <a:pt x="13183" y="20876"/>
                        </a:cubicBezTo>
                        <a:cubicBezTo>
                          <a:pt x="12513" y="20552"/>
                          <a:pt x="11955" y="19968"/>
                          <a:pt x="11709" y="19214"/>
                        </a:cubicBezTo>
                        <a:cubicBezTo>
                          <a:pt x="11675" y="19122"/>
                          <a:pt x="11735" y="19050"/>
                          <a:pt x="11807" y="19030"/>
                        </a:cubicBezTo>
                        <a:lnTo>
                          <a:pt x="12825" y="18575"/>
                        </a:lnTo>
                        <a:cubicBezTo>
                          <a:pt x="12603" y="18180"/>
                          <a:pt x="12493" y="17722"/>
                          <a:pt x="12549" y="17262"/>
                        </a:cubicBezTo>
                        <a:cubicBezTo>
                          <a:pt x="12564" y="17142"/>
                          <a:pt x="12653" y="17080"/>
                          <a:pt x="12737" y="17080"/>
                        </a:cubicBezTo>
                        <a:cubicBezTo>
                          <a:pt x="12818" y="17080"/>
                          <a:pt x="12896" y="17139"/>
                          <a:pt x="12899" y="17261"/>
                        </a:cubicBezTo>
                        <a:cubicBezTo>
                          <a:pt x="12926" y="18181"/>
                          <a:pt x="13458" y="18881"/>
                          <a:pt x="14272" y="19134"/>
                        </a:cubicBezTo>
                        <a:lnTo>
                          <a:pt x="15694" y="18478"/>
                        </a:lnTo>
                        <a:cubicBezTo>
                          <a:pt x="14688" y="17396"/>
                          <a:pt x="14250" y="15884"/>
                          <a:pt x="14873" y="14080"/>
                        </a:cubicBezTo>
                        <a:cubicBezTo>
                          <a:pt x="15637" y="11865"/>
                          <a:pt x="17078" y="9851"/>
                          <a:pt x="18100" y="7768"/>
                        </a:cubicBezTo>
                        <a:cubicBezTo>
                          <a:pt x="19352" y="5223"/>
                          <a:pt x="20457" y="2602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76" name="Google Shape;1277;p41"/>
                  <p:cNvSpPr/>
                  <p:nvPr/>
                </p:nvSpPr>
                <p:spPr>
                  <a:xfrm>
                    <a:off x="337023" y="24321"/>
                    <a:ext cx="208492" cy="1455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2" h="21600" fill="norm" stroke="1" extrusionOk="0">
                        <a:moveTo>
                          <a:pt x="18972" y="0"/>
                        </a:moveTo>
                        <a:cubicBezTo>
                          <a:pt x="18555" y="177"/>
                          <a:pt x="18144" y="358"/>
                          <a:pt x="17727" y="534"/>
                        </a:cubicBezTo>
                        <a:cubicBezTo>
                          <a:pt x="18949" y="4296"/>
                          <a:pt x="21060" y="12394"/>
                          <a:pt x="17258" y="13702"/>
                        </a:cubicBezTo>
                        <a:cubicBezTo>
                          <a:pt x="16943" y="13808"/>
                          <a:pt x="16624" y="13856"/>
                          <a:pt x="16304" y="13856"/>
                        </a:cubicBezTo>
                        <a:cubicBezTo>
                          <a:pt x="14715" y="13856"/>
                          <a:pt x="13086" y="12686"/>
                          <a:pt x="11681" y="11827"/>
                        </a:cubicBezTo>
                        <a:cubicBezTo>
                          <a:pt x="8926" y="10122"/>
                          <a:pt x="6278" y="8347"/>
                          <a:pt x="3360" y="7341"/>
                        </a:cubicBezTo>
                        <a:cubicBezTo>
                          <a:pt x="3198" y="7284"/>
                          <a:pt x="3156" y="7023"/>
                          <a:pt x="3203" y="6835"/>
                        </a:cubicBezTo>
                        <a:lnTo>
                          <a:pt x="0" y="8228"/>
                        </a:lnTo>
                        <a:cubicBezTo>
                          <a:pt x="4915" y="10644"/>
                          <a:pt x="9558" y="14158"/>
                          <a:pt x="13735" y="18690"/>
                        </a:cubicBezTo>
                        <a:cubicBezTo>
                          <a:pt x="14490" y="19509"/>
                          <a:pt x="15613" y="20409"/>
                          <a:pt x="16276" y="21600"/>
                        </a:cubicBezTo>
                        <a:lnTo>
                          <a:pt x="17466" y="20835"/>
                        </a:lnTo>
                        <a:cubicBezTo>
                          <a:pt x="17464" y="20825"/>
                          <a:pt x="17460" y="20808"/>
                          <a:pt x="17459" y="20800"/>
                        </a:cubicBezTo>
                        <a:cubicBezTo>
                          <a:pt x="17399" y="20366"/>
                          <a:pt x="17362" y="19963"/>
                          <a:pt x="17186" y="19594"/>
                        </a:cubicBezTo>
                        <a:cubicBezTo>
                          <a:pt x="16992" y="19196"/>
                          <a:pt x="16717" y="18943"/>
                          <a:pt x="16405" y="18797"/>
                        </a:cubicBezTo>
                        <a:cubicBezTo>
                          <a:pt x="16194" y="18703"/>
                          <a:pt x="16272" y="18300"/>
                          <a:pt x="16467" y="18300"/>
                        </a:cubicBezTo>
                        <a:cubicBezTo>
                          <a:pt x="16478" y="18300"/>
                          <a:pt x="16487" y="18301"/>
                          <a:pt x="16497" y="18303"/>
                        </a:cubicBezTo>
                        <a:cubicBezTo>
                          <a:pt x="17082" y="18414"/>
                          <a:pt x="17691" y="19140"/>
                          <a:pt x="17873" y="20018"/>
                        </a:cubicBezTo>
                        <a:lnTo>
                          <a:pt x="18694" y="19587"/>
                        </a:lnTo>
                        <a:cubicBezTo>
                          <a:pt x="18443" y="18783"/>
                          <a:pt x="18234" y="18057"/>
                          <a:pt x="17786" y="17386"/>
                        </a:cubicBezTo>
                        <a:cubicBezTo>
                          <a:pt x="17643" y="17169"/>
                          <a:pt x="17771" y="16882"/>
                          <a:pt x="17929" y="16882"/>
                        </a:cubicBezTo>
                        <a:cubicBezTo>
                          <a:pt x="17976" y="16882"/>
                          <a:pt x="18024" y="16907"/>
                          <a:pt x="18069" y="16964"/>
                        </a:cubicBezTo>
                        <a:cubicBezTo>
                          <a:pt x="18587" y="17635"/>
                          <a:pt x="19141" y="18616"/>
                          <a:pt x="19269" y="19648"/>
                        </a:cubicBezTo>
                        <a:cubicBezTo>
                          <a:pt x="19293" y="19815"/>
                          <a:pt x="19231" y="19961"/>
                          <a:pt x="19147" y="20050"/>
                        </a:cubicBezTo>
                        <a:lnTo>
                          <a:pt x="20346" y="20502"/>
                        </a:lnTo>
                        <a:cubicBezTo>
                          <a:pt x="21600" y="13709"/>
                          <a:pt x="21130" y="6363"/>
                          <a:pt x="189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77" name="Google Shape;1278;p41"/>
                  <p:cNvSpPr/>
                  <p:nvPr/>
                </p:nvSpPr>
                <p:spPr>
                  <a:xfrm>
                    <a:off x="169475" y="86426"/>
                    <a:ext cx="369237" cy="2503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491" y="0"/>
                        </a:moveTo>
                        <a:cubicBezTo>
                          <a:pt x="8099" y="167"/>
                          <a:pt x="7708" y="341"/>
                          <a:pt x="7317" y="508"/>
                        </a:cubicBezTo>
                        <a:cubicBezTo>
                          <a:pt x="7857" y="3422"/>
                          <a:pt x="8346" y="6358"/>
                          <a:pt x="8785" y="9316"/>
                        </a:cubicBezTo>
                        <a:cubicBezTo>
                          <a:pt x="9094" y="11388"/>
                          <a:pt x="9616" y="13684"/>
                          <a:pt x="9611" y="15817"/>
                        </a:cubicBezTo>
                        <a:cubicBezTo>
                          <a:pt x="9606" y="18493"/>
                          <a:pt x="7658" y="19308"/>
                          <a:pt x="5977" y="19308"/>
                        </a:cubicBezTo>
                        <a:cubicBezTo>
                          <a:pt x="5500" y="19308"/>
                          <a:pt x="5045" y="19243"/>
                          <a:pt x="4661" y="19135"/>
                        </a:cubicBezTo>
                        <a:cubicBezTo>
                          <a:pt x="3845" y="18909"/>
                          <a:pt x="3093" y="18381"/>
                          <a:pt x="2573" y="17614"/>
                        </a:cubicBezTo>
                        <a:lnTo>
                          <a:pt x="1631" y="18209"/>
                        </a:lnTo>
                        <a:cubicBezTo>
                          <a:pt x="1805" y="18282"/>
                          <a:pt x="1744" y="18626"/>
                          <a:pt x="1583" y="18626"/>
                        </a:cubicBezTo>
                        <a:cubicBezTo>
                          <a:pt x="1575" y="18626"/>
                          <a:pt x="1566" y="18625"/>
                          <a:pt x="1557" y="18623"/>
                        </a:cubicBezTo>
                        <a:cubicBezTo>
                          <a:pt x="1184" y="18534"/>
                          <a:pt x="863" y="18174"/>
                          <a:pt x="674" y="17702"/>
                        </a:cubicBezTo>
                        <a:lnTo>
                          <a:pt x="0" y="18114"/>
                        </a:lnTo>
                        <a:cubicBezTo>
                          <a:pt x="9" y="18110"/>
                          <a:pt x="18" y="18108"/>
                          <a:pt x="27" y="18108"/>
                        </a:cubicBezTo>
                        <a:cubicBezTo>
                          <a:pt x="59" y="18108"/>
                          <a:pt x="89" y="18132"/>
                          <a:pt x="107" y="18174"/>
                        </a:cubicBezTo>
                        <a:cubicBezTo>
                          <a:pt x="323" y="18727"/>
                          <a:pt x="609" y="19166"/>
                          <a:pt x="1018" y="19408"/>
                        </a:cubicBezTo>
                        <a:cubicBezTo>
                          <a:pt x="1170" y="19493"/>
                          <a:pt x="1130" y="19760"/>
                          <a:pt x="1017" y="19804"/>
                        </a:cubicBezTo>
                        <a:lnTo>
                          <a:pt x="330" y="20443"/>
                        </a:lnTo>
                        <a:cubicBezTo>
                          <a:pt x="1762" y="21262"/>
                          <a:pt x="3298" y="21600"/>
                          <a:pt x="4850" y="21600"/>
                        </a:cubicBezTo>
                        <a:cubicBezTo>
                          <a:pt x="6892" y="21600"/>
                          <a:pt x="8962" y="21015"/>
                          <a:pt x="10860" y="20175"/>
                        </a:cubicBezTo>
                        <a:cubicBezTo>
                          <a:pt x="14768" y="18440"/>
                          <a:pt x="18943" y="15187"/>
                          <a:pt x="20828" y="9579"/>
                        </a:cubicBezTo>
                        <a:cubicBezTo>
                          <a:pt x="21151" y="8613"/>
                          <a:pt x="21410" y="7604"/>
                          <a:pt x="21600" y="6564"/>
                        </a:cubicBezTo>
                        <a:lnTo>
                          <a:pt x="20905" y="6300"/>
                        </a:lnTo>
                        <a:cubicBezTo>
                          <a:pt x="20878" y="6330"/>
                          <a:pt x="20846" y="6346"/>
                          <a:pt x="20815" y="6346"/>
                        </a:cubicBezTo>
                        <a:cubicBezTo>
                          <a:pt x="20772" y="6346"/>
                          <a:pt x="20730" y="6313"/>
                          <a:pt x="20704" y="6235"/>
                        </a:cubicBezTo>
                        <a:cubicBezTo>
                          <a:pt x="20681" y="6169"/>
                          <a:pt x="20661" y="6100"/>
                          <a:pt x="20641" y="6032"/>
                        </a:cubicBezTo>
                        <a:lnTo>
                          <a:pt x="20166" y="6283"/>
                        </a:lnTo>
                        <a:cubicBezTo>
                          <a:pt x="20196" y="6410"/>
                          <a:pt x="20207" y="6546"/>
                          <a:pt x="20199" y="6681"/>
                        </a:cubicBezTo>
                        <a:cubicBezTo>
                          <a:pt x="20188" y="6804"/>
                          <a:pt x="20110" y="6884"/>
                          <a:pt x="20040" y="6884"/>
                        </a:cubicBezTo>
                        <a:cubicBezTo>
                          <a:pt x="19991" y="6884"/>
                          <a:pt x="19946" y="6846"/>
                          <a:pt x="19929" y="6757"/>
                        </a:cubicBezTo>
                        <a:lnTo>
                          <a:pt x="19239" y="7202"/>
                        </a:lnTo>
                        <a:cubicBezTo>
                          <a:pt x="19409" y="7507"/>
                          <a:pt x="19526" y="7841"/>
                          <a:pt x="19549" y="8222"/>
                        </a:cubicBezTo>
                        <a:cubicBezTo>
                          <a:pt x="19627" y="9481"/>
                          <a:pt x="18808" y="10947"/>
                          <a:pt x="18272" y="11846"/>
                        </a:cubicBezTo>
                        <a:cubicBezTo>
                          <a:pt x="17383" y="13332"/>
                          <a:pt x="16161" y="14547"/>
                          <a:pt x="14945" y="14547"/>
                        </a:cubicBezTo>
                        <a:cubicBezTo>
                          <a:pt x="14281" y="14547"/>
                          <a:pt x="13619" y="14186"/>
                          <a:pt x="13013" y="13309"/>
                        </a:cubicBezTo>
                        <a:cubicBezTo>
                          <a:pt x="11901" y="11705"/>
                          <a:pt x="11339" y="9133"/>
                          <a:pt x="10693" y="7104"/>
                        </a:cubicBezTo>
                        <a:cubicBezTo>
                          <a:pt x="9943" y="4748"/>
                          <a:pt x="9188" y="2388"/>
                          <a:pt x="849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78" name="Google Shape;1279;p41"/>
                  <p:cNvSpPr/>
                  <p:nvPr/>
                </p:nvSpPr>
                <p:spPr>
                  <a:xfrm>
                    <a:off x="372727" y="30555"/>
                    <a:ext cx="147623" cy="768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32" h="21600" fill="norm" stroke="1" extrusionOk="0">
                        <a:moveTo>
                          <a:pt x="15198" y="6576"/>
                        </a:moveTo>
                        <a:cubicBezTo>
                          <a:pt x="15565" y="6576"/>
                          <a:pt x="15930" y="6582"/>
                          <a:pt x="16293" y="6598"/>
                        </a:cubicBezTo>
                        <a:cubicBezTo>
                          <a:pt x="16842" y="6603"/>
                          <a:pt x="16837" y="8247"/>
                          <a:pt x="16288" y="8257"/>
                        </a:cubicBezTo>
                        <a:cubicBezTo>
                          <a:pt x="16262" y="8257"/>
                          <a:pt x="16237" y="8257"/>
                          <a:pt x="16211" y="8257"/>
                        </a:cubicBezTo>
                        <a:cubicBezTo>
                          <a:pt x="14842" y="8257"/>
                          <a:pt x="13455" y="8181"/>
                          <a:pt x="12088" y="7994"/>
                        </a:cubicBezTo>
                        <a:cubicBezTo>
                          <a:pt x="11684" y="7944"/>
                          <a:pt x="11676" y="6782"/>
                          <a:pt x="12094" y="6735"/>
                        </a:cubicBezTo>
                        <a:cubicBezTo>
                          <a:pt x="13122" y="6629"/>
                          <a:pt x="14163" y="6576"/>
                          <a:pt x="15198" y="6576"/>
                        </a:cubicBezTo>
                        <a:close/>
                        <a:moveTo>
                          <a:pt x="7543" y="9794"/>
                        </a:moveTo>
                        <a:cubicBezTo>
                          <a:pt x="7572" y="9794"/>
                          <a:pt x="7603" y="9801"/>
                          <a:pt x="7637" y="9820"/>
                        </a:cubicBezTo>
                        <a:cubicBezTo>
                          <a:pt x="9134" y="10626"/>
                          <a:pt x="10705" y="11256"/>
                          <a:pt x="12153" y="12355"/>
                        </a:cubicBezTo>
                        <a:cubicBezTo>
                          <a:pt x="12553" y="12650"/>
                          <a:pt x="12451" y="13767"/>
                          <a:pt x="12051" y="13767"/>
                        </a:cubicBezTo>
                        <a:cubicBezTo>
                          <a:pt x="12021" y="13767"/>
                          <a:pt x="11990" y="13762"/>
                          <a:pt x="11958" y="13748"/>
                        </a:cubicBezTo>
                        <a:cubicBezTo>
                          <a:pt x="10447" y="13105"/>
                          <a:pt x="8947" y="11946"/>
                          <a:pt x="7478" y="11016"/>
                        </a:cubicBezTo>
                        <a:cubicBezTo>
                          <a:pt x="7125" y="10784"/>
                          <a:pt x="7225" y="9794"/>
                          <a:pt x="7543" y="9794"/>
                        </a:cubicBezTo>
                        <a:close/>
                        <a:moveTo>
                          <a:pt x="16274" y="13538"/>
                        </a:moveTo>
                        <a:cubicBezTo>
                          <a:pt x="16313" y="13538"/>
                          <a:pt x="16354" y="13553"/>
                          <a:pt x="16397" y="13588"/>
                        </a:cubicBezTo>
                        <a:cubicBezTo>
                          <a:pt x="17489" y="14396"/>
                          <a:pt x="18582" y="15068"/>
                          <a:pt x="19730" y="15442"/>
                        </a:cubicBezTo>
                        <a:cubicBezTo>
                          <a:pt x="20298" y="15624"/>
                          <a:pt x="20117" y="17271"/>
                          <a:pt x="19585" y="17271"/>
                        </a:cubicBezTo>
                        <a:cubicBezTo>
                          <a:pt x="19553" y="17271"/>
                          <a:pt x="19520" y="17266"/>
                          <a:pt x="19486" y="17253"/>
                        </a:cubicBezTo>
                        <a:cubicBezTo>
                          <a:pt x="18319" y="16815"/>
                          <a:pt x="17151" y="16046"/>
                          <a:pt x="16124" y="14863"/>
                        </a:cubicBezTo>
                        <a:cubicBezTo>
                          <a:pt x="15828" y="14518"/>
                          <a:pt x="15970" y="13538"/>
                          <a:pt x="16274" y="13538"/>
                        </a:cubicBezTo>
                        <a:close/>
                        <a:moveTo>
                          <a:pt x="18761" y="0"/>
                        </a:moveTo>
                        <a:cubicBezTo>
                          <a:pt x="12514" y="3599"/>
                          <a:pt x="6260" y="7219"/>
                          <a:pt x="0" y="10858"/>
                        </a:cubicBezTo>
                        <a:cubicBezTo>
                          <a:pt x="3821" y="11627"/>
                          <a:pt x="7319" y="14547"/>
                          <a:pt x="10852" y="17392"/>
                        </a:cubicBezTo>
                        <a:cubicBezTo>
                          <a:pt x="12263" y="18528"/>
                          <a:pt x="15281" y="21600"/>
                          <a:pt x="17701" y="21600"/>
                        </a:cubicBezTo>
                        <a:cubicBezTo>
                          <a:pt x="19241" y="21600"/>
                          <a:pt x="20536" y="20356"/>
                          <a:pt x="21020" y="16575"/>
                        </a:cubicBezTo>
                        <a:cubicBezTo>
                          <a:pt x="21600" y="12062"/>
                          <a:pt x="19781" y="4311"/>
                          <a:pt x="187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79" name="Google Shape;1280;p41"/>
                  <p:cNvSpPr/>
                  <p:nvPr/>
                </p:nvSpPr>
                <p:spPr>
                  <a:xfrm>
                    <a:off x="321318" y="83341"/>
                    <a:ext cx="170099" cy="1624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1" h="21600" fill="norm" stroke="1" extrusionOk="0">
                        <a:moveTo>
                          <a:pt x="8194" y="6375"/>
                        </a:moveTo>
                        <a:cubicBezTo>
                          <a:pt x="8224" y="6375"/>
                          <a:pt x="8256" y="6381"/>
                          <a:pt x="8290" y="6392"/>
                        </a:cubicBezTo>
                        <a:cubicBezTo>
                          <a:pt x="9508" y="6788"/>
                          <a:pt x="10774" y="7128"/>
                          <a:pt x="11947" y="7654"/>
                        </a:cubicBezTo>
                        <a:cubicBezTo>
                          <a:pt x="12281" y="7804"/>
                          <a:pt x="12076" y="8313"/>
                          <a:pt x="11772" y="8313"/>
                        </a:cubicBezTo>
                        <a:cubicBezTo>
                          <a:pt x="11748" y="8313"/>
                          <a:pt x="11724" y="8309"/>
                          <a:pt x="11699" y="8303"/>
                        </a:cubicBezTo>
                        <a:cubicBezTo>
                          <a:pt x="10494" y="7986"/>
                          <a:pt x="9310" y="7447"/>
                          <a:pt x="8137" y="7012"/>
                        </a:cubicBezTo>
                        <a:cubicBezTo>
                          <a:pt x="7810" y="6889"/>
                          <a:pt x="7896" y="6375"/>
                          <a:pt x="8194" y="6375"/>
                        </a:cubicBezTo>
                        <a:close/>
                        <a:moveTo>
                          <a:pt x="4565" y="4729"/>
                        </a:moveTo>
                        <a:cubicBezTo>
                          <a:pt x="4664" y="4729"/>
                          <a:pt x="4767" y="4773"/>
                          <a:pt x="4842" y="4876"/>
                        </a:cubicBezTo>
                        <a:cubicBezTo>
                          <a:pt x="5668" y="6023"/>
                          <a:pt x="6467" y="7225"/>
                          <a:pt x="7194" y="8442"/>
                        </a:cubicBezTo>
                        <a:cubicBezTo>
                          <a:pt x="7367" y="8743"/>
                          <a:pt x="7132" y="9002"/>
                          <a:pt x="6882" y="9002"/>
                        </a:cubicBezTo>
                        <a:cubicBezTo>
                          <a:pt x="6774" y="9002"/>
                          <a:pt x="6663" y="8953"/>
                          <a:pt x="6580" y="8840"/>
                        </a:cubicBezTo>
                        <a:cubicBezTo>
                          <a:pt x="5769" y="7680"/>
                          <a:pt x="5000" y="6452"/>
                          <a:pt x="4285" y="5223"/>
                        </a:cubicBezTo>
                        <a:cubicBezTo>
                          <a:pt x="4131" y="4955"/>
                          <a:pt x="4339" y="4729"/>
                          <a:pt x="4565" y="4729"/>
                        </a:cubicBezTo>
                        <a:close/>
                        <a:moveTo>
                          <a:pt x="9194" y="10290"/>
                        </a:moveTo>
                        <a:cubicBezTo>
                          <a:pt x="9229" y="10290"/>
                          <a:pt x="9266" y="10298"/>
                          <a:pt x="9305" y="10315"/>
                        </a:cubicBezTo>
                        <a:cubicBezTo>
                          <a:pt x="10272" y="10734"/>
                          <a:pt x="11358" y="11468"/>
                          <a:pt x="11850" y="12494"/>
                        </a:cubicBezTo>
                        <a:cubicBezTo>
                          <a:pt x="11993" y="12790"/>
                          <a:pt x="11758" y="13125"/>
                          <a:pt x="11505" y="13125"/>
                        </a:cubicBezTo>
                        <a:cubicBezTo>
                          <a:pt x="11419" y="13125"/>
                          <a:pt x="11331" y="13087"/>
                          <a:pt x="11255" y="12996"/>
                        </a:cubicBezTo>
                        <a:lnTo>
                          <a:pt x="11255" y="12994"/>
                        </a:lnTo>
                        <a:cubicBezTo>
                          <a:pt x="10933" y="12613"/>
                          <a:pt x="10671" y="12188"/>
                          <a:pt x="10304" y="11844"/>
                        </a:cubicBezTo>
                        <a:cubicBezTo>
                          <a:pt x="9926" y="11487"/>
                          <a:pt x="9502" y="11219"/>
                          <a:pt x="9041" y="10993"/>
                        </a:cubicBezTo>
                        <a:cubicBezTo>
                          <a:pt x="8725" y="10840"/>
                          <a:pt x="8897" y="10290"/>
                          <a:pt x="9194" y="10290"/>
                        </a:cubicBezTo>
                        <a:close/>
                        <a:moveTo>
                          <a:pt x="14068" y="12802"/>
                        </a:moveTo>
                        <a:cubicBezTo>
                          <a:pt x="14143" y="12802"/>
                          <a:pt x="14224" y="12836"/>
                          <a:pt x="14300" y="12915"/>
                        </a:cubicBezTo>
                        <a:cubicBezTo>
                          <a:pt x="14903" y="13549"/>
                          <a:pt x="15492" y="14195"/>
                          <a:pt x="16141" y="14765"/>
                        </a:cubicBezTo>
                        <a:cubicBezTo>
                          <a:pt x="16798" y="15341"/>
                          <a:pt x="17538" y="15786"/>
                          <a:pt x="18175" y="16367"/>
                        </a:cubicBezTo>
                        <a:cubicBezTo>
                          <a:pt x="18470" y="16634"/>
                          <a:pt x="18189" y="17012"/>
                          <a:pt x="17888" y="17012"/>
                        </a:cubicBezTo>
                        <a:cubicBezTo>
                          <a:pt x="17838" y="17012"/>
                          <a:pt x="17789" y="17002"/>
                          <a:pt x="17740" y="16979"/>
                        </a:cubicBezTo>
                        <a:cubicBezTo>
                          <a:pt x="16274" y="16305"/>
                          <a:pt x="14801" y="14774"/>
                          <a:pt x="13820" y="13447"/>
                        </a:cubicBezTo>
                        <a:cubicBezTo>
                          <a:pt x="13614" y="13168"/>
                          <a:pt x="13815" y="12802"/>
                          <a:pt x="14068" y="12802"/>
                        </a:cubicBezTo>
                        <a:close/>
                        <a:moveTo>
                          <a:pt x="8468" y="13959"/>
                        </a:moveTo>
                        <a:cubicBezTo>
                          <a:pt x="8576" y="13959"/>
                          <a:pt x="8685" y="14016"/>
                          <a:pt x="8760" y="14150"/>
                        </a:cubicBezTo>
                        <a:cubicBezTo>
                          <a:pt x="9673" y="15797"/>
                          <a:pt x="10764" y="16982"/>
                          <a:pt x="12020" y="18302"/>
                        </a:cubicBezTo>
                        <a:cubicBezTo>
                          <a:pt x="12281" y="18573"/>
                          <a:pt x="12044" y="19028"/>
                          <a:pt x="11747" y="19028"/>
                        </a:cubicBezTo>
                        <a:cubicBezTo>
                          <a:pt x="11685" y="19028"/>
                          <a:pt x="11622" y="19009"/>
                          <a:pt x="11559" y="18964"/>
                        </a:cubicBezTo>
                        <a:lnTo>
                          <a:pt x="11558" y="18964"/>
                        </a:lnTo>
                        <a:cubicBezTo>
                          <a:pt x="10103" y="17936"/>
                          <a:pt x="8892" y="16217"/>
                          <a:pt x="8124" y="14554"/>
                        </a:cubicBezTo>
                        <a:cubicBezTo>
                          <a:pt x="7981" y="14244"/>
                          <a:pt x="8224" y="13959"/>
                          <a:pt x="8468" y="13959"/>
                        </a:cubicBezTo>
                        <a:close/>
                        <a:moveTo>
                          <a:pt x="468" y="0"/>
                        </a:moveTo>
                        <a:cubicBezTo>
                          <a:pt x="315" y="44"/>
                          <a:pt x="159" y="98"/>
                          <a:pt x="0" y="146"/>
                        </a:cubicBezTo>
                        <a:cubicBezTo>
                          <a:pt x="2200" y="4740"/>
                          <a:pt x="4233" y="9435"/>
                          <a:pt x="6296" y="14104"/>
                        </a:cubicBezTo>
                        <a:cubicBezTo>
                          <a:pt x="7319" y="16412"/>
                          <a:pt x="8367" y="19514"/>
                          <a:pt x="10519" y="20907"/>
                        </a:cubicBezTo>
                        <a:cubicBezTo>
                          <a:pt x="11272" y="21393"/>
                          <a:pt x="12044" y="21600"/>
                          <a:pt x="12812" y="21600"/>
                        </a:cubicBezTo>
                        <a:cubicBezTo>
                          <a:pt x="15168" y="21600"/>
                          <a:pt x="17474" y="19644"/>
                          <a:pt x="18982" y="17777"/>
                        </a:cubicBezTo>
                        <a:cubicBezTo>
                          <a:pt x="20128" y="16355"/>
                          <a:pt x="21600" y="14286"/>
                          <a:pt x="20766" y="12209"/>
                        </a:cubicBezTo>
                        <a:cubicBezTo>
                          <a:pt x="20357" y="11174"/>
                          <a:pt x="18471" y="10255"/>
                          <a:pt x="17693" y="9658"/>
                        </a:cubicBezTo>
                        <a:cubicBezTo>
                          <a:pt x="16133" y="8453"/>
                          <a:pt x="14520" y="7335"/>
                          <a:pt x="12855" y="6301"/>
                        </a:cubicBezTo>
                        <a:cubicBezTo>
                          <a:pt x="9060" y="3935"/>
                          <a:pt x="5066" y="2106"/>
                          <a:pt x="915" y="603"/>
                        </a:cubicBezTo>
                        <a:cubicBezTo>
                          <a:pt x="627" y="505"/>
                          <a:pt x="484" y="254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80" name="Google Shape;1281;p41"/>
                  <p:cNvSpPr/>
                  <p:nvPr/>
                </p:nvSpPr>
                <p:spPr>
                  <a:xfrm>
                    <a:off x="212916" y="98858"/>
                    <a:ext cx="110577" cy="2018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2" h="21600" fill="norm" stroke="1" extrusionOk="0">
                        <a:moveTo>
                          <a:pt x="12548" y="4984"/>
                        </a:moveTo>
                        <a:cubicBezTo>
                          <a:pt x="12731" y="4984"/>
                          <a:pt x="12902" y="5045"/>
                          <a:pt x="12953" y="5189"/>
                        </a:cubicBezTo>
                        <a:cubicBezTo>
                          <a:pt x="13381" y="6404"/>
                          <a:pt x="13681" y="7869"/>
                          <a:pt x="12984" y="9063"/>
                        </a:cubicBezTo>
                        <a:cubicBezTo>
                          <a:pt x="12902" y="9198"/>
                          <a:pt x="12695" y="9265"/>
                          <a:pt x="12495" y="9265"/>
                        </a:cubicBezTo>
                        <a:cubicBezTo>
                          <a:pt x="12256" y="9265"/>
                          <a:pt x="12026" y="9170"/>
                          <a:pt x="12022" y="8988"/>
                        </a:cubicBezTo>
                        <a:cubicBezTo>
                          <a:pt x="12019" y="7745"/>
                          <a:pt x="12335" y="6591"/>
                          <a:pt x="12017" y="5338"/>
                        </a:cubicBezTo>
                        <a:cubicBezTo>
                          <a:pt x="11967" y="5126"/>
                          <a:pt x="12272" y="4984"/>
                          <a:pt x="12548" y="4984"/>
                        </a:cubicBezTo>
                        <a:close/>
                        <a:moveTo>
                          <a:pt x="9286" y="8124"/>
                        </a:moveTo>
                        <a:cubicBezTo>
                          <a:pt x="9543" y="8124"/>
                          <a:pt x="9816" y="8259"/>
                          <a:pt x="9717" y="8435"/>
                        </a:cubicBezTo>
                        <a:cubicBezTo>
                          <a:pt x="8847" y="9972"/>
                          <a:pt x="8189" y="11617"/>
                          <a:pt x="7111" y="13100"/>
                        </a:cubicBezTo>
                        <a:cubicBezTo>
                          <a:pt x="7027" y="13216"/>
                          <a:pt x="6884" y="13263"/>
                          <a:pt x="6734" y="13263"/>
                        </a:cubicBezTo>
                        <a:cubicBezTo>
                          <a:pt x="6431" y="13263"/>
                          <a:pt x="6100" y="13075"/>
                          <a:pt x="6158" y="12868"/>
                        </a:cubicBezTo>
                        <a:cubicBezTo>
                          <a:pt x="6566" y="11304"/>
                          <a:pt x="7815" y="9673"/>
                          <a:pt x="8953" y="8247"/>
                        </a:cubicBezTo>
                        <a:cubicBezTo>
                          <a:pt x="9023" y="8160"/>
                          <a:pt x="9151" y="8124"/>
                          <a:pt x="9286" y="8124"/>
                        </a:cubicBezTo>
                        <a:close/>
                        <a:moveTo>
                          <a:pt x="15043" y="10543"/>
                        </a:moveTo>
                        <a:cubicBezTo>
                          <a:pt x="15214" y="10543"/>
                          <a:pt x="15383" y="10598"/>
                          <a:pt x="15433" y="10716"/>
                        </a:cubicBezTo>
                        <a:cubicBezTo>
                          <a:pt x="15945" y="11946"/>
                          <a:pt x="16032" y="13592"/>
                          <a:pt x="15065" y="14749"/>
                        </a:cubicBezTo>
                        <a:cubicBezTo>
                          <a:pt x="14973" y="14862"/>
                          <a:pt x="14789" y="14913"/>
                          <a:pt x="14599" y="14913"/>
                        </a:cubicBezTo>
                        <a:cubicBezTo>
                          <a:pt x="14295" y="14913"/>
                          <a:pt x="13979" y="14784"/>
                          <a:pt x="14004" y="14582"/>
                        </a:cubicBezTo>
                        <a:cubicBezTo>
                          <a:pt x="14112" y="13946"/>
                          <a:pt x="14460" y="13340"/>
                          <a:pt x="14563" y="12698"/>
                        </a:cubicBezTo>
                        <a:cubicBezTo>
                          <a:pt x="14671" y="12062"/>
                          <a:pt x="14638" y="11421"/>
                          <a:pt x="14614" y="10779"/>
                        </a:cubicBezTo>
                        <a:cubicBezTo>
                          <a:pt x="14614" y="10627"/>
                          <a:pt x="14831" y="10543"/>
                          <a:pt x="15043" y="10543"/>
                        </a:cubicBezTo>
                        <a:close/>
                        <a:moveTo>
                          <a:pt x="11400" y="13070"/>
                        </a:moveTo>
                        <a:cubicBezTo>
                          <a:pt x="11591" y="13070"/>
                          <a:pt x="11779" y="13171"/>
                          <a:pt x="11733" y="13311"/>
                        </a:cubicBezTo>
                        <a:cubicBezTo>
                          <a:pt x="11463" y="14086"/>
                          <a:pt x="10894" y="14836"/>
                          <a:pt x="10445" y="15574"/>
                        </a:cubicBezTo>
                        <a:cubicBezTo>
                          <a:pt x="10021" y="16266"/>
                          <a:pt x="9608" y="16957"/>
                          <a:pt x="9119" y="17634"/>
                        </a:cubicBezTo>
                        <a:cubicBezTo>
                          <a:pt x="9028" y="17758"/>
                          <a:pt x="8849" y="17809"/>
                          <a:pt x="8659" y="17809"/>
                        </a:cubicBezTo>
                        <a:cubicBezTo>
                          <a:pt x="8290" y="17809"/>
                          <a:pt x="7882" y="17612"/>
                          <a:pt x="8034" y="17369"/>
                        </a:cubicBezTo>
                        <a:cubicBezTo>
                          <a:pt x="8447" y="16678"/>
                          <a:pt x="8963" y="16011"/>
                          <a:pt x="9452" y="15335"/>
                        </a:cubicBezTo>
                        <a:cubicBezTo>
                          <a:pt x="9977" y="14613"/>
                          <a:pt x="10430" y="13835"/>
                          <a:pt x="11128" y="13165"/>
                        </a:cubicBezTo>
                        <a:cubicBezTo>
                          <a:pt x="11195" y="13098"/>
                          <a:pt x="11298" y="13070"/>
                          <a:pt x="11400" y="13070"/>
                        </a:cubicBezTo>
                        <a:close/>
                        <a:moveTo>
                          <a:pt x="5133" y="15505"/>
                        </a:moveTo>
                        <a:cubicBezTo>
                          <a:pt x="5488" y="15505"/>
                          <a:pt x="5852" y="15734"/>
                          <a:pt x="5655" y="15988"/>
                        </a:cubicBezTo>
                        <a:cubicBezTo>
                          <a:pt x="4897" y="16950"/>
                          <a:pt x="3979" y="17882"/>
                          <a:pt x="3140" y="18817"/>
                        </a:cubicBezTo>
                        <a:cubicBezTo>
                          <a:pt x="3053" y="18911"/>
                          <a:pt x="2921" y="18950"/>
                          <a:pt x="2788" y="18950"/>
                        </a:cubicBezTo>
                        <a:cubicBezTo>
                          <a:pt x="2499" y="18950"/>
                          <a:pt x="2204" y="18765"/>
                          <a:pt x="2370" y="18563"/>
                        </a:cubicBezTo>
                        <a:cubicBezTo>
                          <a:pt x="3138" y="17599"/>
                          <a:pt x="3854" y="16604"/>
                          <a:pt x="4705" y="15668"/>
                        </a:cubicBezTo>
                        <a:cubicBezTo>
                          <a:pt x="4810" y="15553"/>
                          <a:pt x="4970" y="15505"/>
                          <a:pt x="5133" y="15505"/>
                        </a:cubicBezTo>
                        <a:close/>
                        <a:moveTo>
                          <a:pt x="14358" y="16145"/>
                        </a:moveTo>
                        <a:cubicBezTo>
                          <a:pt x="14696" y="16145"/>
                          <a:pt x="15064" y="16320"/>
                          <a:pt x="14999" y="16581"/>
                        </a:cubicBezTo>
                        <a:cubicBezTo>
                          <a:pt x="14823" y="17335"/>
                          <a:pt x="14548" y="18079"/>
                          <a:pt x="14262" y="18823"/>
                        </a:cubicBezTo>
                        <a:cubicBezTo>
                          <a:pt x="14208" y="18970"/>
                          <a:pt x="13987" y="19037"/>
                          <a:pt x="13767" y="19037"/>
                        </a:cubicBezTo>
                        <a:cubicBezTo>
                          <a:pt x="13490" y="19037"/>
                          <a:pt x="13211" y="18931"/>
                          <a:pt x="13251" y="18742"/>
                        </a:cubicBezTo>
                        <a:cubicBezTo>
                          <a:pt x="13415" y="17956"/>
                          <a:pt x="13587" y="17170"/>
                          <a:pt x="13862" y="16399"/>
                        </a:cubicBezTo>
                        <a:cubicBezTo>
                          <a:pt x="13924" y="16221"/>
                          <a:pt x="14134" y="16145"/>
                          <a:pt x="14358" y="16145"/>
                        </a:cubicBezTo>
                        <a:close/>
                        <a:moveTo>
                          <a:pt x="13403" y="0"/>
                        </a:moveTo>
                        <a:cubicBezTo>
                          <a:pt x="11262" y="3436"/>
                          <a:pt x="8564" y="6737"/>
                          <a:pt x="5621" y="9950"/>
                        </a:cubicBezTo>
                        <a:cubicBezTo>
                          <a:pt x="4206" y="11499"/>
                          <a:pt x="2535" y="12983"/>
                          <a:pt x="1173" y="14544"/>
                        </a:cubicBezTo>
                        <a:cubicBezTo>
                          <a:pt x="-1294" y="17352"/>
                          <a:pt x="109" y="20288"/>
                          <a:pt x="5582" y="21224"/>
                        </a:cubicBezTo>
                        <a:cubicBezTo>
                          <a:pt x="6915" y="21454"/>
                          <a:pt x="8654" y="21600"/>
                          <a:pt x="10464" y="21600"/>
                        </a:cubicBezTo>
                        <a:cubicBezTo>
                          <a:pt x="15147" y="21600"/>
                          <a:pt x="20306" y="20623"/>
                          <a:pt x="20149" y="17588"/>
                        </a:cubicBezTo>
                        <a:cubicBezTo>
                          <a:pt x="20050" y="15640"/>
                          <a:pt x="18900" y="13551"/>
                          <a:pt x="18215" y="11651"/>
                        </a:cubicBezTo>
                        <a:cubicBezTo>
                          <a:pt x="16784" y="7742"/>
                          <a:pt x="15180" y="3858"/>
                          <a:pt x="134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81" name="Google Shape;1282;p41"/>
                  <p:cNvSpPr/>
                  <p:nvPr/>
                </p:nvSpPr>
                <p:spPr>
                  <a:xfrm>
                    <a:off x="61690" y="105113"/>
                    <a:ext cx="189279" cy="1366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207" y="3742"/>
                        </a:moveTo>
                        <a:cubicBezTo>
                          <a:pt x="16473" y="3742"/>
                          <a:pt x="16633" y="4339"/>
                          <a:pt x="16354" y="4509"/>
                        </a:cubicBezTo>
                        <a:lnTo>
                          <a:pt x="16353" y="4509"/>
                        </a:lnTo>
                        <a:cubicBezTo>
                          <a:pt x="15047" y="5270"/>
                          <a:pt x="13686" y="5863"/>
                          <a:pt x="12344" y="6517"/>
                        </a:cubicBezTo>
                        <a:cubicBezTo>
                          <a:pt x="12313" y="6531"/>
                          <a:pt x="12284" y="6537"/>
                          <a:pt x="12257" y="6537"/>
                        </a:cubicBezTo>
                        <a:cubicBezTo>
                          <a:pt x="12010" y="6537"/>
                          <a:pt x="11942" y="5977"/>
                          <a:pt x="12209" y="5832"/>
                        </a:cubicBezTo>
                        <a:cubicBezTo>
                          <a:pt x="13506" y="5125"/>
                          <a:pt x="14802" y="4349"/>
                          <a:pt x="16127" y="3759"/>
                        </a:cubicBezTo>
                        <a:cubicBezTo>
                          <a:pt x="16155" y="3747"/>
                          <a:pt x="16182" y="3742"/>
                          <a:pt x="16207" y="3742"/>
                        </a:cubicBezTo>
                        <a:close/>
                        <a:moveTo>
                          <a:pt x="18746" y="4720"/>
                        </a:moveTo>
                        <a:cubicBezTo>
                          <a:pt x="18991" y="4720"/>
                          <a:pt x="19204" y="5126"/>
                          <a:pt x="18980" y="5429"/>
                        </a:cubicBezTo>
                        <a:lnTo>
                          <a:pt x="18978" y="5429"/>
                        </a:lnTo>
                        <a:cubicBezTo>
                          <a:pt x="18102" y="6552"/>
                          <a:pt x="17179" y="7625"/>
                          <a:pt x="16250" y="8662"/>
                        </a:cubicBezTo>
                        <a:cubicBezTo>
                          <a:pt x="16194" y="8727"/>
                          <a:pt x="16130" y="8755"/>
                          <a:pt x="16071" y="8755"/>
                        </a:cubicBezTo>
                        <a:cubicBezTo>
                          <a:pt x="15859" y="8755"/>
                          <a:pt x="15676" y="8408"/>
                          <a:pt x="15870" y="8150"/>
                        </a:cubicBezTo>
                        <a:cubicBezTo>
                          <a:pt x="16736" y="7010"/>
                          <a:pt x="17619" y="5882"/>
                          <a:pt x="18539" y="4830"/>
                        </a:cubicBezTo>
                        <a:cubicBezTo>
                          <a:pt x="18604" y="4753"/>
                          <a:pt x="18676" y="4720"/>
                          <a:pt x="18746" y="4720"/>
                        </a:cubicBezTo>
                        <a:close/>
                        <a:moveTo>
                          <a:pt x="7464" y="6585"/>
                        </a:moveTo>
                        <a:cubicBezTo>
                          <a:pt x="7741" y="6585"/>
                          <a:pt x="7917" y="7147"/>
                          <a:pt x="7627" y="7399"/>
                        </a:cubicBezTo>
                        <a:cubicBezTo>
                          <a:pt x="6320" y="8565"/>
                          <a:pt x="4963" y="9653"/>
                          <a:pt x="3616" y="10716"/>
                        </a:cubicBezTo>
                        <a:cubicBezTo>
                          <a:pt x="3566" y="10755"/>
                          <a:pt x="3517" y="10773"/>
                          <a:pt x="3472" y="10773"/>
                        </a:cubicBezTo>
                        <a:cubicBezTo>
                          <a:pt x="3222" y="10773"/>
                          <a:pt x="3066" y="10263"/>
                          <a:pt x="3324" y="10031"/>
                        </a:cubicBezTo>
                        <a:cubicBezTo>
                          <a:pt x="4625" y="8877"/>
                          <a:pt x="5952" y="7711"/>
                          <a:pt x="7307" y="6646"/>
                        </a:cubicBezTo>
                        <a:cubicBezTo>
                          <a:pt x="7361" y="6603"/>
                          <a:pt x="7415" y="6585"/>
                          <a:pt x="7464" y="6585"/>
                        </a:cubicBezTo>
                        <a:close/>
                        <a:moveTo>
                          <a:pt x="12933" y="7325"/>
                        </a:moveTo>
                        <a:cubicBezTo>
                          <a:pt x="13187" y="7325"/>
                          <a:pt x="13340" y="7839"/>
                          <a:pt x="13078" y="8097"/>
                        </a:cubicBezTo>
                        <a:lnTo>
                          <a:pt x="13077" y="8097"/>
                        </a:lnTo>
                        <a:cubicBezTo>
                          <a:pt x="11721" y="9413"/>
                          <a:pt x="10148" y="10353"/>
                          <a:pt x="8593" y="11118"/>
                        </a:cubicBezTo>
                        <a:cubicBezTo>
                          <a:pt x="8560" y="11133"/>
                          <a:pt x="8529" y="11140"/>
                          <a:pt x="8499" y="11140"/>
                        </a:cubicBezTo>
                        <a:cubicBezTo>
                          <a:pt x="8231" y="11140"/>
                          <a:pt x="8157" y="10541"/>
                          <a:pt x="8449" y="10386"/>
                        </a:cubicBezTo>
                        <a:cubicBezTo>
                          <a:pt x="9972" y="9554"/>
                          <a:pt x="11351" y="8470"/>
                          <a:pt x="12780" y="7384"/>
                        </a:cubicBezTo>
                        <a:cubicBezTo>
                          <a:pt x="12833" y="7342"/>
                          <a:pt x="12885" y="7325"/>
                          <a:pt x="12933" y="7325"/>
                        </a:cubicBezTo>
                        <a:close/>
                        <a:moveTo>
                          <a:pt x="12950" y="10863"/>
                        </a:moveTo>
                        <a:cubicBezTo>
                          <a:pt x="13219" y="10863"/>
                          <a:pt x="13457" y="11411"/>
                          <a:pt x="13210" y="11693"/>
                        </a:cubicBezTo>
                        <a:cubicBezTo>
                          <a:pt x="11962" y="13088"/>
                          <a:pt x="10491" y="14068"/>
                          <a:pt x="8948" y="14642"/>
                        </a:cubicBezTo>
                        <a:cubicBezTo>
                          <a:pt x="8920" y="14652"/>
                          <a:pt x="8892" y="14656"/>
                          <a:pt x="8868" y="14656"/>
                        </a:cubicBezTo>
                        <a:cubicBezTo>
                          <a:pt x="8591" y="14656"/>
                          <a:pt x="8512" y="14066"/>
                          <a:pt x="8807" y="13918"/>
                        </a:cubicBezTo>
                        <a:cubicBezTo>
                          <a:pt x="10270" y="13199"/>
                          <a:pt x="11530" y="12197"/>
                          <a:pt x="12782" y="10942"/>
                        </a:cubicBezTo>
                        <a:cubicBezTo>
                          <a:pt x="12836" y="10887"/>
                          <a:pt x="12894" y="10863"/>
                          <a:pt x="12950" y="10863"/>
                        </a:cubicBezTo>
                        <a:close/>
                        <a:moveTo>
                          <a:pt x="6425" y="13253"/>
                        </a:moveTo>
                        <a:cubicBezTo>
                          <a:pt x="6695" y="13253"/>
                          <a:pt x="6858" y="13834"/>
                          <a:pt x="6585" y="14120"/>
                        </a:cubicBezTo>
                        <a:cubicBezTo>
                          <a:pt x="5773" y="14951"/>
                          <a:pt x="4909" y="15694"/>
                          <a:pt x="4072" y="16477"/>
                        </a:cubicBezTo>
                        <a:cubicBezTo>
                          <a:pt x="4021" y="16526"/>
                          <a:pt x="3971" y="16547"/>
                          <a:pt x="3925" y="16547"/>
                        </a:cubicBezTo>
                        <a:cubicBezTo>
                          <a:pt x="3703" y="16547"/>
                          <a:pt x="3568" y="16069"/>
                          <a:pt x="3796" y="15836"/>
                        </a:cubicBezTo>
                        <a:cubicBezTo>
                          <a:pt x="4607" y="15002"/>
                          <a:pt x="5409" y="14115"/>
                          <a:pt x="6252" y="13331"/>
                        </a:cubicBezTo>
                        <a:cubicBezTo>
                          <a:pt x="6312" y="13276"/>
                          <a:pt x="6370" y="13253"/>
                          <a:pt x="6425" y="13253"/>
                        </a:cubicBezTo>
                        <a:close/>
                        <a:moveTo>
                          <a:pt x="11668" y="14519"/>
                        </a:moveTo>
                        <a:cubicBezTo>
                          <a:pt x="11936" y="14519"/>
                          <a:pt x="12167" y="15074"/>
                          <a:pt x="11931" y="15374"/>
                        </a:cubicBezTo>
                        <a:lnTo>
                          <a:pt x="11931" y="15375"/>
                        </a:lnTo>
                        <a:cubicBezTo>
                          <a:pt x="10857" y="16733"/>
                          <a:pt x="9398" y="17749"/>
                          <a:pt x="7970" y="18139"/>
                        </a:cubicBezTo>
                        <a:cubicBezTo>
                          <a:pt x="7959" y="18142"/>
                          <a:pt x="7949" y="18143"/>
                          <a:pt x="7939" y="18143"/>
                        </a:cubicBezTo>
                        <a:cubicBezTo>
                          <a:pt x="7776" y="18143"/>
                          <a:pt x="7659" y="17805"/>
                          <a:pt x="7839" y="17691"/>
                        </a:cubicBezTo>
                        <a:cubicBezTo>
                          <a:pt x="9180" y="16818"/>
                          <a:pt x="10311" y="15856"/>
                          <a:pt x="11492" y="14605"/>
                        </a:cubicBezTo>
                        <a:cubicBezTo>
                          <a:pt x="11550" y="14545"/>
                          <a:pt x="11610" y="14519"/>
                          <a:pt x="11668" y="14519"/>
                        </a:cubicBezTo>
                        <a:close/>
                        <a:moveTo>
                          <a:pt x="21600" y="0"/>
                        </a:moveTo>
                        <a:cubicBezTo>
                          <a:pt x="14421" y="2882"/>
                          <a:pt x="7223" y="5673"/>
                          <a:pt x="0" y="8254"/>
                        </a:cubicBezTo>
                        <a:cubicBezTo>
                          <a:pt x="1092" y="12144"/>
                          <a:pt x="2304" y="16088"/>
                          <a:pt x="4353" y="19222"/>
                        </a:cubicBezTo>
                        <a:cubicBezTo>
                          <a:pt x="5471" y="20927"/>
                          <a:pt x="6585" y="21600"/>
                          <a:pt x="7674" y="21600"/>
                        </a:cubicBezTo>
                        <a:cubicBezTo>
                          <a:pt x="9714" y="21600"/>
                          <a:pt x="11661" y="19240"/>
                          <a:pt x="13363" y="16902"/>
                        </a:cubicBezTo>
                        <a:cubicBezTo>
                          <a:pt x="16894" y="12055"/>
                          <a:pt x="19638" y="6303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82" name="Google Shape;1283;p41"/>
                  <p:cNvSpPr/>
                  <p:nvPr/>
                </p:nvSpPr>
                <p:spPr>
                  <a:xfrm>
                    <a:off x="11416" y="164405"/>
                    <a:ext cx="236645" cy="1983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03" y="0"/>
                        </a:moveTo>
                        <a:cubicBezTo>
                          <a:pt x="1401" y="213"/>
                          <a:pt x="704" y="432"/>
                          <a:pt x="0" y="640"/>
                        </a:cubicBezTo>
                        <a:cubicBezTo>
                          <a:pt x="3075" y="8019"/>
                          <a:pt x="5703" y="15530"/>
                          <a:pt x="12408" y="19228"/>
                        </a:cubicBezTo>
                        <a:cubicBezTo>
                          <a:pt x="15269" y="20812"/>
                          <a:pt x="18399" y="21507"/>
                          <a:pt x="21574" y="21600"/>
                        </a:cubicBezTo>
                        <a:lnTo>
                          <a:pt x="21600" y="19799"/>
                        </a:lnTo>
                        <a:cubicBezTo>
                          <a:pt x="18567" y="19701"/>
                          <a:pt x="15600" y="18939"/>
                          <a:pt x="12939" y="17207"/>
                        </a:cubicBezTo>
                        <a:cubicBezTo>
                          <a:pt x="7569" y="13693"/>
                          <a:pt x="3960" y="6919"/>
                          <a:pt x="2061" y="143"/>
                        </a:cubicBezTo>
                        <a:cubicBezTo>
                          <a:pt x="2041" y="81"/>
                          <a:pt x="2065" y="33"/>
                          <a:pt x="21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83" name="Google Shape;1284;p41"/>
                  <p:cNvSpPr/>
                  <p:nvPr/>
                </p:nvSpPr>
                <p:spPr>
                  <a:xfrm>
                    <a:off x="247783" y="15976"/>
                    <a:ext cx="331236" cy="3468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6" h="21600" fill="norm" stroke="1" extrusionOk="0">
                        <a:moveTo>
                          <a:pt x="19270" y="0"/>
                        </a:moveTo>
                        <a:cubicBezTo>
                          <a:pt x="18876" y="110"/>
                          <a:pt x="18482" y="228"/>
                          <a:pt x="18085" y="342"/>
                        </a:cubicBezTo>
                        <a:cubicBezTo>
                          <a:pt x="19755" y="3724"/>
                          <a:pt x="19865" y="7725"/>
                          <a:pt x="18278" y="11180"/>
                        </a:cubicBezTo>
                        <a:cubicBezTo>
                          <a:pt x="16364" y="15345"/>
                          <a:pt x="12112" y="17834"/>
                          <a:pt x="7879" y="19253"/>
                        </a:cubicBezTo>
                        <a:cubicBezTo>
                          <a:pt x="5574" y="20027"/>
                          <a:pt x="2993" y="20568"/>
                          <a:pt x="459" y="20568"/>
                        </a:cubicBezTo>
                        <a:cubicBezTo>
                          <a:pt x="312" y="20568"/>
                          <a:pt x="165" y="20567"/>
                          <a:pt x="18" y="20563"/>
                        </a:cubicBezTo>
                        <a:lnTo>
                          <a:pt x="0" y="21593"/>
                        </a:lnTo>
                        <a:cubicBezTo>
                          <a:pt x="178" y="21598"/>
                          <a:pt x="357" y="21600"/>
                          <a:pt x="536" y="21600"/>
                        </a:cubicBezTo>
                        <a:cubicBezTo>
                          <a:pt x="2833" y="21600"/>
                          <a:pt x="5150" y="21228"/>
                          <a:pt x="7296" y="20662"/>
                        </a:cubicBezTo>
                        <a:cubicBezTo>
                          <a:pt x="11906" y="19446"/>
                          <a:pt x="16460" y="16920"/>
                          <a:pt x="18949" y="12757"/>
                        </a:cubicBezTo>
                        <a:cubicBezTo>
                          <a:pt x="21262" y="8887"/>
                          <a:pt x="21600" y="4102"/>
                          <a:pt x="19311" y="165"/>
                        </a:cubicBezTo>
                        <a:cubicBezTo>
                          <a:pt x="19282" y="116"/>
                          <a:pt x="19268" y="58"/>
                          <a:pt x="1927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84" name="Google Shape;1285;p41"/>
                  <p:cNvSpPr/>
                  <p:nvPr/>
                </p:nvSpPr>
                <p:spPr>
                  <a:xfrm>
                    <a:off x="-1" y="0"/>
                    <a:ext cx="593028" cy="3770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7" h="21600" fill="norm" stroke="1" extrusionOk="0">
                        <a:moveTo>
                          <a:pt x="18007" y="1932"/>
                        </a:moveTo>
                        <a:cubicBezTo>
                          <a:pt x="18243" y="2748"/>
                          <a:pt x="18664" y="4259"/>
                          <a:pt x="18532" y="5092"/>
                        </a:cubicBezTo>
                        <a:cubicBezTo>
                          <a:pt x="18471" y="5483"/>
                          <a:pt x="18354" y="5741"/>
                          <a:pt x="18175" y="5880"/>
                        </a:cubicBezTo>
                        <a:cubicBezTo>
                          <a:pt x="18062" y="5967"/>
                          <a:pt x="17931" y="6004"/>
                          <a:pt x="17790" y="6004"/>
                        </a:cubicBezTo>
                        <a:cubicBezTo>
                          <a:pt x="17314" y="6004"/>
                          <a:pt x="16723" y="5585"/>
                          <a:pt x="16334" y="5309"/>
                        </a:cubicBezTo>
                        <a:cubicBezTo>
                          <a:pt x="16250" y="5250"/>
                          <a:pt x="16176" y="5197"/>
                          <a:pt x="16113" y="5156"/>
                        </a:cubicBezTo>
                        <a:lnTo>
                          <a:pt x="16008" y="5087"/>
                        </a:lnTo>
                        <a:cubicBezTo>
                          <a:pt x="15300" y="4622"/>
                          <a:pt x="14571" y="4143"/>
                          <a:pt x="13799" y="3914"/>
                        </a:cubicBezTo>
                        <a:cubicBezTo>
                          <a:pt x="15203" y="3249"/>
                          <a:pt x="16605" y="2588"/>
                          <a:pt x="18007" y="1932"/>
                        </a:cubicBezTo>
                        <a:close/>
                        <a:moveTo>
                          <a:pt x="8828" y="6257"/>
                        </a:moveTo>
                        <a:cubicBezTo>
                          <a:pt x="8207" y="8466"/>
                          <a:pt x="7371" y="10410"/>
                          <a:pt x="6342" y="12039"/>
                        </a:cubicBezTo>
                        <a:cubicBezTo>
                          <a:pt x="5798" y="12901"/>
                          <a:pt x="5213" y="13697"/>
                          <a:pt x="4622" y="13697"/>
                        </a:cubicBezTo>
                        <a:cubicBezTo>
                          <a:pt x="4613" y="13697"/>
                          <a:pt x="4603" y="13697"/>
                          <a:pt x="4594" y="13696"/>
                        </a:cubicBezTo>
                        <a:cubicBezTo>
                          <a:pt x="4260" y="13682"/>
                          <a:pt x="3951" y="13417"/>
                          <a:pt x="3648" y="12885"/>
                        </a:cubicBezTo>
                        <a:cubicBezTo>
                          <a:pt x="3037" y="11808"/>
                          <a:pt x="2663" y="10440"/>
                          <a:pt x="2338" y="9116"/>
                        </a:cubicBezTo>
                        <a:cubicBezTo>
                          <a:pt x="4290" y="8309"/>
                          <a:pt x="6360" y="7397"/>
                          <a:pt x="8828" y="6257"/>
                        </a:cubicBezTo>
                        <a:close/>
                        <a:moveTo>
                          <a:pt x="11728" y="5162"/>
                        </a:moveTo>
                        <a:cubicBezTo>
                          <a:pt x="11736" y="5168"/>
                          <a:pt x="11744" y="5173"/>
                          <a:pt x="11753" y="5177"/>
                        </a:cubicBezTo>
                        <a:cubicBezTo>
                          <a:pt x="13049" y="5873"/>
                          <a:pt x="14176" y="6672"/>
                          <a:pt x="15200" y="7620"/>
                        </a:cubicBezTo>
                        <a:cubicBezTo>
                          <a:pt x="15678" y="8059"/>
                          <a:pt x="16148" y="8543"/>
                          <a:pt x="16596" y="9058"/>
                        </a:cubicBezTo>
                        <a:cubicBezTo>
                          <a:pt x="16659" y="9128"/>
                          <a:pt x="16744" y="9210"/>
                          <a:pt x="16838" y="9299"/>
                        </a:cubicBezTo>
                        <a:cubicBezTo>
                          <a:pt x="17068" y="9516"/>
                          <a:pt x="17381" y="9812"/>
                          <a:pt x="17457" y="10094"/>
                        </a:cubicBezTo>
                        <a:cubicBezTo>
                          <a:pt x="17666" y="10868"/>
                          <a:pt x="17320" y="11660"/>
                          <a:pt x="16955" y="12335"/>
                        </a:cubicBezTo>
                        <a:cubicBezTo>
                          <a:pt x="16718" y="12768"/>
                          <a:pt x="16012" y="13931"/>
                          <a:pt x="15239" y="13931"/>
                        </a:cubicBezTo>
                        <a:cubicBezTo>
                          <a:pt x="15035" y="13931"/>
                          <a:pt x="14825" y="13850"/>
                          <a:pt x="14619" y="13652"/>
                        </a:cubicBezTo>
                        <a:cubicBezTo>
                          <a:pt x="14111" y="13164"/>
                          <a:pt x="13819" y="12143"/>
                          <a:pt x="13562" y="11244"/>
                        </a:cubicBezTo>
                        <a:cubicBezTo>
                          <a:pt x="13517" y="11086"/>
                          <a:pt x="13473" y="10932"/>
                          <a:pt x="13429" y="10785"/>
                        </a:cubicBezTo>
                        <a:lnTo>
                          <a:pt x="13124" y="9758"/>
                        </a:lnTo>
                        <a:cubicBezTo>
                          <a:pt x="12675" y="8245"/>
                          <a:pt x="12212" y="6684"/>
                          <a:pt x="11728" y="5162"/>
                        </a:cubicBezTo>
                        <a:close/>
                        <a:moveTo>
                          <a:pt x="10253" y="6157"/>
                        </a:moveTo>
                        <a:cubicBezTo>
                          <a:pt x="10579" y="8117"/>
                          <a:pt x="10871" y="10058"/>
                          <a:pt x="11122" y="11932"/>
                        </a:cubicBezTo>
                        <a:cubicBezTo>
                          <a:pt x="11160" y="12220"/>
                          <a:pt x="11205" y="12515"/>
                          <a:pt x="11251" y="12814"/>
                        </a:cubicBezTo>
                        <a:cubicBezTo>
                          <a:pt x="11367" y="13569"/>
                          <a:pt x="11486" y="14351"/>
                          <a:pt x="11500" y="15085"/>
                        </a:cubicBezTo>
                        <a:cubicBezTo>
                          <a:pt x="11512" y="15666"/>
                          <a:pt x="11379" y="16133"/>
                          <a:pt x="11105" y="16470"/>
                        </a:cubicBezTo>
                        <a:cubicBezTo>
                          <a:pt x="10744" y="16916"/>
                          <a:pt x="10204" y="17078"/>
                          <a:pt x="9697" y="17078"/>
                        </a:cubicBezTo>
                        <a:cubicBezTo>
                          <a:pt x="9343" y="17078"/>
                          <a:pt x="9005" y="16999"/>
                          <a:pt x="8756" y="16881"/>
                        </a:cubicBezTo>
                        <a:cubicBezTo>
                          <a:pt x="8303" y="16671"/>
                          <a:pt x="7982" y="16256"/>
                          <a:pt x="7827" y="15679"/>
                        </a:cubicBezTo>
                        <a:cubicBezTo>
                          <a:pt x="7658" y="15048"/>
                          <a:pt x="7701" y="14282"/>
                          <a:pt x="7947" y="13519"/>
                        </a:cubicBezTo>
                        <a:cubicBezTo>
                          <a:pt x="8091" y="13069"/>
                          <a:pt x="8257" y="12621"/>
                          <a:pt x="8417" y="12188"/>
                        </a:cubicBezTo>
                        <a:cubicBezTo>
                          <a:pt x="8553" y="11822"/>
                          <a:pt x="8693" y="11443"/>
                          <a:pt x="8820" y="11062"/>
                        </a:cubicBezTo>
                        <a:cubicBezTo>
                          <a:pt x="9418" y="9286"/>
                          <a:pt x="9888" y="7676"/>
                          <a:pt x="10253" y="6157"/>
                        </a:cubicBezTo>
                        <a:close/>
                        <a:moveTo>
                          <a:pt x="18772" y="1573"/>
                        </a:moveTo>
                        <a:cubicBezTo>
                          <a:pt x="19497" y="3966"/>
                          <a:pt x="19656" y="6694"/>
                          <a:pt x="19218" y="9270"/>
                        </a:cubicBezTo>
                        <a:cubicBezTo>
                          <a:pt x="19104" y="9951"/>
                          <a:pt x="18947" y="10612"/>
                          <a:pt x="18753" y="11244"/>
                        </a:cubicBezTo>
                        <a:cubicBezTo>
                          <a:pt x="17533" y="15175"/>
                          <a:pt x="14789" y="17197"/>
                          <a:pt x="12702" y="18202"/>
                        </a:cubicBezTo>
                        <a:cubicBezTo>
                          <a:pt x="11681" y="18691"/>
                          <a:pt x="10384" y="19138"/>
                          <a:pt x="9044" y="19138"/>
                        </a:cubicBezTo>
                        <a:cubicBezTo>
                          <a:pt x="8128" y="19138"/>
                          <a:pt x="7192" y="18929"/>
                          <a:pt x="6312" y="18383"/>
                        </a:cubicBezTo>
                        <a:cubicBezTo>
                          <a:pt x="5956" y="18161"/>
                          <a:pt x="5618" y="17893"/>
                          <a:pt x="5309" y="17586"/>
                        </a:cubicBezTo>
                        <a:cubicBezTo>
                          <a:pt x="3418" y="15699"/>
                          <a:pt x="2316" y="12432"/>
                          <a:pt x="1435" y="9493"/>
                        </a:cubicBezTo>
                        <a:cubicBezTo>
                          <a:pt x="1581" y="9434"/>
                          <a:pt x="1726" y="9372"/>
                          <a:pt x="1872" y="9310"/>
                        </a:cubicBezTo>
                        <a:lnTo>
                          <a:pt x="1964" y="9271"/>
                        </a:lnTo>
                        <a:cubicBezTo>
                          <a:pt x="2209" y="10936"/>
                          <a:pt x="2969" y="13689"/>
                          <a:pt x="4074" y="14464"/>
                        </a:cubicBezTo>
                        <a:cubicBezTo>
                          <a:pt x="4269" y="14602"/>
                          <a:pt x="4466" y="14671"/>
                          <a:pt x="4664" y="14671"/>
                        </a:cubicBezTo>
                        <a:cubicBezTo>
                          <a:pt x="4931" y="14671"/>
                          <a:pt x="5198" y="14545"/>
                          <a:pt x="5465" y="14295"/>
                        </a:cubicBezTo>
                        <a:cubicBezTo>
                          <a:pt x="7650" y="12230"/>
                          <a:pt x="8973" y="7835"/>
                          <a:pt x="9456" y="5966"/>
                        </a:cubicBezTo>
                        <a:lnTo>
                          <a:pt x="9872" y="5769"/>
                        </a:lnTo>
                        <a:cubicBezTo>
                          <a:pt x="9808" y="5987"/>
                          <a:pt x="9744" y="6204"/>
                          <a:pt x="9680" y="6421"/>
                        </a:cubicBezTo>
                        <a:cubicBezTo>
                          <a:pt x="9320" y="7647"/>
                          <a:pt x="8948" y="8916"/>
                          <a:pt x="8544" y="10132"/>
                        </a:cubicBezTo>
                        <a:cubicBezTo>
                          <a:pt x="8394" y="10585"/>
                          <a:pt x="8217" y="11044"/>
                          <a:pt x="8046" y="11488"/>
                        </a:cubicBezTo>
                        <a:cubicBezTo>
                          <a:pt x="7743" y="12274"/>
                          <a:pt x="7430" y="13087"/>
                          <a:pt x="7230" y="13948"/>
                        </a:cubicBezTo>
                        <a:cubicBezTo>
                          <a:pt x="6985" y="15001"/>
                          <a:pt x="7111" y="15997"/>
                          <a:pt x="7584" y="16752"/>
                        </a:cubicBezTo>
                        <a:cubicBezTo>
                          <a:pt x="7909" y="17271"/>
                          <a:pt x="8381" y="17645"/>
                          <a:pt x="8914" y="17804"/>
                        </a:cubicBezTo>
                        <a:cubicBezTo>
                          <a:pt x="9164" y="17879"/>
                          <a:pt x="9446" y="17922"/>
                          <a:pt x="9736" y="17922"/>
                        </a:cubicBezTo>
                        <a:cubicBezTo>
                          <a:pt x="10413" y="17922"/>
                          <a:pt x="11131" y="17689"/>
                          <a:pt x="11581" y="17096"/>
                        </a:cubicBezTo>
                        <a:cubicBezTo>
                          <a:pt x="11897" y="16678"/>
                          <a:pt x="12058" y="16126"/>
                          <a:pt x="12059" y="15453"/>
                        </a:cubicBezTo>
                        <a:cubicBezTo>
                          <a:pt x="12061" y="14387"/>
                          <a:pt x="11885" y="13276"/>
                          <a:pt x="11716" y="12201"/>
                        </a:cubicBezTo>
                        <a:cubicBezTo>
                          <a:pt x="11657" y="11829"/>
                          <a:pt x="11599" y="11461"/>
                          <a:pt x="11550" y="11104"/>
                        </a:cubicBezTo>
                        <a:cubicBezTo>
                          <a:pt x="11298" y="9259"/>
                          <a:pt x="11003" y="7338"/>
                          <a:pt x="10674" y="5392"/>
                        </a:cubicBezTo>
                        <a:lnTo>
                          <a:pt x="11224" y="5134"/>
                        </a:lnTo>
                        <a:cubicBezTo>
                          <a:pt x="11625" y="6613"/>
                          <a:pt x="12061" y="8096"/>
                          <a:pt x="12483" y="9532"/>
                        </a:cubicBezTo>
                        <a:lnTo>
                          <a:pt x="12542" y="9732"/>
                        </a:lnTo>
                        <a:cubicBezTo>
                          <a:pt x="12630" y="10034"/>
                          <a:pt x="12717" y="10354"/>
                          <a:pt x="12804" y="10681"/>
                        </a:cubicBezTo>
                        <a:cubicBezTo>
                          <a:pt x="13118" y="11845"/>
                          <a:pt x="13441" y="13049"/>
                          <a:pt x="13982" y="13895"/>
                        </a:cubicBezTo>
                        <a:cubicBezTo>
                          <a:pt x="14349" y="14470"/>
                          <a:pt x="14770" y="14761"/>
                          <a:pt x="15232" y="14761"/>
                        </a:cubicBezTo>
                        <a:cubicBezTo>
                          <a:pt x="15254" y="14761"/>
                          <a:pt x="15275" y="14760"/>
                          <a:pt x="15296" y="14759"/>
                        </a:cubicBezTo>
                        <a:cubicBezTo>
                          <a:pt x="15971" y="14719"/>
                          <a:pt x="16716" y="14047"/>
                          <a:pt x="17342" y="12916"/>
                        </a:cubicBezTo>
                        <a:cubicBezTo>
                          <a:pt x="17742" y="12189"/>
                          <a:pt x="18195" y="11246"/>
                          <a:pt x="18147" y="10396"/>
                        </a:cubicBezTo>
                        <a:cubicBezTo>
                          <a:pt x="18133" y="10133"/>
                          <a:pt x="18064" y="9884"/>
                          <a:pt x="17937" y="9637"/>
                        </a:cubicBezTo>
                        <a:cubicBezTo>
                          <a:pt x="17757" y="9286"/>
                          <a:pt x="17491" y="9003"/>
                          <a:pt x="17257" y="8752"/>
                        </a:cubicBezTo>
                        <a:cubicBezTo>
                          <a:pt x="17171" y="8661"/>
                          <a:pt x="17089" y="8573"/>
                          <a:pt x="17017" y="8488"/>
                        </a:cubicBezTo>
                        <a:cubicBezTo>
                          <a:pt x="15613" y="6833"/>
                          <a:pt x="14057" y="5520"/>
                          <a:pt x="12391" y="4581"/>
                        </a:cubicBezTo>
                        <a:lnTo>
                          <a:pt x="13137" y="4229"/>
                        </a:lnTo>
                        <a:cubicBezTo>
                          <a:pt x="13138" y="4231"/>
                          <a:pt x="13139" y="4234"/>
                          <a:pt x="13140" y="4237"/>
                        </a:cubicBezTo>
                        <a:cubicBezTo>
                          <a:pt x="13163" y="4307"/>
                          <a:pt x="13204" y="4358"/>
                          <a:pt x="13253" y="4375"/>
                        </a:cubicBezTo>
                        <a:cubicBezTo>
                          <a:pt x="14148" y="4711"/>
                          <a:pt x="14959" y="5262"/>
                          <a:pt x="15818" y="5846"/>
                        </a:cubicBezTo>
                        <a:lnTo>
                          <a:pt x="16194" y="6100"/>
                        </a:lnTo>
                        <a:cubicBezTo>
                          <a:pt x="16259" y="6142"/>
                          <a:pt x="16325" y="6187"/>
                          <a:pt x="16391" y="6232"/>
                        </a:cubicBezTo>
                        <a:cubicBezTo>
                          <a:pt x="16852" y="6546"/>
                          <a:pt x="17362" y="6895"/>
                          <a:pt x="17871" y="6895"/>
                        </a:cubicBezTo>
                        <a:cubicBezTo>
                          <a:pt x="17993" y="6895"/>
                          <a:pt x="18113" y="6875"/>
                          <a:pt x="18234" y="6830"/>
                        </a:cubicBezTo>
                        <a:cubicBezTo>
                          <a:pt x="18574" y="6703"/>
                          <a:pt x="18815" y="6411"/>
                          <a:pt x="18950" y="5962"/>
                        </a:cubicBezTo>
                        <a:cubicBezTo>
                          <a:pt x="19299" y="4802"/>
                          <a:pt x="18848" y="2854"/>
                          <a:pt x="18512" y="1695"/>
                        </a:cubicBezTo>
                        <a:lnTo>
                          <a:pt x="18772" y="1573"/>
                        </a:lnTo>
                        <a:close/>
                        <a:moveTo>
                          <a:pt x="19776" y="1104"/>
                        </a:moveTo>
                        <a:cubicBezTo>
                          <a:pt x="19779" y="1117"/>
                          <a:pt x="19783" y="1130"/>
                          <a:pt x="19788" y="1142"/>
                        </a:cubicBezTo>
                        <a:cubicBezTo>
                          <a:pt x="21011" y="4543"/>
                          <a:pt x="20933" y="8923"/>
                          <a:pt x="19583" y="12574"/>
                        </a:cubicBezTo>
                        <a:cubicBezTo>
                          <a:pt x="18337" y="15944"/>
                          <a:pt x="16002" y="18501"/>
                          <a:pt x="13009" y="19778"/>
                        </a:cubicBezTo>
                        <a:cubicBezTo>
                          <a:pt x="11671" y="20348"/>
                          <a:pt x="10388" y="20636"/>
                          <a:pt x="9188" y="20636"/>
                        </a:cubicBezTo>
                        <a:cubicBezTo>
                          <a:pt x="9086" y="20636"/>
                          <a:pt x="8985" y="20634"/>
                          <a:pt x="8884" y="20630"/>
                        </a:cubicBezTo>
                        <a:cubicBezTo>
                          <a:pt x="7555" y="20578"/>
                          <a:pt x="6356" y="20163"/>
                          <a:pt x="5322" y="19396"/>
                        </a:cubicBezTo>
                        <a:cubicBezTo>
                          <a:pt x="2934" y="17632"/>
                          <a:pt x="1891" y="14234"/>
                          <a:pt x="786" y="10637"/>
                        </a:cubicBezTo>
                        <a:cubicBezTo>
                          <a:pt x="707" y="10378"/>
                          <a:pt x="627" y="10117"/>
                          <a:pt x="546" y="9857"/>
                        </a:cubicBezTo>
                        <a:cubicBezTo>
                          <a:pt x="691" y="9799"/>
                          <a:pt x="835" y="9740"/>
                          <a:pt x="979" y="9680"/>
                        </a:cubicBezTo>
                        <a:lnTo>
                          <a:pt x="1144" y="9612"/>
                        </a:lnTo>
                        <a:cubicBezTo>
                          <a:pt x="1658" y="12040"/>
                          <a:pt x="2891" y="16365"/>
                          <a:pt x="5446" y="18603"/>
                        </a:cubicBezTo>
                        <a:cubicBezTo>
                          <a:pt x="6433" y="19464"/>
                          <a:pt x="7592" y="19928"/>
                          <a:pt x="8889" y="19985"/>
                        </a:cubicBezTo>
                        <a:cubicBezTo>
                          <a:pt x="8966" y="19988"/>
                          <a:pt x="9044" y="19989"/>
                          <a:pt x="9122" y="19989"/>
                        </a:cubicBezTo>
                        <a:cubicBezTo>
                          <a:pt x="10444" y="19989"/>
                          <a:pt x="11917" y="19574"/>
                          <a:pt x="13395" y="18771"/>
                        </a:cubicBezTo>
                        <a:cubicBezTo>
                          <a:pt x="15466" y="17648"/>
                          <a:pt x="18182" y="15435"/>
                          <a:pt x="19368" y="11263"/>
                        </a:cubicBezTo>
                        <a:cubicBezTo>
                          <a:pt x="20264" y="8111"/>
                          <a:pt x="20240" y="4500"/>
                          <a:pt x="19305" y="1325"/>
                        </a:cubicBezTo>
                        <a:lnTo>
                          <a:pt x="19436" y="1263"/>
                        </a:lnTo>
                        <a:cubicBezTo>
                          <a:pt x="19550" y="1209"/>
                          <a:pt x="19663" y="1156"/>
                          <a:pt x="19776" y="1104"/>
                        </a:cubicBezTo>
                        <a:close/>
                        <a:moveTo>
                          <a:pt x="20100" y="0"/>
                        </a:moveTo>
                        <a:cubicBezTo>
                          <a:pt x="20073" y="0"/>
                          <a:pt x="20044" y="6"/>
                          <a:pt x="20015" y="20"/>
                        </a:cubicBezTo>
                        <a:cubicBezTo>
                          <a:pt x="17932" y="978"/>
                          <a:pt x="15803" y="1920"/>
                          <a:pt x="13744" y="2830"/>
                        </a:cubicBezTo>
                        <a:cubicBezTo>
                          <a:pt x="9267" y="4809"/>
                          <a:pt x="4637" y="6856"/>
                          <a:pt x="165" y="9216"/>
                        </a:cubicBezTo>
                        <a:cubicBezTo>
                          <a:pt x="54" y="9277"/>
                          <a:pt x="-12" y="9442"/>
                          <a:pt x="2" y="9626"/>
                        </a:cubicBezTo>
                        <a:cubicBezTo>
                          <a:pt x="13" y="9768"/>
                          <a:pt x="67" y="9883"/>
                          <a:pt x="142" y="9935"/>
                        </a:cubicBezTo>
                        <a:cubicBezTo>
                          <a:pt x="801" y="13854"/>
                          <a:pt x="2538" y="18670"/>
                          <a:pt x="5458" y="20535"/>
                        </a:cubicBezTo>
                        <a:cubicBezTo>
                          <a:pt x="6571" y="21245"/>
                          <a:pt x="7844" y="21600"/>
                          <a:pt x="9213" y="21600"/>
                        </a:cubicBezTo>
                        <a:cubicBezTo>
                          <a:pt x="10611" y="21600"/>
                          <a:pt x="12109" y="21230"/>
                          <a:pt x="13637" y="20491"/>
                        </a:cubicBezTo>
                        <a:cubicBezTo>
                          <a:pt x="16677" y="19021"/>
                          <a:pt x="19023" y="16232"/>
                          <a:pt x="20241" y="12638"/>
                        </a:cubicBezTo>
                        <a:cubicBezTo>
                          <a:pt x="21451" y="9076"/>
                          <a:pt x="21588" y="4989"/>
                          <a:pt x="20610" y="1701"/>
                        </a:cubicBezTo>
                        <a:cubicBezTo>
                          <a:pt x="20568" y="1379"/>
                          <a:pt x="20517" y="959"/>
                          <a:pt x="20491" y="526"/>
                        </a:cubicBezTo>
                        <a:cubicBezTo>
                          <a:pt x="20482" y="363"/>
                          <a:pt x="20413" y="261"/>
                          <a:pt x="20335" y="225"/>
                        </a:cubicBezTo>
                        <a:cubicBezTo>
                          <a:pt x="20289" y="97"/>
                          <a:pt x="20205" y="0"/>
                          <a:pt x="201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85" name="Google Shape;1286;p41"/>
                  <p:cNvSpPr/>
                  <p:nvPr/>
                </p:nvSpPr>
                <p:spPr>
                  <a:xfrm>
                    <a:off x="484235" y="78228"/>
                    <a:ext cx="28763" cy="14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98" h="21600" fill="norm" stroke="1" extrusionOk="0">
                        <a:moveTo>
                          <a:pt x="1511" y="0"/>
                        </a:moveTo>
                        <a:cubicBezTo>
                          <a:pt x="45" y="0"/>
                          <a:pt x="-643" y="5671"/>
                          <a:pt x="784" y="7667"/>
                        </a:cubicBezTo>
                        <a:cubicBezTo>
                          <a:pt x="5753" y="14497"/>
                          <a:pt x="11389" y="18963"/>
                          <a:pt x="17033" y="21493"/>
                        </a:cubicBezTo>
                        <a:cubicBezTo>
                          <a:pt x="17195" y="21570"/>
                          <a:pt x="17357" y="21600"/>
                          <a:pt x="17513" y="21600"/>
                        </a:cubicBezTo>
                        <a:cubicBezTo>
                          <a:pt x="20081" y="21600"/>
                          <a:pt x="20957" y="12073"/>
                          <a:pt x="18213" y="11021"/>
                        </a:cubicBezTo>
                        <a:cubicBezTo>
                          <a:pt x="12661" y="8856"/>
                          <a:pt x="7387" y="4969"/>
                          <a:pt x="2101" y="290"/>
                        </a:cubicBezTo>
                        <a:cubicBezTo>
                          <a:pt x="1893" y="91"/>
                          <a:pt x="1699" y="0"/>
                          <a:pt x="151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86" name="Google Shape;1287;p41"/>
                  <p:cNvSpPr/>
                  <p:nvPr/>
                </p:nvSpPr>
                <p:spPr>
                  <a:xfrm>
                    <a:off x="512725" y="138106"/>
                    <a:ext cx="15368" cy="218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9" h="21600" fill="norm" stroke="1" extrusionOk="0">
                        <a:moveTo>
                          <a:pt x="2691" y="0"/>
                        </a:moveTo>
                        <a:cubicBezTo>
                          <a:pt x="623" y="0"/>
                          <a:pt x="-1060" y="1908"/>
                          <a:pt x="809" y="3353"/>
                        </a:cubicBezTo>
                        <a:cubicBezTo>
                          <a:pt x="6664" y="7808"/>
                          <a:pt x="9412" y="12662"/>
                          <a:pt x="12692" y="18006"/>
                        </a:cubicBezTo>
                        <a:cubicBezTo>
                          <a:pt x="13138" y="18784"/>
                          <a:pt x="13596" y="19572"/>
                          <a:pt x="14116" y="20331"/>
                        </a:cubicBezTo>
                        <a:cubicBezTo>
                          <a:pt x="14685" y="21230"/>
                          <a:pt x="15626" y="21600"/>
                          <a:pt x="16604" y="21600"/>
                        </a:cubicBezTo>
                        <a:cubicBezTo>
                          <a:pt x="17297" y="21600"/>
                          <a:pt x="18015" y="21415"/>
                          <a:pt x="18621" y="21081"/>
                        </a:cubicBezTo>
                        <a:cubicBezTo>
                          <a:pt x="19723" y="20498"/>
                          <a:pt x="20540" y="19516"/>
                          <a:pt x="20218" y="18404"/>
                        </a:cubicBezTo>
                        <a:cubicBezTo>
                          <a:pt x="18547" y="11541"/>
                          <a:pt x="11293" y="5020"/>
                          <a:pt x="4523" y="556"/>
                        </a:cubicBezTo>
                        <a:cubicBezTo>
                          <a:pt x="3928" y="167"/>
                          <a:pt x="3297" y="0"/>
                          <a:pt x="269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87" name="Google Shape;1288;p41"/>
                  <p:cNvSpPr/>
                  <p:nvPr/>
                </p:nvSpPr>
                <p:spPr>
                  <a:xfrm>
                    <a:off x="455043" y="49805"/>
                    <a:ext cx="34365" cy="14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9" h="21600" fill="norm" stroke="1" extrusionOk="0">
                        <a:moveTo>
                          <a:pt x="14279" y="0"/>
                        </a:moveTo>
                        <a:cubicBezTo>
                          <a:pt x="9953" y="0"/>
                          <a:pt x="5598" y="677"/>
                          <a:pt x="1299" y="2031"/>
                        </a:cubicBezTo>
                        <a:cubicBezTo>
                          <a:pt x="-446" y="2641"/>
                          <a:pt x="-412" y="17571"/>
                          <a:pt x="1277" y="18214"/>
                        </a:cubicBezTo>
                        <a:cubicBezTo>
                          <a:pt x="6990" y="20618"/>
                          <a:pt x="12798" y="21600"/>
                          <a:pt x="18516" y="21600"/>
                        </a:cubicBezTo>
                        <a:cubicBezTo>
                          <a:pt x="18623" y="21600"/>
                          <a:pt x="18730" y="21600"/>
                          <a:pt x="18836" y="21600"/>
                        </a:cubicBezTo>
                        <a:cubicBezTo>
                          <a:pt x="21132" y="21465"/>
                          <a:pt x="21154" y="339"/>
                          <a:pt x="18859" y="271"/>
                        </a:cubicBezTo>
                        <a:cubicBezTo>
                          <a:pt x="17338" y="68"/>
                          <a:pt x="15812" y="0"/>
                          <a:pt x="14279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88" name="Google Shape;1289;p41"/>
                  <p:cNvSpPr/>
                  <p:nvPr/>
                </p:nvSpPr>
                <p:spPr>
                  <a:xfrm>
                    <a:off x="498405" y="147651"/>
                    <a:ext cx="16411" cy="185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21600" fill="norm" stroke="1" extrusionOk="0">
                        <a:moveTo>
                          <a:pt x="2317" y="0"/>
                        </a:moveTo>
                        <a:cubicBezTo>
                          <a:pt x="-86" y="0"/>
                          <a:pt x="-1054" y="3176"/>
                          <a:pt x="1547" y="3897"/>
                        </a:cubicBezTo>
                        <a:cubicBezTo>
                          <a:pt x="5384" y="5043"/>
                          <a:pt x="8790" y="7040"/>
                          <a:pt x="11181" y="10161"/>
                        </a:cubicBezTo>
                        <a:cubicBezTo>
                          <a:pt x="13350" y="13054"/>
                          <a:pt x="13805" y="16219"/>
                          <a:pt x="14551" y="19614"/>
                        </a:cubicBezTo>
                        <a:cubicBezTo>
                          <a:pt x="14563" y="19690"/>
                          <a:pt x="14609" y="19821"/>
                          <a:pt x="14633" y="19897"/>
                        </a:cubicBezTo>
                        <a:cubicBezTo>
                          <a:pt x="14983" y="21087"/>
                          <a:pt x="15939" y="21600"/>
                          <a:pt x="16977" y="21600"/>
                        </a:cubicBezTo>
                        <a:cubicBezTo>
                          <a:pt x="18470" y="21600"/>
                          <a:pt x="20138" y="20530"/>
                          <a:pt x="20348" y="18871"/>
                        </a:cubicBezTo>
                        <a:cubicBezTo>
                          <a:pt x="20546" y="17049"/>
                          <a:pt x="20289" y="15215"/>
                          <a:pt x="19648" y="13490"/>
                        </a:cubicBezTo>
                        <a:cubicBezTo>
                          <a:pt x="17409" y="6603"/>
                          <a:pt x="9898" y="895"/>
                          <a:pt x="2690" y="22"/>
                        </a:cubicBezTo>
                        <a:cubicBezTo>
                          <a:pt x="2562" y="11"/>
                          <a:pt x="2445" y="0"/>
                          <a:pt x="231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89" name="Google Shape;1290;p41"/>
                  <p:cNvSpPr/>
                  <p:nvPr/>
                </p:nvSpPr>
                <p:spPr>
                  <a:xfrm>
                    <a:off x="423411" y="65331"/>
                    <a:ext cx="35988" cy="14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2" h="21600" fill="norm" stroke="1" extrusionOk="0">
                        <a:moveTo>
                          <a:pt x="1144" y="0"/>
                        </a:moveTo>
                        <a:cubicBezTo>
                          <a:pt x="-122" y="0"/>
                          <a:pt x="-517" y="5400"/>
                          <a:pt x="888" y="6646"/>
                        </a:cubicBezTo>
                        <a:cubicBezTo>
                          <a:pt x="6731" y="11702"/>
                          <a:pt x="12703" y="18005"/>
                          <a:pt x="18717" y="21500"/>
                        </a:cubicBezTo>
                        <a:cubicBezTo>
                          <a:pt x="18845" y="21571"/>
                          <a:pt x="18968" y="21600"/>
                          <a:pt x="19085" y="21600"/>
                        </a:cubicBezTo>
                        <a:cubicBezTo>
                          <a:pt x="20677" y="21600"/>
                          <a:pt x="21083" y="15527"/>
                          <a:pt x="19491" y="13923"/>
                        </a:cubicBezTo>
                        <a:cubicBezTo>
                          <a:pt x="13728" y="7950"/>
                          <a:pt x="7479" y="4526"/>
                          <a:pt x="1518" y="143"/>
                        </a:cubicBezTo>
                        <a:cubicBezTo>
                          <a:pt x="1384" y="43"/>
                          <a:pt x="1262" y="0"/>
                          <a:pt x="114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0" name="Google Shape;1291;p41"/>
                  <p:cNvSpPr/>
                  <p:nvPr/>
                </p:nvSpPr>
                <p:spPr>
                  <a:xfrm>
                    <a:off x="432511" y="179613"/>
                    <a:ext cx="36959" cy="316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06" h="21600" fill="norm" stroke="1" extrusionOk="0">
                        <a:moveTo>
                          <a:pt x="1481" y="0"/>
                        </a:moveTo>
                        <a:cubicBezTo>
                          <a:pt x="358" y="0"/>
                          <a:pt x="-538" y="1875"/>
                          <a:pt x="379" y="3308"/>
                        </a:cubicBezTo>
                        <a:cubicBezTo>
                          <a:pt x="4742" y="10115"/>
                          <a:pt x="11290" y="17979"/>
                          <a:pt x="17817" y="21434"/>
                        </a:cubicBezTo>
                        <a:cubicBezTo>
                          <a:pt x="18028" y="21549"/>
                          <a:pt x="18249" y="21600"/>
                          <a:pt x="18471" y="21600"/>
                        </a:cubicBezTo>
                        <a:cubicBezTo>
                          <a:pt x="19815" y="21600"/>
                          <a:pt x="21062" y="19661"/>
                          <a:pt x="19748" y="18292"/>
                        </a:cubicBezTo>
                        <a:cubicBezTo>
                          <a:pt x="16920" y="15304"/>
                          <a:pt x="13628" y="13027"/>
                          <a:pt x="10702" y="10071"/>
                        </a:cubicBezTo>
                        <a:cubicBezTo>
                          <a:pt x="7818" y="7147"/>
                          <a:pt x="5196" y="3826"/>
                          <a:pt x="2517" y="569"/>
                        </a:cubicBezTo>
                        <a:cubicBezTo>
                          <a:pt x="2177" y="166"/>
                          <a:pt x="1821" y="0"/>
                          <a:pt x="148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1" name="Google Shape;1292;p41"/>
                  <p:cNvSpPr/>
                  <p:nvPr/>
                </p:nvSpPr>
                <p:spPr>
                  <a:xfrm>
                    <a:off x="385504" y="131271"/>
                    <a:ext cx="33920" cy="145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50" h="21600" fill="norm" stroke="1" extrusionOk="0">
                        <a:moveTo>
                          <a:pt x="1283" y="0"/>
                        </a:moveTo>
                        <a:cubicBezTo>
                          <a:pt x="-156" y="0"/>
                          <a:pt x="-570" y="5723"/>
                          <a:pt x="1008" y="7112"/>
                        </a:cubicBezTo>
                        <a:cubicBezTo>
                          <a:pt x="6679" y="11960"/>
                          <a:pt x="12399" y="17961"/>
                          <a:pt x="18226" y="21489"/>
                        </a:cubicBezTo>
                        <a:cubicBezTo>
                          <a:pt x="18343" y="21558"/>
                          <a:pt x="18461" y="21600"/>
                          <a:pt x="18578" y="21600"/>
                        </a:cubicBezTo>
                        <a:cubicBezTo>
                          <a:pt x="20045" y="21600"/>
                          <a:pt x="21030" y="15919"/>
                          <a:pt x="19424" y="14252"/>
                        </a:cubicBezTo>
                        <a:cubicBezTo>
                          <a:pt x="13754" y="8390"/>
                          <a:pt x="7636" y="4598"/>
                          <a:pt x="1747" y="194"/>
                        </a:cubicBezTo>
                        <a:cubicBezTo>
                          <a:pt x="1585" y="56"/>
                          <a:pt x="1428" y="0"/>
                          <a:pt x="12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2" name="Google Shape;1293;p41"/>
                  <p:cNvSpPr/>
                  <p:nvPr/>
                </p:nvSpPr>
                <p:spPr>
                  <a:xfrm>
                    <a:off x="393141" y="160720"/>
                    <a:ext cx="24462" cy="213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62" h="21600" fill="norm" stroke="1" extrusionOk="0">
                        <a:moveTo>
                          <a:pt x="2125" y="0"/>
                        </a:moveTo>
                        <a:cubicBezTo>
                          <a:pt x="166" y="0"/>
                          <a:pt x="-974" y="4189"/>
                          <a:pt x="1115" y="5357"/>
                        </a:cubicBezTo>
                        <a:cubicBezTo>
                          <a:pt x="4160" y="7067"/>
                          <a:pt x="6961" y="9119"/>
                          <a:pt x="9455" y="11835"/>
                        </a:cubicBezTo>
                        <a:cubicBezTo>
                          <a:pt x="11888" y="14457"/>
                          <a:pt x="13617" y="17696"/>
                          <a:pt x="15744" y="20603"/>
                        </a:cubicBezTo>
                        <a:cubicBezTo>
                          <a:pt x="16249" y="21306"/>
                          <a:pt x="16831" y="21600"/>
                          <a:pt x="17397" y="21600"/>
                        </a:cubicBezTo>
                        <a:cubicBezTo>
                          <a:pt x="19073" y="21600"/>
                          <a:pt x="20626" y="19035"/>
                          <a:pt x="19670" y="16794"/>
                        </a:cubicBezTo>
                        <a:cubicBezTo>
                          <a:pt x="16425" y="8986"/>
                          <a:pt x="9256" y="3372"/>
                          <a:pt x="2852" y="190"/>
                        </a:cubicBezTo>
                        <a:cubicBezTo>
                          <a:pt x="2599" y="57"/>
                          <a:pt x="2354" y="0"/>
                          <a:pt x="21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3" name="Google Shape;1294;p41"/>
                  <p:cNvSpPr/>
                  <p:nvPr/>
                </p:nvSpPr>
                <p:spPr>
                  <a:xfrm>
                    <a:off x="386743" y="188314"/>
                    <a:ext cx="32793" cy="381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46" h="21600" fill="norm" stroke="1" extrusionOk="0">
                        <a:moveTo>
                          <a:pt x="1937" y="0"/>
                        </a:moveTo>
                        <a:cubicBezTo>
                          <a:pt x="716" y="0"/>
                          <a:pt x="-506" y="1212"/>
                          <a:pt x="215" y="2535"/>
                        </a:cubicBezTo>
                        <a:cubicBezTo>
                          <a:pt x="4072" y="9623"/>
                          <a:pt x="10157" y="16945"/>
                          <a:pt x="17464" y="21329"/>
                        </a:cubicBezTo>
                        <a:cubicBezTo>
                          <a:pt x="17778" y="21520"/>
                          <a:pt x="18098" y="21600"/>
                          <a:pt x="18412" y="21600"/>
                        </a:cubicBezTo>
                        <a:cubicBezTo>
                          <a:pt x="19907" y="21600"/>
                          <a:pt x="21094" y="19661"/>
                          <a:pt x="19779" y="18507"/>
                        </a:cubicBezTo>
                        <a:cubicBezTo>
                          <a:pt x="13473" y="12880"/>
                          <a:pt x="7987" y="7832"/>
                          <a:pt x="3409" y="813"/>
                        </a:cubicBezTo>
                        <a:cubicBezTo>
                          <a:pt x="3031" y="239"/>
                          <a:pt x="2484" y="0"/>
                          <a:pt x="193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4" name="Google Shape;1295;p41"/>
                  <p:cNvSpPr/>
                  <p:nvPr/>
                </p:nvSpPr>
                <p:spPr>
                  <a:xfrm>
                    <a:off x="355580" y="118914"/>
                    <a:ext cx="24462" cy="32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69" h="21600" fill="norm" stroke="1" extrusionOk="0">
                        <a:moveTo>
                          <a:pt x="2225" y="0"/>
                        </a:moveTo>
                        <a:cubicBezTo>
                          <a:pt x="718" y="0"/>
                          <a:pt x="-674" y="1135"/>
                          <a:pt x="354" y="2490"/>
                        </a:cubicBezTo>
                        <a:cubicBezTo>
                          <a:pt x="5124" y="8707"/>
                          <a:pt x="10250" y="14917"/>
                          <a:pt x="15669" y="20780"/>
                        </a:cubicBezTo>
                        <a:cubicBezTo>
                          <a:pt x="16218" y="21354"/>
                          <a:pt x="16960" y="21600"/>
                          <a:pt x="17687" y="21600"/>
                        </a:cubicBezTo>
                        <a:cubicBezTo>
                          <a:pt x="19357" y="21600"/>
                          <a:pt x="20926" y="20289"/>
                          <a:pt x="19774" y="18769"/>
                        </a:cubicBezTo>
                        <a:cubicBezTo>
                          <a:pt x="14919" y="12616"/>
                          <a:pt x="9585" y="6538"/>
                          <a:pt x="4073" y="738"/>
                        </a:cubicBezTo>
                        <a:cubicBezTo>
                          <a:pt x="3570" y="221"/>
                          <a:pt x="2882" y="0"/>
                          <a:pt x="22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5" name="Google Shape;1296;p41"/>
                  <p:cNvSpPr/>
                  <p:nvPr/>
                </p:nvSpPr>
                <p:spPr>
                  <a:xfrm>
                    <a:off x="275489" y="145438"/>
                    <a:ext cx="14288" cy="400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488" h="21600" fill="norm" stroke="1" extrusionOk="0">
                        <a:moveTo>
                          <a:pt x="6765" y="0"/>
                        </a:moveTo>
                        <a:cubicBezTo>
                          <a:pt x="3276" y="0"/>
                          <a:pt x="-557" y="719"/>
                          <a:pt x="68" y="1787"/>
                        </a:cubicBezTo>
                        <a:cubicBezTo>
                          <a:pt x="4073" y="8109"/>
                          <a:pt x="89" y="13931"/>
                          <a:pt x="132" y="20203"/>
                        </a:cubicBezTo>
                        <a:cubicBezTo>
                          <a:pt x="175" y="21124"/>
                          <a:pt x="3082" y="21600"/>
                          <a:pt x="6097" y="21600"/>
                        </a:cubicBezTo>
                        <a:cubicBezTo>
                          <a:pt x="8617" y="21600"/>
                          <a:pt x="11223" y="21266"/>
                          <a:pt x="12257" y="20583"/>
                        </a:cubicBezTo>
                        <a:cubicBezTo>
                          <a:pt x="21043" y="14559"/>
                          <a:pt x="17253" y="7168"/>
                          <a:pt x="11869" y="1033"/>
                        </a:cubicBezTo>
                        <a:cubicBezTo>
                          <a:pt x="11223" y="309"/>
                          <a:pt x="9069" y="0"/>
                          <a:pt x="676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6" name="Google Shape;1297;p41"/>
                  <p:cNvSpPr/>
                  <p:nvPr/>
                </p:nvSpPr>
                <p:spPr>
                  <a:xfrm>
                    <a:off x="287563" y="197390"/>
                    <a:ext cx="14288" cy="408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97" h="21600" fill="norm" stroke="1" extrusionOk="0">
                        <a:moveTo>
                          <a:pt x="10941" y="0"/>
                        </a:moveTo>
                        <a:cubicBezTo>
                          <a:pt x="8713" y="0"/>
                          <a:pt x="6431" y="417"/>
                          <a:pt x="6431" y="1171"/>
                        </a:cubicBezTo>
                        <a:cubicBezTo>
                          <a:pt x="6682" y="4345"/>
                          <a:pt x="7024" y="7509"/>
                          <a:pt x="5892" y="10649"/>
                        </a:cubicBezTo>
                        <a:cubicBezTo>
                          <a:pt x="4814" y="13823"/>
                          <a:pt x="1130" y="16824"/>
                          <a:pt x="16" y="19968"/>
                        </a:cubicBezTo>
                        <a:cubicBezTo>
                          <a:pt x="-254" y="20970"/>
                          <a:pt x="3070" y="21600"/>
                          <a:pt x="6269" y="21600"/>
                        </a:cubicBezTo>
                        <a:cubicBezTo>
                          <a:pt x="8264" y="21600"/>
                          <a:pt x="10223" y="21352"/>
                          <a:pt x="11193" y="20792"/>
                        </a:cubicBezTo>
                        <a:cubicBezTo>
                          <a:pt x="21346" y="15078"/>
                          <a:pt x="20430" y="6939"/>
                          <a:pt x="15039" y="858"/>
                        </a:cubicBezTo>
                        <a:cubicBezTo>
                          <a:pt x="14517" y="273"/>
                          <a:pt x="12738" y="0"/>
                          <a:pt x="1094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7" name="Google Shape;1298;p41"/>
                  <p:cNvSpPr/>
                  <p:nvPr/>
                </p:nvSpPr>
                <p:spPr>
                  <a:xfrm>
                    <a:off x="283287" y="249744"/>
                    <a:ext cx="14288" cy="270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6" h="21600" fill="norm" stroke="1" extrusionOk="0">
                        <a:moveTo>
                          <a:pt x="12955" y="0"/>
                        </a:moveTo>
                        <a:cubicBezTo>
                          <a:pt x="10345" y="0"/>
                          <a:pt x="7894" y="569"/>
                          <a:pt x="7177" y="1903"/>
                        </a:cubicBezTo>
                        <a:cubicBezTo>
                          <a:pt x="3969" y="7657"/>
                          <a:pt x="1956" y="13531"/>
                          <a:pt x="43" y="19397"/>
                        </a:cubicBezTo>
                        <a:cubicBezTo>
                          <a:pt x="-415" y="20813"/>
                          <a:pt x="2833" y="21600"/>
                          <a:pt x="6061" y="21600"/>
                        </a:cubicBezTo>
                        <a:cubicBezTo>
                          <a:pt x="8631" y="21600"/>
                          <a:pt x="11202" y="21098"/>
                          <a:pt x="11840" y="20004"/>
                        </a:cubicBezTo>
                        <a:cubicBezTo>
                          <a:pt x="15167" y="14445"/>
                          <a:pt x="18375" y="8886"/>
                          <a:pt x="20428" y="3259"/>
                        </a:cubicBezTo>
                        <a:cubicBezTo>
                          <a:pt x="21185" y="1311"/>
                          <a:pt x="16901" y="0"/>
                          <a:pt x="1295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8" name="Google Shape;1299;p41"/>
                  <p:cNvSpPr/>
                  <p:nvPr/>
                </p:nvSpPr>
                <p:spPr>
                  <a:xfrm>
                    <a:off x="246668" y="174785"/>
                    <a:ext cx="19682" cy="480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1600" fill="norm" stroke="1" extrusionOk="0">
                        <a:moveTo>
                          <a:pt x="18222" y="0"/>
                        </a:moveTo>
                        <a:cubicBezTo>
                          <a:pt x="17438" y="0"/>
                          <a:pt x="16693" y="152"/>
                          <a:pt x="16286" y="519"/>
                        </a:cubicBezTo>
                        <a:cubicBezTo>
                          <a:pt x="9672" y="6510"/>
                          <a:pt x="2422" y="13366"/>
                          <a:pt x="39" y="19939"/>
                        </a:cubicBezTo>
                        <a:cubicBezTo>
                          <a:pt x="-299" y="20807"/>
                          <a:pt x="1628" y="21600"/>
                          <a:pt x="3385" y="21600"/>
                        </a:cubicBezTo>
                        <a:cubicBezTo>
                          <a:pt x="4259" y="21600"/>
                          <a:pt x="5094" y="21402"/>
                          <a:pt x="5580" y="20913"/>
                        </a:cubicBezTo>
                        <a:cubicBezTo>
                          <a:pt x="11847" y="14677"/>
                          <a:pt x="15670" y="7766"/>
                          <a:pt x="20725" y="1307"/>
                        </a:cubicBezTo>
                        <a:cubicBezTo>
                          <a:pt x="21301" y="569"/>
                          <a:pt x="19712" y="0"/>
                          <a:pt x="18222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99" name="Google Shape;1300;p41"/>
                  <p:cNvSpPr/>
                  <p:nvPr/>
                </p:nvSpPr>
                <p:spPr>
                  <a:xfrm>
                    <a:off x="256820" y="220998"/>
                    <a:ext cx="20517" cy="443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21600" fill="norm" stroke="1" extrusionOk="0">
                        <a:moveTo>
                          <a:pt x="18826" y="0"/>
                        </a:moveTo>
                        <a:cubicBezTo>
                          <a:pt x="18268" y="0"/>
                          <a:pt x="17699" y="133"/>
                          <a:pt x="17330" y="434"/>
                        </a:cubicBezTo>
                        <a:cubicBezTo>
                          <a:pt x="13457" y="3488"/>
                          <a:pt x="10948" y="7035"/>
                          <a:pt x="8040" y="10327"/>
                        </a:cubicBezTo>
                        <a:cubicBezTo>
                          <a:pt x="5332" y="13408"/>
                          <a:pt x="2472" y="16448"/>
                          <a:pt x="181" y="19598"/>
                        </a:cubicBezTo>
                        <a:cubicBezTo>
                          <a:pt x="-662" y="20704"/>
                          <a:pt x="1601" y="21600"/>
                          <a:pt x="3647" y="21600"/>
                        </a:cubicBezTo>
                        <a:cubicBezTo>
                          <a:pt x="4698" y="21600"/>
                          <a:pt x="5692" y="21367"/>
                          <a:pt x="6194" y="20805"/>
                        </a:cubicBezTo>
                        <a:cubicBezTo>
                          <a:pt x="8902" y="17719"/>
                          <a:pt x="11194" y="14569"/>
                          <a:pt x="13542" y="11415"/>
                        </a:cubicBezTo>
                        <a:cubicBezTo>
                          <a:pt x="16033" y="8055"/>
                          <a:pt x="19186" y="4635"/>
                          <a:pt x="20682" y="1102"/>
                        </a:cubicBezTo>
                        <a:cubicBezTo>
                          <a:pt x="20938" y="466"/>
                          <a:pt x="19887" y="0"/>
                          <a:pt x="1882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0" name="Google Shape;1301;p41"/>
                  <p:cNvSpPr/>
                  <p:nvPr/>
                </p:nvSpPr>
                <p:spPr>
                  <a:xfrm>
                    <a:off x="200025" y="134956"/>
                    <a:ext cx="28807" cy="255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8115" y="0"/>
                        </a:moveTo>
                        <a:cubicBezTo>
                          <a:pt x="17690" y="0"/>
                          <a:pt x="17244" y="175"/>
                          <a:pt x="16845" y="595"/>
                        </a:cubicBezTo>
                        <a:cubicBezTo>
                          <a:pt x="11214" y="6221"/>
                          <a:pt x="5813" y="12252"/>
                          <a:pt x="509" y="18362"/>
                        </a:cubicBezTo>
                        <a:cubicBezTo>
                          <a:pt x="-689" y="19743"/>
                          <a:pt x="437" y="21600"/>
                          <a:pt x="1740" y="21600"/>
                        </a:cubicBezTo>
                        <a:cubicBezTo>
                          <a:pt x="2107" y="21600"/>
                          <a:pt x="2493" y="21449"/>
                          <a:pt x="2840" y="21100"/>
                        </a:cubicBezTo>
                        <a:cubicBezTo>
                          <a:pt x="8523" y="15561"/>
                          <a:pt x="14174" y="9816"/>
                          <a:pt x="19529" y="3793"/>
                        </a:cubicBezTo>
                        <a:cubicBezTo>
                          <a:pt x="20911" y="2182"/>
                          <a:pt x="19615" y="0"/>
                          <a:pt x="1811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1" name="Google Shape;1302;p41"/>
                  <p:cNvSpPr/>
                  <p:nvPr/>
                </p:nvSpPr>
                <p:spPr>
                  <a:xfrm>
                    <a:off x="225656" y="243763"/>
                    <a:ext cx="18596" cy="321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65" h="21600" fill="norm" stroke="1" extrusionOk="0">
                        <a:moveTo>
                          <a:pt x="16643" y="0"/>
                        </a:moveTo>
                        <a:cubicBezTo>
                          <a:pt x="15682" y="0"/>
                          <a:pt x="14731" y="302"/>
                          <a:pt x="14113" y="1025"/>
                        </a:cubicBezTo>
                        <a:cubicBezTo>
                          <a:pt x="9085" y="6894"/>
                          <a:pt x="4836" y="13134"/>
                          <a:pt x="283" y="19178"/>
                        </a:cubicBezTo>
                        <a:cubicBezTo>
                          <a:pt x="-698" y="20443"/>
                          <a:pt x="1052" y="21600"/>
                          <a:pt x="2762" y="21600"/>
                        </a:cubicBezTo>
                        <a:cubicBezTo>
                          <a:pt x="3551" y="21600"/>
                          <a:pt x="4330" y="21361"/>
                          <a:pt x="4846" y="20770"/>
                        </a:cubicBezTo>
                        <a:cubicBezTo>
                          <a:pt x="9814" y="14907"/>
                          <a:pt x="15247" y="9058"/>
                          <a:pt x="19739" y="3032"/>
                        </a:cubicBezTo>
                        <a:cubicBezTo>
                          <a:pt x="20902" y="1440"/>
                          <a:pt x="18747" y="0"/>
                          <a:pt x="1664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2" name="Google Shape;1303;p41"/>
                  <p:cNvSpPr/>
                  <p:nvPr/>
                </p:nvSpPr>
                <p:spPr>
                  <a:xfrm>
                    <a:off x="167177" y="128787"/>
                    <a:ext cx="39108" cy="176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2" h="21600" fill="norm" stroke="1" extrusionOk="0">
                        <a:moveTo>
                          <a:pt x="19188" y="0"/>
                        </a:moveTo>
                        <a:cubicBezTo>
                          <a:pt x="19075" y="0"/>
                          <a:pt x="18952" y="34"/>
                          <a:pt x="18824" y="126"/>
                        </a:cubicBezTo>
                        <a:cubicBezTo>
                          <a:pt x="12722" y="4687"/>
                          <a:pt x="6758" y="10680"/>
                          <a:pt x="789" y="16146"/>
                        </a:cubicBezTo>
                        <a:cubicBezTo>
                          <a:pt x="-442" y="17269"/>
                          <a:pt x="-127" y="21600"/>
                          <a:pt x="1011" y="21600"/>
                        </a:cubicBezTo>
                        <a:cubicBezTo>
                          <a:pt x="1134" y="21600"/>
                          <a:pt x="1267" y="21554"/>
                          <a:pt x="1410" y="21440"/>
                        </a:cubicBezTo>
                        <a:cubicBezTo>
                          <a:pt x="7585" y="16375"/>
                          <a:pt x="13850" y="11803"/>
                          <a:pt x="19863" y="5924"/>
                        </a:cubicBezTo>
                        <a:cubicBezTo>
                          <a:pt x="21158" y="4618"/>
                          <a:pt x="20414" y="0"/>
                          <a:pt x="1918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3" name="Google Shape;1304;p41"/>
                  <p:cNvSpPr/>
                  <p:nvPr/>
                </p:nvSpPr>
                <p:spPr>
                  <a:xfrm>
                    <a:off x="134083" y="151439"/>
                    <a:ext cx="43404" cy="241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42" h="21600" fill="norm" stroke="1" extrusionOk="0">
                        <a:moveTo>
                          <a:pt x="19468" y="0"/>
                        </a:moveTo>
                        <a:cubicBezTo>
                          <a:pt x="19267" y="0"/>
                          <a:pt x="19053" y="109"/>
                          <a:pt x="18830" y="344"/>
                        </a:cubicBezTo>
                        <a:cubicBezTo>
                          <a:pt x="12877" y="6487"/>
                          <a:pt x="7130" y="12621"/>
                          <a:pt x="784" y="17329"/>
                        </a:cubicBezTo>
                        <a:cubicBezTo>
                          <a:pt x="-433" y="18218"/>
                          <a:pt x="-130" y="21600"/>
                          <a:pt x="989" y="21600"/>
                        </a:cubicBezTo>
                        <a:cubicBezTo>
                          <a:pt x="1110" y="21600"/>
                          <a:pt x="1244" y="21558"/>
                          <a:pt x="1382" y="21474"/>
                        </a:cubicBezTo>
                        <a:cubicBezTo>
                          <a:pt x="7865" y="17144"/>
                          <a:pt x="14425" y="11824"/>
                          <a:pt x="20070" y="4372"/>
                        </a:cubicBezTo>
                        <a:cubicBezTo>
                          <a:pt x="21167" y="2920"/>
                          <a:pt x="20534" y="0"/>
                          <a:pt x="1946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4" name="Google Shape;1305;p41"/>
                  <p:cNvSpPr/>
                  <p:nvPr/>
                </p:nvSpPr>
                <p:spPr>
                  <a:xfrm>
                    <a:off x="137215" y="173818"/>
                    <a:ext cx="41139" cy="239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5" h="21600" fill="norm" stroke="1" extrusionOk="0">
                        <a:moveTo>
                          <a:pt x="18916" y="0"/>
                        </a:moveTo>
                        <a:cubicBezTo>
                          <a:pt x="18673" y="0"/>
                          <a:pt x="18420" y="135"/>
                          <a:pt x="18182" y="447"/>
                        </a:cubicBezTo>
                        <a:cubicBezTo>
                          <a:pt x="12714" y="7597"/>
                          <a:pt x="7214" y="13303"/>
                          <a:pt x="816" y="17396"/>
                        </a:cubicBezTo>
                        <a:cubicBezTo>
                          <a:pt x="-469" y="18241"/>
                          <a:pt x="-128" y="21600"/>
                          <a:pt x="1083" y="21600"/>
                        </a:cubicBezTo>
                        <a:cubicBezTo>
                          <a:pt x="1190" y="21600"/>
                          <a:pt x="1307" y="21575"/>
                          <a:pt x="1433" y="21516"/>
                        </a:cubicBezTo>
                        <a:cubicBezTo>
                          <a:pt x="8177" y="18249"/>
                          <a:pt x="14602" y="12670"/>
                          <a:pt x="20051" y="4727"/>
                        </a:cubicBezTo>
                        <a:cubicBezTo>
                          <a:pt x="21131" y="3123"/>
                          <a:pt x="20094" y="0"/>
                          <a:pt x="1891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5" name="Google Shape;1306;p41"/>
                  <p:cNvSpPr/>
                  <p:nvPr/>
                </p:nvSpPr>
                <p:spPr>
                  <a:xfrm>
                    <a:off x="177712" y="275885"/>
                    <a:ext cx="21450" cy="264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55" h="21600" fill="norm" stroke="1" extrusionOk="0">
                        <a:moveTo>
                          <a:pt x="2134" y="0"/>
                        </a:moveTo>
                        <a:cubicBezTo>
                          <a:pt x="1249" y="0"/>
                          <a:pt x="311" y="537"/>
                          <a:pt x="153" y="1564"/>
                        </a:cubicBezTo>
                        <a:cubicBezTo>
                          <a:pt x="-443" y="5513"/>
                          <a:pt x="732" y="9447"/>
                          <a:pt x="3072" y="12843"/>
                        </a:cubicBezTo>
                        <a:cubicBezTo>
                          <a:pt x="6105" y="17314"/>
                          <a:pt x="11225" y="20726"/>
                          <a:pt x="17186" y="21569"/>
                        </a:cubicBezTo>
                        <a:cubicBezTo>
                          <a:pt x="17335" y="21585"/>
                          <a:pt x="17484" y="21600"/>
                          <a:pt x="17624" y="21600"/>
                        </a:cubicBezTo>
                        <a:cubicBezTo>
                          <a:pt x="20184" y="21600"/>
                          <a:pt x="21157" y="18341"/>
                          <a:pt x="18378" y="17643"/>
                        </a:cubicBezTo>
                        <a:cubicBezTo>
                          <a:pt x="9770" y="15473"/>
                          <a:pt x="4142" y="9462"/>
                          <a:pt x="3852" y="1557"/>
                        </a:cubicBezTo>
                        <a:cubicBezTo>
                          <a:pt x="3817" y="506"/>
                          <a:pt x="2993" y="0"/>
                          <a:pt x="21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6" name="Google Shape;1307;p41"/>
                  <p:cNvSpPr/>
                  <p:nvPr/>
                </p:nvSpPr>
                <p:spPr>
                  <a:xfrm>
                    <a:off x="129592" y="196949"/>
                    <a:ext cx="37500" cy="229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1" h="21600" fill="norm" stroke="1" extrusionOk="0">
                        <a:moveTo>
                          <a:pt x="18783" y="0"/>
                        </a:moveTo>
                        <a:cubicBezTo>
                          <a:pt x="18506" y="0"/>
                          <a:pt x="18219" y="150"/>
                          <a:pt x="17942" y="513"/>
                        </a:cubicBezTo>
                        <a:cubicBezTo>
                          <a:pt x="12281" y="7966"/>
                          <a:pt x="6860" y="13704"/>
                          <a:pt x="435" y="18912"/>
                        </a:cubicBezTo>
                        <a:cubicBezTo>
                          <a:pt x="-432" y="19602"/>
                          <a:pt x="137" y="21600"/>
                          <a:pt x="917" y="21600"/>
                        </a:cubicBezTo>
                        <a:cubicBezTo>
                          <a:pt x="963" y="21600"/>
                          <a:pt x="1009" y="21600"/>
                          <a:pt x="1060" y="21582"/>
                        </a:cubicBezTo>
                        <a:cubicBezTo>
                          <a:pt x="7912" y="19257"/>
                          <a:pt x="14896" y="13200"/>
                          <a:pt x="20045" y="5102"/>
                        </a:cubicBezTo>
                        <a:cubicBezTo>
                          <a:pt x="21168" y="3307"/>
                          <a:pt x="20065" y="0"/>
                          <a:pt x="187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7" name="Google Shape;1308;p41"/>
                  <p:cNvSpPr/>
                  <p:nvPr/>
                </p:nvSpPr>
                <p:spPr>
                  <a:xfrm>
                    <a:off x="168258" y="296286"/>
                    <a:ext cx="20323" cy="197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6" h="21600" fill="norm" stroke="1" extrusionOk="0">
                        <a:moveTo>
                          <a:pt x="1695" y="0"/>
                        </a:moveTo>
                        <a:cubicBezTo>
                          <a:pt x="1534" y="0"/>
                          <a:pt x="1374" y="31"/>
                          <a:pt x="1223" y="82"/>
                        </a:cubicBezTo>
                        <a:cubicBezTo>
                          <a:pt x="404" y="318"/>
                          <a:pt x="-275" y="1138"/>
                          <a:pt x="111" y="2195"/>
                        </a:cubicBezTo>
                        <a:cubicBezTo>
                          <a:pt x="2910" y="10862"/>
                          <a:pt x="9262" y="17569"/>
                          <a:pt x="16886" y="21292"/>
                        </a:cubicBezTo>
                        <a:cubicBezTo>
                          <a:pt x="17244" y="21497"/>
                          <a:pt x="17650" y="21600"/>
                          <a:pt x="18045" y="21600"/>
                        </a:cubicBezTo>
                        <a:cubicBezTo>
                          <a:pt x="18272" y="21600"/>
                          <a:pt x="18488" y="21569"/>
                          <a:pt x="18705" y="21508"/>
                        </a:cubicBezTo>
                        <a:cubicBezTo>
                          <a:pt x="20646" y="20944"/>
                          <a:pt x="21325" y="17569"/>
                          <a:pt x="18715" y="16492"/>
                        </a:cubicBezTo>
                        <a:cubicBezTo>
                          <a:pt x="11694" y="13415"/>
                          <a:pt x="6774" y="7856"/>
                          <a:pt x="3061" y="841"/>
                        </a:cubicBezTo>
                        <a:cubicBezTo>
                          <a:pt x="2769" y="308"/>
                          <a:pt x="2241" y="0"/>
                          <a:pt x="169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8" name="Google Shape;1309;p41"/>
                  <p:cNvSpPr/>
                  <p:nvPr/>
                </p:nvSpPr>
                <p:spPr>
                  <a:xfrm>
                    <a:off x="89657" y="146760"/>
                    <a:ext cx="40169" cy="264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5" h="21600" fill="norm" stroke="1" extrusionOk="0">
                        <a:moveTo>
                          <a:pt x="19027" y="0"/>
                        </a:moveTo>
                        <a:cubicBezTo>
                          <a:pt x="18808" y="0"/>
                          <a:pt x="18570" y="92"/>
                          <a:pt x="18327" y="313"/>
                        </a:cubicBezTo>
                        <a:cubicBezTo>
                          <a:pt x="12294" y="5811"/>
                          <a:pt x="6386" y="11821"/>
                          <a:pt x="591" y="17777"/>
                        </a:cubicBezTo>
                        <a:cubicBezTo>
                          <a:pt x="-557" y="18970"/>
                          <a:pt x="134" y="21600"/>
                          <a:pt x="1249" y="21600"/>
                        </a:cubicBezTo>
                        <a:cubicBezTo>
                          <a:pt x="1449" y="21600"/>
                          <a:pt x="1668" y="21508"/>
                          <a:pt x="1892" y="21309"/>
                        </a:cubicBezTo>
                        <a:cubicBezTo>
                          <a:pt x="7891" y="15827"/>
                          <a:pt x="13934" y="10215"/>
                          <a:pt x="19747" y="4198"/>
                        </a:cubicBezTo>
                        <a:cubicBezTo>
                          <a:pt x="21043" y="2898"/>
                          <a:pt x="20262" y="0"/>
                          <a:pt x="1902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09" name="Google Shape;1310;p41"/>
                  <p:cNvSpPr/>
                  <p:nvPr/>
                </p:nvSpPr>
                <p:spPr>
                  <a:xfrm>
                    <a:off x="93921" y="188933"/>
                    <a:ext cx="26708" cy="208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09" h="21600" fill="norm" stroke="1" extrusionOk="0">
                        <a:moveTo>
                          <a:pt x="18034" y="0"/>
                        </a:moveTo>
                        <a:cubicBezTo>
                          <a:pt x="17676" y="0"/>
                          <a:pt x="17290" y="156"/>
                          <a:pt x="16896" y="515"/>
                        </a:cubicBezTo>
                        <a:cubicBezTo>
                          <a:pt x="11361" y="5660"/>
                          <a:pt x="6100" y="11476"/>
                          <a:pt x="775" y="16942"/>
                        </a:cubicBezTo>
                        <a:cubicBezTo>
                          <a:pt x="-721" y="18468"/>
                          <a:pt x="164" y="21600"/>
                          <a:pt x="1618" y="21600"/>
                        </a:cubicBezTo>
                        <a:cubicBezTo>
                          <a:pt x="1920" y="21600"/>
                          <a:pt x="2250" y="21454"/>
                          <a:pt x="2587" y="21143"/>
                        </a:cubicBezTo>
                        <a:cubicBezTo>
                          <a:pt x="8081" y="16018"/>
                          <a:pt x="13756" y="11136"/>
                          <a:pt x="19088" y="5680"/>
                        </a:cubicBezTo>
                        <a:cubicBezTo>
                          <a:pt x="20879" y="3812"/>
                          <a:pt x="19804" y="0"/>
                          <a:pt x="180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716" name="Google Shape;1311;p41"/>
                <p:cNvGrpSpPr/>
                <p:nvPr/>
              </p:nvGrpSpPr>
              <p:grpSpPr>
                <a:xfrm>
                  <a:off x="3477" y="1359340"/>
                  <a:ext cx="598236" cy="618415"/>
                  <a:chOff x="0" y="0"/>
                  <a:chExt cx="598235" cy="618414"/>
                </a:xfrm>
              </p:grpSpPr>
              <p:sp>
                <p:nvSpPr>
                  <p:cNvPr id="1711" name="Google Shape;1312;p41"/>
                  <p:cNvSpPr/>
                  <p:nvPr/>
                </p:nvSpPr>
                <p:spPr>
                  <a:xfrm>
                    <a:off x="153543" y="0"/>
                    <a:ext cx="313051" cy="454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22" h="21600" fill="norm" stroke="1" extrusionOk="0">
                        <a:moveTo>
                          <a:pt x="8902" y="0"/>
                        </a:moveTo>
                        <a:cubicBezTo>
                          <a:pt x="5541" y="0"/>
                          <a:pt x="0" y="5154"/>
                          <a:pt x="0" y="11119"/>
                        </a:cubicBezTo>
                        <a:cubicBezTo>
                          <a:pt x="0" y="17032"/>
                          <a:pt x="1035" y="21600"/>
                          <a:pt x="8702" y="21600"/>
                        </a:cubicBezTo>
                        <a:cubicBezTo>
                          <a:pt x="8769" y="21600"/>
                          <a:pt x="8835" y="21599"/>
                          <a:pt x="8902" y="21599"/>
                        </a:cubicBezTo>
                        <a:cubicBezTo>
                          <a:pt x="21600" y="21470"/>
                          <a:pt x="17016" y="16802"/>
                          <a:pt x="17016" y="10837"/>
                        </a:cubicBezTo>
                        <a:cubicBezTo>
                          <a:pt x="17016" y="4874"/>
                          <a:pt x="12264" y="0"/>
                          <a:pt x="8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2" name="Google Shape;1313;p41"/>
                  <p:cNvSpPr/>
                  <p:nvPr/>
                </p:nvSpPr>
                <p:spPr>
                  <a:xfrm>
                    <a:off x="272061" y="94883"/>
                    <a:ext cx="74307" cy="74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5" h="21600" fill="norm" stroke="1" extrusionOk="0">
                        <a:moveTo>
                          <a:pt x="13683" y="6405"/>
                        </a:moveTo>
                        <a:cubicBezTo>
                          <a:pt x="12808" y="8843"/>
                          <a:pt x="11907" y="11192"/>
                          <a:pt x="11141" y="13015"/>
                        </a:cubicBezTo>
                        <a:cubicBezTo>
                          <a:pt x="9811" y="10701"/>
                          <a:pt x="8606" y="8599"/>
                          <a:pt x="7643" y="6917"/>
                        </a:cubicBezTo>
                        <a:cubicBezTo>
                          <a:pt x="8603" y="6836"/>
                          <a:pt x="9610" y="6748"/>
                          <a:pt x="10604" y="6667"/>
                        </a:cubicBezTo>
                        <a:cubicBezTo>
                          <a:pt x="11638" y="6578"/>
                          <a:pt x="12683" y="6493"/>
                          <a:pt x="13683" y="6405"/>
                        </a:cubicBezTo>
                        <a:close/>
                        <a:moveTo>
                          <a:pt x="17929" y="0"/>
                        </a:moveTo>
                        <a:cubicBezTo>
                          <a:pt x="17804" y="0"/>
                          <a:pt x="17678" y="11"/>
                          <a:pt x="17552" y="28"/>
                        </a:cubicBezTo>
                        <a:cubicBezTo>
                          <a:pt x="15827" y="254"/>
                          <a:pt x="12941" y="495"/>
                          <a:pt x="10144" y="728"/>
                        </a:cubicBezTo>
                        <a:cubicBezTo>
                          <a:pt x="7170" y="975"/>
                          <a:pt x="4363" y="1208"/>
                          <a:pt x="2512" y="1452"/>
                        </a:cubicBezTo>
                        <a:cubicBezTo>
                          <a:pt x="460" y="1721"/>
                          <a:pt x="-649" y="4080"/>
                          <a:pt x="406" y="5928"/>
                        </a:cubicBezTo>
                        <a:cubicBezTo>
                          <a:pt x="406" y="5928"/>
                          <a:pt x="4159" y="12510"/>
                          <a:pt x="8470" y="19985"/>
                        </a:cubicBezTo>
                        <a:cubicBezTo>
                          <a:pt x="9059" y="21003"/>
                          <a:pt x="10069" y="21600"/>
                          <a:pt x="11165" y="21600"/>
                        </a:cubicBezTo>
                        <a:cubicBezTo>
                          <a:pt x="11274" y="21596"/>
                          <a:pt x="11383" y="21593"/>
                          <a:pt x="11492" y="21582"/>
                        </a:cubicBezTo>
                        <a:cubicBezTo>
                          <a:pt x="13176" y="21395"/>
                          <a:pt x="14915" y="21211"/>
                          <a:pt x="20631" y="3950"/>
                        </a:cubicBezTo>
                        <a:cubicBezTo>
                          <a:pt x="20951" y="2971"/>
                          <a:pt x="20767" y="1901"/>
                          <a:pt x="20141" y="1102"/>
                        </a:cubicBezTo>
                        <a:cubicBezTo>
                          <a:pt x="19597" y="403"/>
                          <a:pt x="18780" y="0"/>
                          <a:pt x="1792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3" name="Google Shape;1314;p41"/>
                  <p:cNvSpPr/>
                  <p:nvPr/>
                </p:nvSpPr>
                <p:spPr>
                  <a:xfrm>
                    <a:off x="245727" y="43086"/>
                    <a:ext cx="40849" cy="502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7" y="0"/>
                          <a:pt x="0" y="4838"/>
                          <a:pt x="0" y="10800"/>
                        </a:cubicBezTo>
                        <a:cubicBezTo>
                          <a:pt x="0" y="16767"/>
                          <a:pt x="4837" y="21600"/>
                          <a:pt x="10800" y="21600"/>
                        </a:cubicBezTo>
                        <a:cubicBezTo>
                          <a:pt x="16756" y="21600"/>
                          <a:pt x="21600" y="16767"/>
                          <a:pt x="21600" y="10800"/>
                        </a:cubicBezTo>
                        <a:cubicBezTo>
                          <a:pt x="21600" y="4838"/>
                          <a:pt x="1675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4" name="Google Shape;1315;p41"/>
                  <p:cNvSpPr/>
                  <p:nvPr/>
                </p:nvSpPr>
                <p:spPr>
                  <a:xfrm>
                    <a:off x="319712" y="39327"/>
                    <a:ext cx="40849" cy="502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741" y="0"/>
                          <a:pt x="0" y="4739"/>
                          <a:pt x="0" y="10795"/>
                        </a:cubicBezTo>
                        <a:cubicBezTo>
                          <a:pt x="0" y="16851"/>
                          <a:pt x="4741" y="21600"/>
                          <a:pt x="10800" y="21600"/>
                        </a:cubicBezTo>
                        <a:cubicBezTo>
                          <a:pt x="16859" y="21600"/>
                          <a:pt x="21600" y="16856"/>
                          <a:pt x="21600" y="10795"/>
                        </a:cubicBezTo>
                        <a:cubicBezTo>
                          <a:pt x="21600" y="4739"/>
                          <a:pt x="16859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5" name="Google Shape;1316;p41"/>
                  <p:cNvSpPr/>
                  <p:nvPr/>
                </p:nvSpPr>
                <p:spPr>
                  <a:xfrm>
                    <a:off x="-1" y="0"/>
                    <a:ext cx="598237" cy="6184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2018" y="8648"/>
                        </a:moveTo>
                        <a:cubicBezTo>
                          <a:pt x="12431" y="8648"/>
                          <a:pt x="12796" y="8750"/>
                          <a:pt x="13058" y="8945"/>
                        </a:cubicBezTo>
                        <a:cubicBezTo>
                          <a:pt x="13123" y="8996"/>
                          <a:pt x="13184" y="9052"/>
                          <a:pt x="13239" y="9113"/>
                        </a:cubicBezTo>
                        <a:lnTo>
                          <a:pt x="10371" y="9165"/>
                        </a:lnTo>
                        <a:cubicBezTo>
                          <a:pt x="10806" y="8883"/>
                          <a:pt x="11305" y="8690"/>
                          <a:pt x="11859" y="8653"/>
                        </a:cubicBezTo>
                        <a:cubicBezTo>
                          <a:pt x="11912" y="8649"/>
                          <a:pt x="11965" y="8648"/>
                          <a:pt x="12018" y="8648"/>
                        </a:cubicBezTo>
                        <a:close/>
                        <a:moveTo>
                          <a:pt x="13642" y="9823"/>
                        </a:moveTo>
                        <a:cubicBezTo>
                          <a:pt x="13674" y="9912"/>
                          <a:pt x="13705" y="10003"/>
                          <a:pt x="13734" y="10097"/>
                        </a:cubicBezTo>
                        <a:cubicBezTo>
                          <a:pt x="12892" y="10129"/>
                          <a:pt x="12045" y="10145"/>
                          <a:pt x="11199" y="10145"/>
                        </a:cubicBezTo>
                        <a:cubicBezTo>
                          <a:pt x="10578" y="10145"/>
                          <a:pt x="9958" y="10136"/>
                          <a:pt x="9339" y="10119"/>
                        </a:cubicBezTo>
                        <a:cubicBezTo>
                          <a:pt x="9399" y="10043"/>
                          <a:pt x="9462" y="9969"/>
                          <a:pt x="9528" y="9895"/>
                        </a:cubicBezTo>
                        <a:lnTo>
                          <a:pt x="9528" y="9895"/>
                        </a:lnTo>
                        <a:cubicBezTo>
                          <a:pt x="9532" y="9895"/>
                          <a:pt x="9536" y="9896"/>
                          <a:pt x="9541" y="9896"/>
                        </a:cubicBezTo>
                        <a:lnTo>
                          <a:pt x="9548" y="9896"/>
                        </a:lnTo>
                        <a:lnTo>
                          <a:pt x="13642" y="9823"/>
                        </a:lnTo>
                        <a:close/>
                        <a:moveTo>
                          <a:pt x="15745" y="4874"/>
                        </a:moveTo>
                        <a:cubicBezTo>
                          <a:pt x="16776" y="5229"/>
                          <a:pt x="17738" y="5707"/>
                          <a:pt x="18565" y="6144"/>
                        </a:cubicBezTo>
                        <a:cubicBezTo>
                          <a:pt x="19380" y="6575"/>
                          <a:pt x="20210" y="7060"/>
                          <a:pt x="20606" y="7827"/>
                        </a:cubicBezTo>
                        <a:cubicBezTo>
                          <a:pt x="20698" y="8005"/>
                          <a:pt x="20731" y="8150"/>
                          <a:pt x="20699" y="8246"/>
                        </a:cubicBezTo>
                        <a:cubicBezTo>
                          <a:pt x="20656" y="8378"/>
                          <a:pt x="20464" y="8456"/>
                          <a:pt x="20288" y="8456"/>
                        </a:cubicBezTo>
                        <a:cubicBezTo>
                          <a:pt x="20257" y="8456"/>
                          <a:pt x="20227" y="8454"/>
                          <a:pt x="20199" y="8449"/>
                        </a:cubicBezTo>
                        <a:cubicBezTo>
                          <a:pt x="20073" y="8429"/>
                          <a:pt x="20001" y="8415"/>
                          <a:pt x="19933" y="8388"/>
                        </a:cubicBezTo>
                        <a:cubicBezTo>
                          <a:pt x="19915" y="8376"/>
                          <a:pt x="19898" y="8362"/>
                          <a:pt x="19878" y="8350"/>
                        </a:cubicBezTo>
                        <a:lnTo>
                          <a:pt x="19877" y="8349"/>
                        </a:lnTo>
                        <a:cubicBezTo>
                          <a:pt x="19784" y="8288"/>
                          <a:pt x="19689" y="8229"/>
                          <a:pt x="19596" y="8172"/>
                        </a:cubicBezTo>
                        <a:cubicBezTo>
                          <a:pt x="19535" y="8135"/>
                          <a:pt x="19467" y="8117"/>
                          <a:pt x="19400" y="8117"/>
                        </a:cubicBezTo>
                        <a:cubicBezTo>
                          <a:pt x="19283" y="8117"/>
                          <a:pt x="19168" y="8171"/>
                          <a:pt x="19097" y="8272"/>
                        </a:cubicBezTo>
                        <a:cubicBezTo>
                          <a:pt x="18985" y="8431"/>
                          <a:pt x="19022" y="8647"/>
                          <a:pt x="19180" y="8762"/>
                        </a:cubicBezTo>
                        <a:cubicBezTo>
                          <a:pt x="19330" y="8871"/>
                          <a:pt x="19439" y="8947"/>
                          <a:pt x="19552" y="9004"/>
                        </a:cubicBezTo>
                        <a:cubicBezTo>
                          <a:pt x="19918" y="9266"/>
                          <a:pt x="20042" y="9509"/>
                          <a:pt x="20029" y="9655"/>
                        </a:cubicBezTo>
                        <a:cubicBezTo>
                          <a:pt x="20022" y="9735"/>
                          <a:pt x="19971" y="9797"/>
                          <a:pt x="19877" y="9839"/>
                        </a:cubicBezTo>
                        <a:cubicBezTo>
                          <a:pt x="19814" y="9867"/>
                          <a:pt x="19731" y="9884"/>
                          <a:pt x="19631" y="9884"/>
                        </a:cubicBezTo>
                        <a:cubicBezTo>
                          <a:pt x="19405" y="9884"/>
                          <a:pt x="19094" y="9795"/>
                          <a:pt x="18743" y="9542"/>
                        </a:cubicBezTo>
                        <a:cubicBezTo>
                          <a:pt x="18678" y="9494"/>
                          <a:pt x="18601" y="9471"/>
                          <a:pt x="18525" y="9471"/>
                        </a:cubicBezTo>
                        <a:cubicBezTo>
                          <a:pt x="18419" y="9471"/>
                          <a:pt x="18315" y="9516"/>
                          <a:pt x="18242" y="9600"/>
                        </a:cubicBezTo>
                        <a:cubicBezTo>
                          <a:pt x="18118" y="9745"/>
                          <a:pt x="18131" y="9960"/>
                          <a:pt x="18273" y="10090"/>
                        </a:cubicBezTo>
                        <a:cubicBezTo>
                          <a:pt x="18640" y="10426"/>
                          <a:pt x="18914" y="10946"/>
                          <a:pt x="18702" y="11252"/>
                        </a:cubicBezTo>
                        <a:cubicBezTo>
                          <a:pt x="18600" y="11398"/>
                          <a:pt x="18404" y="11462"/>
                          <a:pt x="18203" y="11462"/>
                        </a:cubicBezTo>
                        <a:cubicBezTo>
                          <a:pt x="18081" y="11462"/>
                          <a:pt x="17958" y="11439"/>
                          <a:pt x="17852" y="11397"/>
                        </a:cubicBezTo>
                        <a:cubicBezTo>
                          <a:pt x="17507" y="11259"/>
                          <a:pt x="17214" y="10956"/>
                          <a:pt x="16955" y="10673"/>
                        </a:cubicBezTo>
                        <a:cubicBezTo>
                          <a:pt x="16955" y="8694"/>
                          <a:pt x="16533" y="6707"/>
                          <a:pt x="15745" y="4874"/>
                        </a:cubicBezTo>
                        <a:close/>
                        <a:moveTo>
                          <a:pt x="13918" y="10807"/>
                        </a:moveTo>
                        <a:cubicBezTo>
                          <a:pt x="13974" y="11042"/>
                          <a:pt x="14032" y="11286"/>
                          <a:pt x="14086" y="11537"/>
                        </a:cubicBezTo>
                        <a:cubicBezTo>
                          <a:pt x="13961" y="11537"/>
                          <a:pt x="13837" y="11537"/>
                          <a:pt x="13713" y="11537"/>
                        </a:cubicBezTo>
                        <a:cubicBezTo>
                          <a:pt x="12013" y="11537"/>
                          <a:pt x="10298" y="11501"/>
                          <a:pt x="8598" y="11428"/>
                        </a:cubicBezTo>
                        <a:cubicBezTo>
                          <a:pt x="8671" y="11247"/>
                          <a:pt x="8749" y="11068"/>
                          <a:pt x="8839" y="10893"/>
                        </a:cubicBezTo>
                        <a:cubicBezTo>
                          <a:pt x="8851" y="10870"/>
                          <a:pt x="8865" y="10847"/>
                          <a:pt x="8877" y="10824"/>
                        </a:cubicBezTo>
                        <a:cubicBezTo>
                          <a:pt x="9645" y="10850"/>
                          <a:pt x="10415" y="10864"/>
                          <a:pt x="11188" y="10865"/>
                        </a:cubicBezTo>
                        <a:cubicBezTo>
                          <a:pt x="12101" y="10865"/>
                          <a:pt x="13012" y="10844"/>
                          <a:pt x="13918" y="10807"/>
                        </a:cubicBezTo>
                        <a:close/>
                        <a:moveTo>
                          <a:pt x="5552" y="5710"/>
                        </a:moveTo>
                        <a:cubicBezTo>
                          <a:pt x="4907" y="7251"/>
                          <a:pt x="4513" y="8798"/>
                          <a:pt x="4494" y="9911"/>
                        </a:cubicBezTo>
                        <a:cubicBezTo>
                          <a:pt x="4480" y="10644"/>
                          <a:pt x="4543" y="11267"/>
                          <a:pt x="4686" y="11821"/>
                        </a:cubicBezTo>
                        <a:cubicBezTo>
                          <a:pt x="4671" y="11841"/>
                          <a:pt x="4658" y="11858"/>
                          <a:pt x="4644" y="11877"/>
                        </a:cubicBezTo>
                        <a:cubicBezTo>
                          <a:pt x="4285" y="12353"/>
                          <a:pt x="4020" y="12674"/>
                          <a:pt x="3696" y="12674"/>
                        </a:cubicBezTo>
                        <a:cubicBezTo>
                          <a:pt x="3677" y="12674"/>
                          <a:pt x="3659" y="12672"/>
                          <a:pt x="3641" y="12671"/>
                        </a:cubicBezTo>
                        <a:cubicBezTo>
                          <a:pt x="3442" y="12651"/>
                          <a:pt x="3313" y="12565"/>
                          <a:pt x="3236" y="12404"/>
                        </a:cubicBezTo>
                        <a:cubicBezTo>
                          <a:pt x="3093" y="12105"/>
                          <a:pt x="3162" y="11647"/>
                          <a:pt x="3321" y="11346"/>
                        </a:cubicBezTo>
                        <a:cubicBezTo>
                          <a:pt x="3350" y="11302"/>
                          <a:pt x="3377" y="11258"/>
                          <a:pt x="3402" y="11212"/>
                        </a:cubicBezTo>
                        <a:cubicBezTo>
                          <a:pt x="3497" y="11044"/>
                          <a:pt x="3440" y="10833"/>
                          <a:pt x="3273" y="10733"/>
                        </a:cubicBezTo>
                        <a:cubicBezTo>
                          <a:pt x="3213" y="10698"/>
                          <a:pt x="3146" y="10681"/>
                          <a:pt x="3081" y="10681"/>
                        </a:cubicBezTo>
                        <a:cubicBezTo>
                          <a:pt x="2963" y="10681"/>
                          <a:pt x="2847" y="10736"/>
                          <a:pt x="2776" y="10838"/>
                        </a:cubicBezTo>
                        <a:cubicBezTo>
                          <a:pt x="2746" y="10881"/>
                          <a:pt x="2717" y="10927"/>
                          <a:pt x="2690" y="10976"/>
                        </a:cubicBezTo>
                        <a:cubicBezTo>
                          <a:pt x="2398" y="11409"/>
                          <a:pt x="1946" y="11628"/>
                          <a:pt x="1615" y="11628"/>
                        </a:cubicBezTo>
                        <a:cubicBezTo>
                          <a:pt x="1595" y="11628"/>
                          <a:pt x="1575" y="11627"/>
                          <a:pt x="1556" y="11626"/>
                        </a:cubicBezTo>
                        <a:cubicBezTo>
                          <a:pt x="1503" y="11621"/>
                          <a:pt x="1379" y="11603"/>
                          <a:pt x="1353" y="11529"/>
                        </a:cubicBezTo>
                        <a:cubicBezTo>
                          <a:pt x="1307" y="11396"/>
                          <a:pt x="1428" y="10961"/>
                          <a:pt x="2212" y="10261"/>
                        </a:cubicBezTo>
                        <a:cubicBezTo>
                          <a:pt x="2219" y="10255"/>
                          <a:pt x="2226" y="10249"/>
                          <a:pt x="2232" y="10242"/>
                        </a:cubicBezTo>
                        <a:cubicBezTo>
                          <a:pt x="2372" y="10107"/>
                          <a:pt x="2377" y="9889"/>
                          <a:pt x="2245" y="9748"/>
                        </a:cubicBezTo>
                        <a:cubicBezTo>
                          <a:pt x="2173" y="9670"/>
                          <a:pt x="2073" y="9630"/>
                          <a:pt x="1973" y="9630"/>
                        </a:cubicBezTo>
                        <a:cubicBezTo>
                          <a:pt x="1891" y="9630"/>
                          <a:pt x="1808" y="9657"/>
                          <a:pt x="1739" y="9712"/>
                        </a:cubicBezTo>
                        <a:cubicBezTo>
                          <a:pt x="1672" y="9742"/>
                          <a:pt x="1546" y="9758"/>
                          <a:pt x="1407" y="9758"/>
                        </a:cubicBezTo>
                        <a:cubicBezTo>
                          <a:pt x="1147" y="9758"/>
                          <a:pt x="837" y="9702"/>
                          <a:pt x="755" y="9573"/>
                        </a:cubicBezTo>
                        <a:cubicBezTo>
                          <a:pt x="751" y="9568"/>
                          <a:pt x="459" y="9048"/>
                          <a:pt x="2779" y="7367"/>
                        </a:cubicBezTo>
                        <a:cubicBezTo>
                          <a:pt x="3627" y="6751"/>
                          <a:pt x="4511" y="6273"/>
                          <a:pt x="5447" y="5767"/>
                        </a:cubicBezTo>
                        <a:cubicBezTo>
                          <a:pt x="5482" y="5748"/>
                          <a:pt x="5517" y="5729"/>
                          <a:pt x="5552" y="5710"/>
                        </a:cubicBezTo>
                        <a:close/>
                        <a:moveTo>
                          <a:pt x="8358" y="12136"/>
                        </a:moveTo>
                        <a:cubicBezTo>
                          <a:pt x="10127" y="12215"/>
                          <a:pt x="11916" y="12255"/>
                          <a:pt x="13687" y="12255"/>
                        </a:cubicBezTo>
                        <a:cubicBezTo>
                          <a:pt x="13864" y="12255"/>
                          <a:pt x="14042" y="12255"/>
                          <a:pt x="14219" y="12254"/>
                        </a:cubicBezTo>
                        <a:cubicBezTo>
                          <a:pt x="14261" y="12515"/>
                          <a:pt x="14292" y="12781"/>
                          <a:pt x="14309" y="13046"/>
                        </a:cubicBezTo>
                        <a:lnTo>
                          <a:pt x="8161" y="12933"/>
                        </a:lnTo>
                        <a:cubicBezTo>
                          <a:pt x="8216" y="12664"/>
                          <a:pt x="8282" y="12398"/>
                          <a:pt x="8358" y="12136"/>
                        </a:cubicBezTo>
                        <a:close/>
                        <a:moveTo>
                          <a:pt x="10974" y="718"/>
                        </a:moveTo>
                        <a:cubicBezTo>
                          <a:pt x="11892" y="718"/>
                          <a:pt x="12792" y="1374"/>
                          <a:pt x="13727" y="2725"/>
                        </a:cubicBezTo>
                        <a:cubicBezTo>
                          <a:pt x="15341" y="5058"/>
                          <a:pt x="16226" y="7893"/>
                          <a:pt x="16219" y="10707"/>
                        </a:cubicBezTo>
                        <a:cubicBezTo>
                          <a:pt x="16218" y="11631"/>
                          <a:pt x="16112" y="12340"/>
                          <a:pt x="15886" y="12938"/>
                        </a:cubicBezTo>
                        <a:cubicBezTo>
                          <a:pt x="15693" y="13450"/>
                          <a:pt x="15386" y="13919"/>
                          <a:pt x="14997" y="14324"/>
                        </a:cubicBezTo>
                        <a:cubicBezTo>
                          <a:pt x="15200" y="12978"/>
                          <a:pt x="14865" y="11593"/>
                          <a:pt x="14584" y="10442"/>
                        </a:cubicBezTo>
                        <a:cubicBezTo>
                          <a:pt x="14388" y="9633"/>
                          <a:pt x="14158" y="8866"/>
                          <a:pt x="13505" y="8378"/>
                        </a:cubicBezTo>
                        <a:cubicBezTo>
                          <a:pt x="13117" y="8088"/>
                          <a:pt x="12599" y="7931"/>
                          <a:pt x="12026" y="7931"/>
                        </a:cubicBezTo>
                        <a:cubicBezTo>
                          <a:pt x="11954" y="7931"/>
                          <a:pt x="11882" y="7934"/>
                          <a:pt x="11808" y="7939"/>
                        </a:cubicBezTo>
                        <a:cubicBezTo>
                          <a:pt x="10077" y="8054"/>
                          <a:pt x="8800" y="9375"/>
                          <a:pt x="8182" y="10573"/>
                        </a:cubicBezTo>
                        <a:cubicBezTo>
                          <a:pt x="7580" y="11742"/>
                          <a:pt x="7360" y="13064"/>
                          <a:pt x="7202" y="14283"/>
                        </a:cubicBezTo>
                        <a:cubicBezTo>
                          <a:pt x="6952" y="14072"/>
                          <a:pt x="6717" y="13844"/>
                          <a:pt x="6499" y="13600"/>
                        </a:cubicBezTo>
                        <a:cubicBezTo>
                          <a:pt x="6085" y="13139"/>
                          <a:pt x="5791" y="12694"/>
                          <a:pt x="5597" y="12241"/>
                        </a:cubicBezTo>
                        <a:cubicBezTo>
                          <a:pt x="5329" y="11613"/>
                          <a:pt x="5212" y="10877"/>
                          <a:pt x="5229" y="9923"/>
                        </a:cubicBezTo>
                        <a:cubicBezTo>
                          <a:pt x="5287" y="6723"/>
                          <a:pt x="8350" y="718"/>
                          <a:pt x="10974" y="718"/>
                        </a:cubicBezTo>
                        <a:close/>
                        <a:moveTo>
                          <a:pt x="8035" y="13648"/>
                        </a:moveTo>
                        <a:lnTo>
                          <a:pt x="14315" y="13763"/>
                        </a:lnTo>
                        <a:cubicBezTo>
                          <a:pt x="14299" y="14064"/>
                          <a:pt x="14257" y="14363"/>
                          <a:pt x="14182" y="14653"/>
                        </a:cubicBezTo>
                        <a:cubicBezTo>
                          <a:pt x="13905" y="14658"/>
                          <a:pt x="13629" y="14661"/>
                          <a:pt x="13352" y="14661"/>
                        </a:cubicBezTo>
                        <a:cubicBezTo>
                          <a:pt x="11542" y="14661"/>
                          <a:pt x="9734" y="14548"/>
                          <a:pt x="7938" y="14322"/>
                        </a:cubicBezTo>
                        <a:cubicBezTo>
                          <a:pt x="7968" y="14098"/>
                          <a:pt x="8000" y="13873"/>
                          <a:pt x="8035" y="13648"/>
                        </a:cubicBezTo>
                        <a:close/>
                        <a:moveTo>
                          <a:pt x="8385" y="15094"/>
                        </a:moveTo>
                        <a:cubicBezTo>
                          <a:pt x="10030" y="15280"/>
                          <a:pt x="11693" y="15379"/>
                          <a:pt x="13350" y="15379"/>
                        </a:cubicBezTo>
                        <a:cubicBezTo>
                          <a:pt x="13403" y="15379"/>
                          <a:pt x="13455" y="15377"/>
                          <a:pt x="13507" y="15377"/>
                        </a:cubicBezTo>
                        <a:cubicBezTo>
                          <a:pt x="12896" y="15662"/>
                          <a:pt x="12219" y="15836"/>
                          <a:pt x="11521" y="15862"/>
                        </a:cubicBezTo>
                        <a:cubicBezTo>
                          <a:pt x="11451" y="15865"/>
                          <a:pt x="11381" y="15867"/>
                          <a:pt x="11310" y="15867"/>
                        </a:cubicBezTo>
                        <a:cubicBezTo>
                          <a:pt x="10313" y="15867"/>
                          <a:pt x="9304" y="15593"/>
                          <a:pt x="8385" y="15094"/>
                        </a:cubicBezTo>
                        <a:close/>
                        <a:moveTo>
                          <a:pt x="10974" y="0"/>
                        </a:moveTo>
                        <a:cubicBezTo>
                          <a:pt x="9082" y="0"/>
                          <a:pt x="7262" y="2185"/>
                          <a:pt x="6035" y="4654"/>
                        </a:cubicBezTo>
                        <a:cubicBezTo>
                          <a:pt x="5989" y="4660"/>
                          <a:pt x="5945" y="4674"/>
                          <a:pt x="5904" y="4696"/>
                        </a:cubicBezTo>
                        <a:cubicBezTo>
                          <a:pt x="5631" y="4847"/>
                          <a:pt x="5360" y="4994"/>
                          <a:pt x="5091" y="5140"/>
                        </a:cubicBezTo>
                        <a:cubicBezTo>
                          <a:pt x="4133" y="5658"/>
                          <a:pt x="3228" y="6148"/>
                          <a:pt x="2340" y="6791"/>
                        </a:cubicBezTo>
                        <a:cubicBezTo>
                          <a:pt x="632" y="8030"/>
                          <a:pt x="-108" y="8937"/>
                          <a:pt x="13" y="9645"/>
                        </a:cubicBezTo>
                        <a:cubicBezTo>
                          <a:pt x="72" y="9991"/>
                          <a:pt x="333" y="10253"/>
                          <a:pt x="747" y="10383"/>
                        </a:cubicBezTo>
                        <a:cubicBezTo>
                          <a:pt x="842" y="10412"/>
                          <a:pt x="939" y="10434"/>
                          <a:pt x="1038" y="10448"/>
                        </a:cubicBezTo>
                        <a:cubicBezTo>
                          <a:pt x="578" y="11051"/>
                          <a:pt x="561" y="11480"/>
                          <a:pt x="657" y="11758"/>
                        </a:cubicBezTo>
                        <a:cubicBezTo>
                          <a:pt x="771" y="12086"/>
                          <a:pt x="1083" y="12303"/>
                          <a:pt x="1491" y="12338"/>
                        </a:cubicBezTo>
                        <a:cubicBezTo>
                          <a:pt x="1531" y="12342"/>
                          <a:pt x="1572" y="12344"/>
                          <a:pt x="1614" y="12344"/>
                        </a:cubicBezTo>
                        <a:cubicBezTo>
                          <a:pt x="1864" y="12344"/>
                          <a:pt x="2149" y="12279"/>
                          <a:pt x="2429" y="12141"/>
                        </a:cubicBezTo>
                        <a:cubicBezTo>
                          <a:pt x="2442" y="12338"/>
                          <a:pt x="2486" y="12531"/>
                          <a:pt x="2570" y="12706"/>
                        </a:cubicBezTo>
                        <a:cubicBezTo>
                          <a:pt x="2756" y="13096"/>
                          <a:pt x="3110" y="13337"/>
                          <a:pt x="3565" y="13382"/>
                        </a:cubicBezTo>
                        <a:cubicBezTo>
                          <a:pt x="3610" y="13387"/>
                          <a:pt x="3655" y="13390"/>
                          <a:pt x="3699" y="13390"/>
                        </a:cubicBezTo>
                        <a:cubicBezTo>
                          <a:pt x="4256" y="13390"/>
                          <a:pt x="4654" y="13026"/>
                          <a:pt x="4977" y="12634"/>
                        </a:cubicBezTo>
                        <a:cubicBezTo>
                          <a:pt x="5200" y="13118"/>
                          <a:pt x="5515" y="13589"/>
                          <a:pt x="5945" y="14070"/>
                        </a:cubicBezTo>
                        <a:cubicBezTo>
                          <a:pt x="6646" y="14854"/>
                          <a:pt x="7488" y="15476"/>
                          <a:pt x="8397" y="15906"/>
                        </a:cubicBezTo>
                        <a:cubicBezTo>
                          <a:pt x="8380" y="16428"/>
                          <a:pt x="8363" y="17426"/>
                          <a:pt x="8347" y="18394"/>
                        </a:cubicBezTo>
                        <a:cubicBezTo>
                          <a:pt x="8340" y="18796"/>
                          <a:pt x="8333" y="19204"/>
                          <a:pt x="8327" y="19579"/>
                        </a:cubicBezTo>
                        <a:cubicBezTo>
                          <a:pt x="7857" y="19839"/>
                          <a:pt x="7316" y="20401"/>
                          <a:pt x="6986" y="20774"/>
                        </a:cubicBezTo>
                        <a:cubicBezTo>
                          <a:pt x="6852" y="20923"/>
                          <a:pt x="6868" y="21150"/>
                          <a:pt x="7023" y="21280"/>
                        </a:cubicBezTo>
                        <a:cubicBezTo>
                          <a:pt x="7093" y="21339"/>
                          <a:pt x="7178" y="21368"/>
                          <a:pt x="7263" y="21368"/>
                        </a:cubicBezTo>
                        <a:cubicBezTo>
                          <a:pt x="7367" y="21368"/>
                          <a:pt x="7470" y="21325"/>
                          <a:pt x="7543" y="21241"/>
                        </a:cubicBezTo>
                        <a:cubicBezTo>
                          <a:pt x="7796" y="20956"/>
                          <a:pt x="8075" y="20682"/>
                          <a:pt x="8308" y="20479"/>
                        </a:cubicBezTo>
                        <a:cubicBezTo>
                          <a:pt x="8303" y="20688"/>
                          <a:pt x="8298" y="20865"/>
                          <a:pt x="8294" y="20994"/>
                        </a:cubicBezTo>
                        <a:cubicBezTo>
                          <a:pt x="8286" y="21192"/>
                          <a:pt x="8444" y="21358"/>
                          <a:pt x="8647" y="21365"/>
                        </a:cubicBezTo>
                        <a:lnTo>
                          <a:pt x="8661" y="21365"/>
                        </a:lnTo>
                        <a:cubicBezTo>
                          <a:pt x="8859" y="21365"/>
                          <a:pt x="9021" y="21213"/>
                          <a:pt x="9028" y="21020"/>
                        </a:cubicBezTo>
                        <a:cubicBezTo>
                          <a:pt x="9032" y="20914"/>
                          <a:pt x="9036" y="20774"/>
                          <a:pt x="9041" y="20612"/>
                        </a:cubicBezTo>
                        <a:cubicBezTo>
                          <a:pt x="9167" y="20854"/>
                          <a:pt x="9276" y="21104"/>
                          <a:pt x="9368" y="21360"/>
                        </a:cubicBezTo>
                        <a:cubicBezTo>
                          <a:pt x="9420" y="21504"/>
                          <a:pt x="9559" y="21600"/>
                          <a:pt x="9716" y="21600"/>
                        </a:cubicBezTo>
                        <a:cubicBezTo>
                          <a:pt x="9756" y="21600"/>
                          <a:pt x="9797" y="21593"/>
                          <a:pt x="9836" y="21580"/>
                        </a:cubicBezTo>
                        <a:cubicBezTo>
                          <a:pt x="10028" y="21515"/>
                          <a:pt x="10129" y="21311"/>
                          <a:pt x="10063" y="21125"/>
                        </a:cubicBezTo>
                        <a:cubicBezTo>
                          <a:pt x="9837" y="20492"/>
                          <a:pt x="9495" y="19762"/>
                          <a:pt x="9063" y="19520"/>
                        </a:cubicBezTo>
                        <a:cubicBezTo>
                          <a:pt x="9069" y="19163"/>
                          <a:pt x="9075" y="18782"/>
                          <a:pt x="9082" y="18405"/>
                        </a:cubicBezTo>
                        <a:cubicBezTo>
                          <a:pt x="9096" y="17590"/>
                          <a:pt x="9109" y="16754"/>
                          <a:pt x="9124" y="16203"/>
                        </a:cubicBezTo>
                        <a:cubicBezTo>
                          <a:pt x="9836" y="16450"/>
                          <a:pt x="10578" y="16582"/>
                          <a:pt x="11314" y="16582"/>
                        </a:cubicBezTo>
                        <a:cubicBezTo>
                          <a:pt x="11393" y="16582"/>
                          <a:pt x="11472" y="16580"/>
                          <a:pt x="11551" y="16577"/>
                        </a:cubicBezTo>
                        <a:cubicBezTo>
                          <a:pt x="12012" y="16559"/>
                          <a:pt x="12466" y="16483"/>
                          <a:pt x="12902" y="16361"/>
                        </a:cubicBezTo>
                        <a:cubicBezTo>
                          <a:pt x="12888" y="16875"/>
                          <a:pt x="12873" y="17630"/>
                          <a:pt x="12859" y="18368"/>
                        </a:cubicBezTo>
                        <a:cubicBezTo>
                          <a:pt x="12853" y="18702"/>
                          <a:pt x="12846" y="19040"/>
                          <a:pt x="12840" y="19358"/>
                        </a:cubicBezTo>
                        <a:cubicBezTo>
                          <a:pt x="12360" y="19606"/>
                          <a:pt x="11795" y="20190"/>
                          <a:pt x="11455" y="20575"/>
                        </a:cubicBezTo>
                        <a:cubicBezTo>
                          <a:pt x="11319" y="20724"/>
                          <a:pt x="11335" y="20953"/>
                          <a:pt x="11490" y="21083"/>
                        </a:cubicBezTo>
                        <a:cubicBezTo>
                          <a:pt x="11559" y="21142"/>
                          <a:pt x="11645" y="21170"/>
                          <a:pt x="11730" y="21170"/>
                        </a:cubicBezTo>
                        <a:cubicBezTo>
                          <a:pt x="11835" y="21170"/>
                          <a:pt x="11939" y="21127"/>
                          <a:pt x="12012" y="21043"/>
                        </a:cubicBezTo>
                        <a:cubicBezTo>
                          <a:pt x="12280" y="20740"/>
                          <a:pt x="12578" y="20449"/>
                          <a:pt x="12819" y="20244"/>
                        </a:cubicBezTo>
                        <a:cubicBezTo>
                          <a:pt x="12814" y="20416"/>
                          <a:pt x="12810" y="20568"/>
                          <a:pt x="12805" y="20687"/>
                        </a:cubicBezTo>
                        <a:cubicBezTo>
                          <a:pt x="12798" y="20885"/>
                          <a:pt x="12956" y="21051"/>
                          <a:pt x="13159" y="21058"/>
                        </a:cubicBezTo>
                        <a:lnTo>
                          <a:pt x="13173" y="21058"/>
                        </a:lnTo>
                        <a:cubicBezTo>
                          <a:pt x="13371" y="21058"/>
                          <a:pt x="13533" y="20906"/>
                          <a:pt x="13540" y="20714"/>
                        </a:cubicBezTo>
                        <a:cubicBezTo>
                          <a:pt x="13543" y="20648"/>
                          <a:pt x="13545" y="20572"/>
                          <a:pt x="13547" y="20490"/>
                        </a:cubicBezTo>
                        <a:cubicBezTo>
                          <a:pt x="13658" y="20708"/>
                          <a:pt x="13755" y="20932"/>
                          <a:pt x="13837" y="21162"/>
                        </a:cubicBezTo>
                        <a:cubicBezTo>
                          <a:pt x="13888" y="21305"/>
                          <a:pt x="14028" y="21402"/>
                          <a:pt x="14184" y="21402"/>
                        </a:cubicBezTo>
                        <a:cubicBezTo>
                          <a:pt x="14226" y="21402"/>
                          <a:pt x="14266" y="21395"/>
                          <a:pt x="14305" y="21382"/>
                        </a:cubicBezTo>
                        <a:cubicBezTo>
                          <a:pt x="14497" y="21317"/>
                          <a:pt x="14598" y="21113"/>
                          <a:pt x="14532" y="20926"/>
                        </a:cubicBezTo>
                        <a:cubicBezTo>
                          <a:pt x="14314" y="20315"/>
                          <a:pt x="13987" y="19613"/>
                          <a:pt x="13575" y="19349"/>
                        </a:cubicBezTo>
                        <a:cubicBezTo>
                          <a:pt x="13581" y="19037"/>
                          <a:pt x="13588" y="18707"/>
                          <a:pt x="13594" y="18381"/>
                        </a:cubicBezTo>
                        <a:cubicBezTo>
                          <a:pt x="13611" y="17492"/>
                          <a:pt x="13629" y="16576"/>
                          <a:pt x="13646" y="16099"/>
                        </a:cubicBezTo>
                        <a:cubicBezTo>
                          <a:pt x="14994" y="15523"/>
                          <a:pt x="16090" y="14471"/>
                          <a:pt x="16576" y="13184"/>
                        </a:cubicBezTo>
                        <a:cubicBezTo>
                          <a:pt x="16772" y="12666"/>
                          <a:pt x="16866" y="12131"/>
                          <a:pt x="16912" y="11646"/>
                        </a:cubicBezTo>
                        <a:cubicBezTo>
                          <a:pt x="17106" y="11810"/>
                          <a:pt x="17324" y="11958"/>
                          <a:pt x="17575" y="12058"/>
                        </a:cubicBezTo>
                        <a:cubicBezTo>
                          <a:pt x="17763" y="12133"/>
                          <a:pt x="17980" y="12175"/>
                          <a:pt x="18200" y="12175"/>
                        </a:cubicBezTo>
                        <a:cubicBezTo>
                          <a:pt x="18623" y="12175"/>
                          <a:pt x="19055" y="12020"/>
                          <a:pt x="19312" y="11652"/>
                        </a:cubicBezTo>
                        <a:cubicBezTo>
                          <a:pt x="19540" y="11323"/>
                          <a:pt x="19562" y="10950"/>
                          <a:pt x="19455" y="10590"/>
                        </a:cubicBezTo>
                        <a:cubicBezTo>
                          <a:pt x="19515" y="10597"/>
                          <a:pt x="19574" y="10600"/>
                          <a:pt x="19633" y="10600"/>
                        </a:cubicBezTo>
                        <a:cubicBezTo>
                          <a:pt x="19828" y="10600"/>
                          <a:pt x="20013" y="10563"/>
                          <a:pt x="20181" y="10489"/>
                        </a:cubicBezTo>
                        <a:cubicBezTo>
                          <a:pt x="20516" y="10342"/>
                          <a:pt x="20733" y="10052"/>
                          <a:pt x="20763" y="9713"/>
                        </a:cubicBezTo>
                        <a:cubicBezTo>
                          <a:pt x="20775" y="9573"/>
                          <a:pt x="20759" y="9366"/>
                          <a:pt x="20636" y="9125"/>
                        </a:cubicBezTo>
                        <a:cubicBezTo>
                          <a:pt x="20979" y="9034"/>
                          <a:pt x="21287" y="8812"/>
                          <a:pt x="21401" y="8461"/>
                        </a:cubicBezTo>
                        <a:cubicBezTo>
                          <a:pt x="21492" y="8181"/>
                          <a:pt x="21445" y="7858"/>
                          <a:pt x="21262" y="7504"/>
                        </a:cubicBezTo>
                        <a:cubicBezTo>
                          <a:pt x="20771" y="6553"/>
                          <a:pt x="19793" y="5978"/>
                          <a:pt x="18915" y="5514"/>
                        </a:cubicBezTo>
                        <a:cubicBezTo>
                          <a:pt x="17890" y="4972"/>
                          <a:pt x="16664" y="4367"/>
                          <a:pt x="15331" y="3989"/>
                        </a:cubicBezTo>
                        <a:cubicBezTo>
                          <a:pt x="15331" y="3989"/>
                          <a:pt x="15329" y="3989"/>
                          <a:pt x="15328" y="3988"/>
                        </a:cubicBezTo>
                        <a:cubicBezTo>
                          <a:pt x="15034" y="3413"/>
                          <a:pt x="14704" y="2855"/>
                          <a:pt x="14336" y="2323"/>
                        </a:cubicBezTo>
                        <a:cubicBezTo>
                          <a:pt x="13255" y="760"/>
                          <a:pt x="12155" y="0"/>
                          <a:pt x="1097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</p:grpSp>
      <p:grpSp>
        <p:nvGrpSpPr>
          <p:cNvPr id="1792" name="Google Shape;631;p26"/>
          <p:cNvGrpSpPr/>
          <p:nvPr/>
        </p:nvGrpSpPr>
        <p:grpSpPr>
          <a:xfrm>
            <a:off x="21564432" y="10745821"/>
            <a:ext cx="2016697" cy="2027790"/>
            <a:chOff x="0" y="0"/>
            <a:chExt cx="2016695" cy="2027789"/>
          </a:xfrm>
        </p:grpSpPr>
        <p:sp>
          <p:nvSpPr>
            <p:cNvPr id="1720" name="Google Shape;632;p26"/>
            <p:cNvSpPr/>
            <p:nvPr/>
          </p:nvSpPr>
          <p:spPr>
            <a:xfrm>
              <a:off x="1382580" y="390039"/>
              <a:ext cx="99861" cy="13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1" name="Google Shape;633;p26"/>
            <p:cNvSpPr/>
            <p:nvPr/>
          </p:nvSpPr>
          <p:spPr>
            <a:xfrm>
              <a:off x="1332533" y="353887"/>
              <a:ext cx="123691" cy="174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2" name="Google Shape;634;p26"/>
            <p:cNvSpPr/>
            <p:nvPr/>
          </p:nvSpPr>
          <p:spPr>
            <a:xfrm>
              <a:off x="1312380" y="312591"/>
              <a:ext cx="124509" cy="134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3" name="Google Shape;635;p26"/>
            <p:cNvSpPr/>
            <p:nvPr/>
          </p:nvSpPr>
          <p:spPr>
            <a:xfrm>
              <a:off x="1755852" y="50045"/>
              <a:ext cx="43969" cy="43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4" name="Google Shape;636;p26"/>
            <p:cNvSpPr/>
            <p:nvPr/>
          </p:nvSpPr>
          <p:spPr>
            <a:xfrm>
              <a:off x="1695940" y="22624"/>
              <a:ext cx="132235" cy="141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5" name="Google Shape;637;p26"/>
            <p:cNvSpPr/>
            <p:nvPr/>
          </p:nvSpPr>
          <p:spPr>
            <a:xfrm>
              <a:off x="1432937" y="26651"/>
              <a:ext cx="125334" cy="99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6" name="Google Shape;638;p26"/>
            <p:cNvSpPr/>
            <p:nvPr/>
          </p:nvSpPr>
          <p:spPr>
            <a:xfrm>
              <a:off x="1408756" y="16163"/>
              <a:ext cx="220995" cy="16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7" name="Google Shape;639;p26"/>
            <p:cNvSpPr/>
            <p:nvPr/>
          </p:nvSpPr>
          <p:spPr>
            <a:xfrm>
              <a:off x="1404569" y="16950"/>
              <a:ext cx="421849" cy="203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8" name="Google Shape;640;p26"/>
            <p:cNvSpPr/>
            <p:nvPr/>
          </p:nvSpPr>
          <p:spPr>
            <a:xfrm>
              <a:off x="0" y="0"/>
              <a:ext cx="2016696" cy="2027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9" name="Google Shape;641;p26"/>
            <p:cNvSpPr/>
            <p:nvPr/>
          </p:nvSpPr>
          <p:spPr>
            <a:xfrm>
              <a:off x="1828687" y="291742"/>
              <a:ext cx="163957" cy="125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0" name="Google Shape;642;p26"/>
            <p:cNvSpPr/>
            <p:nvPr/>
          </p:nvSpPr>
          <p:spPr>
            <a:xfrm>
              <a:off x="1814740" y="316490"/>
              <a:ext cx="169669" cy="135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1" name="Google Shape;643;p26"/>
            <p:cNvSpPr/>
            <p:nvPr/>
          </p:nvSpPr>
          <p:spPr>
            <a:xfrm>
              <a:off x="1301801" y="1960683"/>
              <a:ext cx="673197" cy="49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644;p26"/>
            <p:cNvSpPr/>
            <p:nvPr/>
          </p:nvSpPr>
          <p:spPr>
            <a:xfrm>
              <a:off x="1944366" y="866678"/>
              <a:ext cx="21827" cy="112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3" name="Google Shape;645;p26"/>
            <p:cNvSpPr/>
            <p:nvPr/>
          </p:nvSpPr>
          <p:spPr>
            <a:xfrm>
              <a:off x="1951946" y="1636377"/>
              <a:ext cx="14720" cy="111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4" name="Google Shape;646;p26"/>
            <p:cNvSpPr/>
            <p:nvPr/>
          </p:nvSpPr>
          <p:spPr>
            <a:xfrm>
              <a:off x="1951097" y="1785286"/>
              <a:ext cx="15609" cy="83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5" name="Google Shape;647;p26"/>
            <p:cNvSpPr/>
            <p:nvPr/>
          </p:nvSpPr>
          <p:spPr>
            <a:xfrm>
              <a:off x="1949755" y="1001072"/>
              <a:ext cx="14149" cy="70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6" name="Google Shape;648;p26"/>
            <p:cNvSpPr/>
            <p:nvPr/>
          </p:nvSpPr>
          <p:spPr>
            <a:xfrm>
              <a:off x="1918618" y="961387"/>
              <a:ext cx="20626" cy="6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7" name="Google Shape;649;p26"/>
            <p:cNvSpPr/>
            <p:nvPr/>
          </p:nvSpPr>
          <p:spPr>
            <a:xfrm>
              <a:off x="1915874" y="1733191"/>
              <a:ext cx="14988" cy="67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650;p26"/>
            <p:cNvSpPr/>
            <p:nvPr/>
          </p:nvSpPr>
          <p:spPr>
            <a:xfrm>
              <a:off x="1801377" y="356120"/>
              <a:ext cx="131831" cy="90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651;p26"/>
            <p:cNvSpPr/>
            <p:nvPr/>
          </p:nvSpPr>
          <p:spPr>
            <a:xfrm>
              <a:off x="1355502" y="1176706"/>
              <a:ext cx="564893" cy="2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652;p26"/>
            <p:cNvSpPr/>
            <p:nvPr/>
          </p:nvSpPr>
          <p:spPr>
            <a:xfrm>
              <a:off x="1368412" y="1190398"/>
              <a:ext cx="531829" cy="175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653;p26"/>
            <p:cNvSpPr/>
            <p:nvPr/>
          </p:nvSpPr>
          <p:spPr>
            <a:xfrm>
              <a:off x="1679173" y="493571"/>
              <a:ext cx="214533" cy="129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654;p26"/>
            <p:cNvSpPr/>
            <p:nvPr/>
          </p:nvSpPr>
          <p:spPr>
            <a:xfrm>
              <a:off x="1360285" y="1481610"/>
              <a:ext cx="500175" cy="55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655;p26"/>
            <p:cNvSpPr/>
            <p:nvPr/>
          </p:nvSpPr>
          <p:spPr>
            <a:xfrm>
              <a:off x="1689967" y="1684281"/>
              <a:ext cx="163890" cy="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656;p26"/>
            <p:cNvSpPr/>
            <p:nvPr/>
          </p:nvSpPr>
          <p:spPr>
            <a:xfrm>
              <a:off x="1365169" y="1581774"/>
              <a:ext cx="459162" cy="45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657;p26"/>
            <p:cNvSpPr/>
            <p:nvPr/>
          </p:nvSpPr>
          <p:spPr>
            <a:xfrm>
              <a:off x="1477924" y="550627"/>
              <a:ext cx="314859" cy="546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658;p26"/>
            <p:cNvSpPr/>
            <p:nvPr/>
          </p:nvSpPr>
          <p:spPr>
            <a:xfrm>
              <a:off x="1704671" y="283303"/>
              <a:ext cx="47597" cy="53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659;p26"/>
            <p:cNvSpPr/>
            <p:nvPr/>
          </p:nvSpPr>
          <p:spPr>
            <a:xfrm>
              <a:off x="1677522" y="187075"/>
              <a:ext cx="41410" cy="57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8" name="Google Shape;660;p26"/>
            <p:cNvSpPr/>
            <p:nvPr/>
          </p:nvSpPr>
          <p:spPr>
            <a:xfrm>
              <a:off x="1577370" y="323171"/>
              <a:ext cx="71208" cy="42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9" name="Google Shape;661;p26"/>
            <p:cNvSpPr/>
            <p:nvPr/>
          </p:nvSpPr>
          <p:spPr>
            <a:xfrm>
              <a:off x="1594266" y="253430"/>
              <a:ext cx="35155" cy="4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0" name="Google Shape;662;p26"/>
            <p:cNvSpPr/>
            <p:nvPr/>
          </p:nvSpPr>
          <p:spPr>
            <a:xfrm>
              <a:off x="1407237" y="514383"/>
              <a:ext cx="209005" cy="94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1" name="Google Shape;663;p26"/>
            <p:cNvSpPr/>
            <p:nvPr/>
          </p:nvSpPr>
          <p:spPr>
            <a:xfrm>
              <a:off x="1561653" y="728147"/>
              <a:ext cx="16781" cy="84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2" name="Google Shape;664;p26"/>
            <p:cNvSpPr/>
            <p:nvPr/>
          </p:nvSpPr>
          <p:spPr>
            <a:xfrm>
              <a:off x="1537496" y="202725"/>
              <a:ext cx="35290" cy="49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3" name="Google Shape;665;p26"/>
            <p:cNvSpPr/>
            <p:nvPr/>
          </p:nvSpPr>
          <p:spPr>
            <a:xfrm>
              <a:off x="1491562" y="280448"/>
              <a:ext cx="54373" cy="56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4" name="Google Shape;666;p26"/>
            <p:cNvSpPr/>
            <p:nvPr/>
          </p:nvSpPr>
          <p:spPr>
            <a:xfrm>
              <a:off x="1523048" y="802153"/>
              <a:ext cx="18694" cy="90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5" name="Google Shape;667;p26"/>
            <p:cNvSpPr/>
            <p:nvPr/>
          </p:nvSpPr>
          <p:spPr>
            <a:xfrm>
              <a:off x="1514649" y="661536"/>
              <a:ext cx="16367" cy="104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6" name="Google Shape;668;p26"/>
            <p:cNvSpPr/>
            <p:nvPr/>
          </p:nvSpPr>
          <p:spPr>
            <a:xfrm>
              <a:off x="588481" y="1960921"/>
              <a:ext cx="673874" cy="50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7" name="Google Shape;669;p26"/>
            <p:cNvSpPr/>
            <p:nvPr/>
          </p:nvSpPr>
          <p:spPr>
            <a:xfrm>
              <a:off x="1231232" y="1546262"/>
              <a:ext cx="16041" cy="109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8" name="Google Shape;670;p26"/>
            <p:cNvSpPr/>
            <p:nvPr/>
          </p:nvSpPr>
          <p:spPr>
            <a:xfrm>
              <a:off x="1231195" y="1702805"/>
              <a:ext cx="14324" cy="100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9" name="Google Shape;671;p26"/>
            <p:cNvSpPr/>
            <p:nvPr/>
          </p:nvSpPr>
          <p:spPr>
            <a:xfrm>
              <a:off x="1201831" y="1654736"/>
              <a:ext cx="15345" cy="62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672;p26"/>
            <p:cNvSpPr/>
            <p:nvPr/>
          </p:nvSpPr>
          <p:spPr>
            <a:xfrm>
              <a:off x="665669" y="1521148"/>
              <a:ext cx="520501" cy="43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673;p26"/>
            <p:cNvSpPr/>
            <p:nvPr/>
          </p:nvSpPr>
          <p:spPr>
            <a:xfrm>
              <a:off x="836763" y="1646774"/>
              <a:ext cx="318454" cy="41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674;p26"/>
            <p:cNvSpPr/>
            <p:nvPr/>
          </p:nvSpPr>
          <p:spPr>
            <a:xfrm>
              <a:off x="654085" y="818152"/>
              <a:ext cx="488721" cy="61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675;p26"/>
            <p:cNvSpPr/>
            <p:nvPr/>
          </p:nvSpPr>
          <p:spPr>
            <a:xfrm>
              <a:off x="643404" y="1100339"/>
              <a:ext cx="488657" cy="346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676;p26"/>
            <p:cNvSpPr/>
            <p:nvPr/>
          </p:nvSpPr>
          <p:spPr>
            <a:xfrm>
              <a:off x="1057954" y="1239821"/>
              <a:ext cx="56828" cy="60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677;p26"/>
            <p:cNvSpPr/>
            <p:nvPr/>
          </p:nvSpPr>
          <p:spPr>
            <a:xfrm>
              <a:off x="1048483" y="1065688"/>
              <a:ext cx="49586" cy="6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678;p26"/>
            <p:cNvSpPr/>
            <p:nvPr/>
          </p:nvSpPr>
          <p:spPr>
            <a:xfrm>
              <a:off x="685112" y="1765426"/>
              <a:ext cx="407594" cy="44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679;p26"/>
            <p:cNvSpPr/>
            <p:nvPr/>
          </p:nvSpPr>
          <p:spPr>
            <a:xfrm>
              <a:off x="1012438" y="881596"/>
              <a:ext cx="70092" cy="111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680;p26"/>
            <p:cNvSpPr/>
            <p:nvPr/>
          </p:nvSpPr>
          <p:spPr>
            <a:xfrm>
              <a:off x="984026" y="1154484"/>
              <a:ext cx="71169" cy="66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681;p26"/>
            <p:cNvSpPr/>
            <p:nvPr/>
          </p:nvSpPr>
          <p:spPr>
            <a:xfrm>
              <a:off x="560760" y="705321"/>
              <a:ext cx="59519" cy="57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682;p26"/>
            <p:cNvSpPr/>
            <p:nvPr/>
          </p:nvSpPr>
          <p:spPr>
            <a:xfrm>
              <a:off x="609804" y="1066694"/>
              <a:ext cx="31853" cy="15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683;p26"/>
            <p:cNvSpPr/>
            <p:nvPr/>
          </p:nvSpPr>
          <p:spPr>
            <a:xfrm>
              <a:off x="582494" y="1054156"/>
              <a:ext cx="25702" cy="1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684;p26"/>
            <p:cNvSpPr/>
            <p:nvPr/>
          </p:nvSpPr>
          <p:spPr>
            <a:xfrm>
              <a:off x="170390" y="438052"/>
              <a:ext cx="427735" cy="491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685;p26"/>
            <p:cNvSpPr/>
            <p:nvPr/>
          </p:nvSpPr>
          <p:spPr>
            <a:xfrm>
              <a:off x="543408" y="1079526"/>
              <a:ext cx="45568" cy="17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686;p26"/>
            <p:cNvSpPr/>
            <p:nvPr/>
          </p:nvSpPr>
          <p:spPr>
            <a:xfrm>
              <a:off x="361611" y="1959420"/>
              <a:ext cx="218396" cy="5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687;p26"/>
            <p:cNvSpPr/>
            <p:nvPr/>
          </p:nvSpPr>
          <p:spPr>
            <a:xfrm>
              <a:off x="568962" y="546594"/>
              <a:ext cx="8121" cy="8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688;p26"/>
            <p:cNvSpPr/>
            <p:nvPr/>
          </p:nvSpPr>
          <p:spPr>
            <a:xfrm>
              <a:off x="424570" y="764848"/>
              <a:ext cx="121646" cy="8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689;p26"/>
            <p:cNvSpPr/>
            <p:nvPr/>
          </p:nvSpPr>
          <p:spPr>
            <a:xfrm>
              <a:off x="471193" y="608470"/>
              <a:ext cx="56755" cy="30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690;p26"/>
            <p:cNvSpPr/>
            <p:nvPr/>
          </p:nvSpPr>
          <p:spPr>
            <a:xfrm>
              <a:off x="493887" y="644164"/>
              <a:ext cx="34500" cy="42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691;p26"/>
            <p:cNvSpPr/>
            <p:nvPr/>
          </p:nvSpPr>
          <p:spPr>
            <a:xfrm>
              <a:off x="200816" y="1285236"/>
              <a:ext cx="312469" cy="76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692;p26"/>
            <p:cNvSpPr/>
            <p:nvPr/>
          </p:nvSpPr>
          <p:spPr>
            <a:xfrm>
              <a:off x="22404" y="1347252"/>
              <a:ext cx="489247" cy="55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693;p26"/>
            <p:cNvSpPr/>
            <p:nvPr/>
          </p:nvSpPr>
          <p:spPr>
            <a:xfrm>
              <a:off x="214678" y="1210735"/>
              <a:ext cx="298022" cy="78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694;p26"/>
            <p:cNvSpPr/>
            <p:nvPr/>
          </p:nvSpPr>
          <p:spPr>
            <a:xfrm>
              <a:off x="467303" y="715681"/>
              <a:ext cx="41936" cy="35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695;p26"/>
            <p:cNvSpPr/>
            <p:nvPr/>
          </p:nvSpPr>
          <p:spPr>
            <a:xfrm>
              <a:off x="235655" y="1147474"/>
              <a:ext cx="269851" cy="73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696;p26"/>
            <p:cNvSpPr/>
            <p:nvPr/>
          </p:nvSpPr>
          <p:spPr>
            <a:xfrm>
              <a:off x="258646" y="1095378"/>
              <a:ext cx="242320" cy="6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5" name="Google Shape;697;p26"/>
            <p:cNvSpPr/>
            <p:nvPr/>
          </p:nvSpPr>
          <p:spPr>
            <a:xfrm>
              <a:off x="353358" y="1429807"/>
              <a:ext cx="157767" cy="518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698;p26"/>
            <p:cNvSpPr/>
            <p:nvPr/>
          </p:nvSpPr>
          <p:spPr>
            <a:xfrm>
              <a:off x="401799" y="971052"/>
              <a:ext cx="85494" cy="38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699;p26"/>
            <p:cNvSpPr/>
            <p:nvPr/>
          </p:nvSpPr>
          <p:spPr>
            <a:xfrm>
              <a:off x="366018" y="692800"/>
              <a:ext cx="32588" cy="45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700;p26"/>
            <p:cNvSpPr/>
            <p:nvPr/>
          </p:nvSpPr>
          <p:spPr>
            <a:xfrm>
              <a:off x="325951" y="776307"/>
              <a:ext cx="59805" cy="58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701;p26"/>
            <p:cNvSpPr/>
            <p:nvPr/>
          </p:nvSpPr>
          <p:spPr>
            <a:xfrm>
              <a:off x="328742" y="659852"/>
              <a:ext cx="43865" cy="47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702;p26"/>
            <p:cNvSpPr/>
            <p:nvPr/>
          </p:nvSpPr>
          <p:spPr>
            <a:xfrm>
              <a:off x="255973" y="943174"/>
              <a:ext cx="139448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703;p26"/>
            <p:cNvSpPr/>
            <p:nvPr/>
          </p:nvSpPr>
          <p:spPr>
            <a:xfrm>
              <a:off x="15479" y="1878257"/>
              <a:ext cx="172786" cy="129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95" name="تجميع">
            <a:hlinkClick r:id="rId3" invalidUrl="" action="" tgtFrame="" tooltip="" history="1" highlightClick="0" endSnd="0"/>
          </p:cNvPr>
          <p:cNvGrpSpPr/>
          <p:nvPr/>
        </p:nvGrpSpPr>
        <p:grpSpPr>
          <a:xfrm>
            <a:off x="13221284" y="12524696"/>
            <a:ext cx="1905001" cy="1016001"/>
            <a:chOff x="0" y="0"/>
            <a:chExt cx="1905000" cy="1016000"/>
          </a:xfrm>
        </p:grpSpPr>
        <p:sp>
          <p:nvSpPr>
            <p:cNvPr id="1793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794" name="IMG_4020.jpeg" descr="IMG_4020.jpeg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798" name="تجميع">
            <a:hlinkClick r:id="rId5" invalidUrl="" action="" tgtFrame="" tooltip="" history="1" highlightClick="0" endSnd="0"/>
          </p:cNvPr>
          <p:cNvGrpSpPr/>
          <p:nvPr/>
        </p:nvGrpSpPr>
        <p:grpSpPr>
          <a:xfrm>
            <a:off x="15424503" y="12499177"/>
            <a:ext cx="1905001" cy="1016001"/>
            <a:chOff x="0" y="0"/>
            <a:chExt cx="1905000" cy="1016000"/>
          </a:xfrm>
        </p:grpSpPr>
        <p:sp>
          <p:nvSpPr>
            <p:cNvPr id="1796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797" name="IMG_0291.jpeg" descr="IMG_0291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01" name="تجميع">
            <a:hlinkClick r:id="rId7" invalidUrl="" action="" tgtFrame="" tooltip="" history="1" highlightClick="0" endSnd="0"/>
          </p:cNvPr>
          <p:cNvGrpSpPr/>
          <p:nvPr/>
        </p:nvGrpSpPr>
        <p:grpSpPr>
          <a:xfrm>
            <a:off x="6611622" y="12499177"/>
            <a:ext cx="1905001" cy="1016001"/>
            <a:chOff x="0" y="0"/>
            <a:chExt cx="1905000" cy="1016000"/>
          </a:xfrm>
        </p:grpSpPr>
        <p:sp>
          <p:nvSpPr>
            <p:cNvPr id="1799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800" name="IMG_4023.png" descr="IMG_4023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804" name="تجميع">
            <a:hlinkClick r:id="rId9" invalidUrl="" action="ppaction://hlinksldjump" tgtFrame="" tooltip="" history="1" highlightClick="0" endSnd="0"/>
          </p:cNvPr>
          <p:cNvGrpSpPr/>
          <p:nvPr/>
        </p:nvGrpSpPr>
        <p:grpSpPr>
          <a:xfrm>
            <a:off x="11018062" y="12277818"/>
            <a:ext cx="1905001" cy="1262879"/>
            <a:chOff x="0" y="0"/>
            <a:chExt cx="1905000" cy="1262878"/>
          </a:xfrm>
        </p:grpSpPr>
        <p:sp>
          <p:nvSpPr>
            <p:cNvPr id="1802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803" name="IMG_4995.jpeg" descr="IMG_4995.jpe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807" name="تجميع">
            <a:hlinkClick r:id="rId11" invalidUrl="" action="" tgtFrame="" tooltip="" history="1" highlightClick="0" endSnd="0"/>
          </p:cNvPr>
          <p:cNvGrpSpPr/>
          <p:nvPr/>
        </p:nvGrpSpPr>
        <p:grpSpPr>
          <a:xfrm>
            <a:off x="8814842" y="12499177"/>
            <a:ext cx="1905001" cy="1016001"/>
            <a:chOff x="0" y="0"/>
            <a:chExt cx="1905000" cy="1016000"/>
          </a:xfrm>
        </p:grpSpPr>
        <p:sp>
          <p:nvSpPr>
            <p:cNvPr id="1805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806" name="IMG_4017.jpeg" descr="IMG_4017.jpe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808" name="IMG_3717.png" descr="IMG_3717.png"/>
          <p:cNvPicPr>
            <a:picLocks noChangeAspect="1"/>
          </p:cNvPicPr>
          <p:nvPr/>
        </p:nvPicPr>
        <p:blipFill>
          <a:blip r:embed="rId2">
            <a:extLst/>
          </a:blip>
          <a:srcRect l="3714" t="2692" r="76247" b="44708"/>
          <a:stretch>
            <a:fillRect/>
          </a:stretch>
        </p:blipFill>
        <p:spPr>
          <a:xfrm>
            <a:off x="20856581" y="580493"/>
            <a:ext cx="2558888" cy="377822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73100" dist="330200" dir="16200000">
              <a:srgbClr val="000000">
                <a:alpha val="70000"/>
              </a:srgbClr>
            </a:outerShdw>
          </a:effectLst>
        </p:spPr>
      </p:pic>
      <p:pic>
        <p:nvPicPr>
          <p:cNvPr id="1809" name="IMG_3717.png" descr="IMG_3717.png"/>
          <p:cNvPicPr>
            <a:picLocks noChangeAspect="1"/>
          </p:cNvPicPr>
          <p:nvPr/>
        </p:nvPicPr>
        <p:blipFill>
          <a:blip r:embed="rId2">
            <a:extLst/>
          </a:blip>
          <a:srcRect l="13343" t="57037" r="63409" b="2645"/>
          <a:stretch>
            <a:fillRect/>
          </a:stretch>
        </p:blipFill>
        <p:spPr>
          <a:xfrm>
            <a:off x="5986033" y="1382008"/>
            <a:ext cx="2605523" cy="25418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12" name="تجميع">
            <a:hlinkClick r:id="rId13" invalidUrl="" action="" tgtFrame="" tooltip="" history="1" highlightClick="0" endSnd="0"/>
          </p:cNvPr>
          <p:cNvGrpSpPr/>
          <p:nvPr/>
        </p:nvGrpSpPr>
        <p:grpSpPr>
          <a:xfrm>
            <a:off x="17627722" y="12499177"/>
            <a:ext cx="1905001" cy="1016001"/>
            <a:chOff x="0" y="0"/>
            <a:chExt cx="1905000" cy="1016000"/>
          </a:xfrm>
        </p:grpSpPr>
        <p:sp>
          <p:nvSpPr>
            <p:cNvPr id="1810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811" name="صورة 20" descr="صورة 20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817" name="تجميع">
            <a:hlinkClick r:id="rId15" invalidUrl="" action="" tgtFrame="" tooltip="" history="1" highlightClick="0" endSnd="0"/>
          </p:cNvPr>
          <p:cNvGrpSpPr/>
          <p:nvPr/>
        </p:nvGrpSpPr>
        <p:grpSpPr>
          <a:xfrm>
            <a:off x="4408401" y="12499177"/>
            <a:ext cx="1905001" cy="1016001"/>
            <a:chOff x="0" y="0"/>
            <a:chExt cx="1905000" cy="1016000"/>
          </a:xfrm>
        </p:grpSpPr>
        <p:sp>
          <p:nvSpPr>
            <p:cNvPr id="1813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816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814" name="IMG_4015.jpeg" descr="IMG_4015.jpe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815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grpSp>
        <p:nvGrpSpPr>
          <p:cNvPr id="1820" name="تجميع">
            <a:hlinkClick r:id="rId17" invalidUrl="" action="ppaction://hlinksldjump" tgtFrame="" tooltip="" history="1" highlightClick="0" endSnd="0"/>
          </p:cNvPr>
          <p:cNvGrpSpPr/>
          <p:nvPr/>
        </p:nvGrpSpPr>
        <p:grpSpPr>
          <a:xfrm>
            <a:off x="15893994" y="6195487"/>
            <a:ext cx="8096654" cy="5773233"/>
            <a:chOff x="0" y="0"/>
            <a:chExt cx="8096653" cy="5773232"/>
          </a:xfrm>
        </p:grpSpPr>
        <p:pic>
          <p:nvPicPr>
            <p:cNvPr id="1818" name="IMG_3716.png" descr="IMG_3716.png"/>
            <p:cNvPicPr>
              <a:picLocks noChangeAspect="1"/>
            </p:cNvPicPr>
            <p:nvPr/>
          </p:nvPicPr>
          <p:blipFill>
            <a:blip r:embed="rId18">
              <a:extLst/>
            </a:blip>
            <a:srcRect l="60556" t="0" r="0" b="50000"/>
            <a:stretch>
              <a:fillRect/>
            </a:stretch>
          </p:blipFill>
          <p:spPr>
            <a:xfrm>
              <a:off x="0" y="0"/>
              <a:ext cx="8096654" cy="57732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19" name="١٦"/>
            <p:cNvSpPr txBox="1"/>
            <p:nvPr/>
          </p:nvSpPr>
          <p:spPr>
            <a:xfrm>
              <a:off x="3695588" y="1879449"/>
              <a:ext cx="2665536" cy="2428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14300">
                  <a:solidFill>
                    <a:srgbClr val="0061FE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١٦</a:t>
              </a:r>
            </a:p>
          </p:txBody>
        </p:sp>
      </p:grpSp>
      <p:grpSp>
        <p:nvGrpSpPr>
          <p:cNvPr id="1823" name="تجميع">
            <a:hlinkClick r:id="rId17" invalidUrl="" action="ppaction://hlinksldjump" tgtFrame="" tooltip="" history="1" highlightClick="0" endSnd="0"/>
          </p:cNvPr>
          <p:cNvGrpSpPr/>
          <p:nvPr/>
        </p:nvGrpSpPr>
        <p:grpSpPr>
          <a:xfrm>
            <a:off x="8697856" y="6440359"/>
            <a:ext cx="7409911" cy="5283558"/>
            <a:chOff x="0" y="0"/>
            <a:chExt cx="7409909" cy="5283556"/>
          </a:xfrm>
        </p:grpSpPr>
        <p:pic>
          <p:nvPicPr>
            <p:cNvPr id="1821" name="IMG_3716.png" descr="IMG_3716.png"/>
            <p:cNvPicPr>
              <a:picLocks noChangeAspect="1"/>
            </p:cNvPicPr>
            <p:nvPr/>
          </p:nvPicPr>
          <p:blipFill>
            <a:blip r:embed="rId18">
              <a:extLst/>
            </a:blip>
            <a:srcRect l="4940" t="0" r="55615" b="50000"/>
            <a:stretch>
              <a:fillRect/>
            </a:stretch>
          </p:blipFill>
          <p:spPr>
            <a:xfrm>
              <a:off x="0" y="0"/>
              <a:ext cx="7409910" cy="5283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22" name="١٥"/>
            <p:cNvSpPr txBox="1"/>
            <p:nvPr/>
          </p:nvSpPr>
          <p:spPr>
            <a:xfrm>
              <a:off x="3120288" y="1375746"/>
              <a:ext cx="1963252" cy="2428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14300">
                  <a:solidFill>
                    <a:srgbClr val="0061FE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١٥</a:t>
              </a:r>
            </a:p>
          </p:txBody>
        </p:sp>
      </p:grpSp>
      <p:grpSp>
        <p:nvGrpSpPr>
          <p:cNvPr id="182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760082" y="6557081"/>
            <a:ext cx="7296640" cy="5202792"/>
            <a:chOff x="0" y="0"/>
            <a:chExt cx="7296639" cy="5202790"/>
          </a:xfrm>
        </p:grpSpPr>
        <p:pic>
          <p:nvPicPr>
            <p:cNvPr id="1824" name="IMG_3716.png" descr="IMG_3716.png"/>
            <p:cNvPicPr>
              <a:picLocks noChangeAspect="1"/>
            </p:cNvPicPr>
            <p:nvPr/>
          </p:nvPicPr>
          <p:blipFill>
            <a:blip r:embed="rId18">
              <a:extLst/>
            </a:blip>
            <a:srcRect l="28937" t="45671" r="31619" b="4328"/>
            <a:stretch>
              <a:fillRect/>
            </a:stretch>
          </p:blipFill>
          <p:spPr>
            <a:xfrm>
              <a:off x="0" y="0"/>
              <a:ext cx="7296640" cy="5202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25" name="١٧"/>
            <p:cNvSpPr txBox="1"/>
            <p:nvPr/>
          </p:nvSpPr>
          <p:spPr>
            <a:xfrm>
              <a:off x="3043262" y="1387197"/>
              <a:ext cx="1963252" cy="2428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14300">
                  <a:solidFill>
                    <a:srgbClr val="0061FE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١٧</a:t>
              </a:r>
            </a:p>
          </p:txBody>
        </p:sp>
      </p:grpSp>
      <p:grpSp>
        <p:nvGrpSpPr>
          <p:cNvPr id="1833" name="تجميع"/>
          <p:cNvGrpSpPr/>
          <p:nvPr/>
        </p:nvGrpSpPr>
        <p:grpSpPr>
          <a:xfrm>
            <a:off x="9118159" y="2062847"/>
            <a:ext cx="6194990" cy="1180116"/>
            <a:chOff x="0" y="0"/>
            <a:chExt cx="6194989" cy="1180114"/>
          </a:xfrm>
        </p:grpSpPr>
        <p:pic>
          <p:nvPicPr>
            <p:cNvPr id="1827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65416" t="67073" r="6080" b="12739"/>
            <a:stretch>
              <a:fillRect/>
            </a:stretch>
          </p:blipFill>
          <p:spPr>
            <a:xfrm>
              <a:off x="5016928" y="0"/>
              <a:ext cx="1178062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pic>
          <p:nvPicPr>
            <p:cNvPr id="1828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65416" t="67073" r="6080" b="12739"/>
            <a:stretch>
              <a:fillRect/>
            </a:stretch>
          </p:blipFill>
          <p:spPr>
            <a:xfrm>
              <a:off x="3982682" y="0"/>
              <a:ext cx="1178062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pic>
          <p:nvPicPr>
            <p:cNvPr id="1829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65416" t="67073" r="6080" b="12739"/>
            <a:stretch>
              <a:fillRect/>
            </a:stretch>
          </p:blipFill>
          <p:spPr>
            <a:xfrm>
              <a:off x="2925200" y="0"/>
              <a:ext cx="1178063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pic>
          <p:nvPicPr>
            <p:cNvPr id="1830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65416" t="67073" r="6080" b="12739"/>
            <a:stretch>
              <a:fillRect/>
            </a:stretch>
          </p:blipFill>
          <p:spPr>
            <a:xfrm>
              <a:off x="1899903" y="0"/>
              <a:ext cx="1178063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pic>
          <p:nvPicPr>
            <p:cNvPr id="1831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65416" t="67073" r="6080" b="12739"/>
            <a:stretch>
              <a:fillRect/>
            </a:stretch>
          </p:blipFill>
          <p:spPr>
            <a:xfrm>
              <a:off x="908044" y="0"/>
              <a:ext cx="1178062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pic>
          <p:nvPicPr>
            <p:cNvPr id="1832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65416" t="67073" r="6080" b="12739"/>
            <a:stretch>
              <a:fillRect/>
            </a:stretch>
          </p:blipFill>
          <p:spPr>
            <a:xfrm>
              <a:off x="0" y="0"/>
              <a:ext cx="1178062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1840" name="تجميع"/>
          <p:cNvGrpSpPr/>
          <p:nvPr/>
        </p:nvGrpSpPr>
        <p:grpSpPr>
          <a:xfrm>
            <a:off x="9118159" y="2743878"/>
            <a:ext cx="6194990" cy="1180115"/>
            <a:chOff x="0" y="0"/>
            <a:chExt cx="6194989" cy="1180114"/>
          </a:xfrm>
        </p:grpSpPr>
        <p:pic>
          <p:nvPicPr>
            <p:cNvPr id="1834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65416" t="67073" r="6080" b="12739"/>
            <a:stretch>
              <a:fillRect/>
            </a:stretch>
          </p:blipFill>
          <p:spPr>
            <a:xfrm>
              <a:off x="5016928" y="0"/>
              <a:ext cx="1178062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pic>
          <p:nvPicPr>
            <p:cNvPr id="1835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65416" t="67073" r="6080" b="12739"/>
            <a:stretch>
              <a:fillRect/>
            </a:stretch>
          </p:blipFill>
          <p:spPr>
            <a:xfrm>
              <a:off x="3982682" y="0"/>
              <a:ext cx="1178062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pic>
          <p:nvPicPr>
            <p:cNvPr id="1836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65416" t="67073" r="6080" b="12739"/>
            <a:stretch>
              <a:fillRect/>
            </a:stretch>
          </p:blipFill>
          <p:spPr>
            <a:xfrm>
              <a:off x="2925200" y="0"/>
              <a:ext cx="1178063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pic>
          <p:nvPicPr>
            <p:cNvPr id="1837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65416" t="67073" r="6080" b="12739"/>
            <a:stretch>
              <a:fillRect/>
            </a:stretch>
          </p:blipFill>
          <p:spPr>
            <a:xfrm>
              <a:off x="1899903" y="0"/>
              <a:ext cx="1178063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pic>
          <p:nvPicPr>
            <p:cNvPr id="1838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65416" t="67073" r="6080" b="12739"/>
            <a:stretch>
              <a:fillRect/>
            </a:stretch>
          </p:blipFill>
          <p:spPr>
            <a:xfrm>
              <a:off x="908044" y="0"/>
              <a:ext cx="1178062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pic>
          <p:nvPicPr>
            <p:cNvPr id="1839" name="IMG_3743.png" descr="IMG_3743.png"/>
            <p:cNvPicPr>
              <a:picLocks noChangeAspect="1"/>
            </p:cNvPicPr>
            <p:nvPr/>
          </p:nvPicPr>
          <p:blipFill>
            <a:blip r:embed="rId19">
              <a:extLst/>
            </a:blip>
            <a:srcRect l="65416" t="67073" r="6080" b="12739"/>
            <a:stretch>
              <a:fillRect/>
            </a:stretch>
          </p:blipFill>
          <p:spPr>
            <a:xfrm>
              <a:off x="0" y="0"/>
              <a:ext cx="1178062" cy="1180115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1841" name="IMG_3743.png" descr="IMG_3743.png"/>
          <p:cNvPicPr>
            <a:picLocks noChangeAspect="1"/>
          </p:cNvPicPr>
          <p:nvPr/>
        </p:nvPicPr>
        <p:blipFill>
          <a:blip r:embed="rId19">
            <a:extLst/>
          </a:blip>
          <a:srcRect l="65416" t="67073" r="6080" b="12739"/>
          <a:stretch>
            <a:fillRect/>
          </a:stretch>
        </p:blipFill>
        <p:spPr>
          <a:xfrm>
            <a:off x="14135087" y="3595283"/>
            <a:ext cx="1178062" cy="118011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1842" name="IMG_3743.png" descr="IMG_3743.png"/>
          <p:cNvPicPr>
            <a:picLocks noChangeAspect="1"/>
          </p:cNvPicPr>
          <p:nvPr/>
        </p:nvPicPr>
        <p:blipFill>
          <a:blip r:embed="rId19">
            <a:extLst/>
          </a:blip>
          <a:srcRect l="65416" t="67073" r="6080" b="12739"/>
          <a:stretch>
            <a:fillRect/>
          </a:stretch>
        </p:blipFill>
        <p:spPr>
          <a:xfrm>
            <a:off x="13100840" y="3595283"/>
            <a:ext cx="1178063" cy="118011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1843" name="IMG_3743.png" descr="IMG_3743.png"/>
          <p:cNvPicPr>
            <a:picLocks noChangeAspect="1"/>
          </p:cNvPicPr>
          <p:nvPr/>
        </p:nvPicPr>
        <p:blipFill>
          <a:blip r:embed="rId19">
            <a:extLst/>
          </a:blip>
          <a:srcRect l="65416" t="67073" r="6080" b="12739"/>
          <a:stretch>
            <a:fillRect/>
          </a:stretch>
        </p:blipFill>
        <p:spPr>
          <a:xfrm>
            <a:off x="12043359" y="3595283"/>
            <a:ext cx="1178062" cy="118011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1844" name="IMG_3743.png" descr="IMG_3743.png"/>
          <p:cNvPicPr>
            <a:picLocks noChangeAspect="1"/>
          </p:cNvPicPr>
          <p:nvPr/>
        </p:nvPicPr>
        <p:blipFill>
          <a:blip r:embed="rId19">
            <a:extLst/>
          </a:blip>
          <a:srcRect l="65416" t="67073" r="6080" b="12739"/>
          <a:stretch>
            <a:fillRect/>
          </a:stretch>
        </p:blipFill>
        <p:spPr>
          <a:xfrm>
            <a:off x="11018062" y="3595283"/>
            <a:ext cx="1178062" cy="118011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pic>
        <p:nvPicPr>
          <p:cNvPr id="1845" name="IMG_3743.png" descr="IMG_3743.png"/>
          <p:cNvPicPr>
            <a:picLocks noChangeAspect="1"/>
          </p:cNvPicPr>
          <p:nvPr/>
        </p:nvPicPr>
        <p:blipFill>
          <a:blip r:embed="rId19">
            <a:extLst/>
          </a:blip>
          <a:srcRect l="65416" t="67073" r="6080" b="12739"/>
          <a:stretch>
            <a:fillRect/>
          </a:stretch>
        </p:blipFill>
        <p:spPr>
          <a:xfrm>
            <a:off x="10026202" y="3595283"/>
            <a:ext cx="1178063" cy="118011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7" name="@Ghm140 4.mp4" descr="@Ghm140 4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8" name="IMG_0012.png" descr="IMG_00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3848" y="428559"/>
            <a:ext cx="2471012" cy="2231633"/>
          </a:xfrm>
          <a:prstGeom prst="rect">
            <a:avLst/>
          </a:prstGeom>
          <a:ln w="12700">
            <a:miter lim="400000"/>
          </a:ln>
        </p:spPr>
      </p:pic>
      <p:sp>
        <p:nvSpPr>
          <p:cNvPr id="1849" name="القوة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1888568" y="9836904"/>
            <a:ext cx="2377548" cy="2473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fill="norm" stroke="1" extrusionOk="0">
                <a:moveTo>
                  <a:pt x="10797" y="0"/>
                </a:moveTo>
                <a:cubicBezTo>
                  <a:pt x="9878" y="0"/>
                  <a:pt x="9133" y="716"/>
                  <a:pt x="9133" y="1600"/>
                </a:cubicBezTo>
                <a:lnTo>
                  <a:pt x="9133" y="10222"/>
                </a:lnTo>
                <a:cubicBezTo>
                  <a:pt x="9133" y="11106"/>
                  <a:pt x="9878" y="11822"/>
                  <a:pt x="10797" y="11822"/>
                </a:cubicBezTo>
                <a:cubicBezTo>
                  <a:pt x="11717" y="11822"/>
                  <a:pt x="12461" y="11106"/>
                  <a:pt x="12461" y="10222"/>
                </a:cubicBezTo>
                <a:lnTo>
                  <a:pt x="12461" y="1600"/>
                </a:lnTo>
                <a:cubicBezTo>
                  <a:pt x="12461" y="716"/>
                  <a:pt x="11717" y="0"/>
                  <a:pt x="10797" y="0"/>
                </a:cubicBezTo>
                <a:close/>
                <a:moveTo>
                  <a:pt x="4155" y="3552"/>
                </a:moveTo>
                <a:cubicBezTo>
                  <a:pt x="3730" y="3561"/>
                  <a:pt x="3308" y="3725"/>
                  <a:pt x="2990" y="4045"/>
                </a:cubicBezTo>
                <a:cubicBezTo>
                  <a:pt x="1061" y="5987"/>
                  <a:pt x="0" y="8536"/>
                  <a:pt x="0" y="11220"/>
                </a:cubicBezTo>
                <a:cubicBezTo>
                  <a:pt x="0" y="16941"/>
                  <a:pt x="4840" y="21600"/>
                  <a:pt x="10797" y="21600"/>
                </a:cubicBezTo>
                <a:cubicBezTo>
                  <a:pt x="16754" y="21600"/>
                  <a:pt x="21600" y="16941"/>
                  <a:pt x="21594" y="11220"/>
                </a:cubicBezTo>
                <a:cubicBezTo>
                  <a:pt x="21594" y="8536"/>
                  <a:pt x="20534" y="5987"/>
                  <a:pt x="18605" y="4045"/>
                </a:cubicBezTo>
                <a:cubicBezTo>
                  <a:pt x="17973" y="3411"/>
                  <a:pt x="16917" y="3383"/>
                  <a:pt x="16251" y="3996"/>
                </a:cubicBezTo>
                <a:cubicBezTo>
                  <a:pt x="15591" y="4603"/>
                  <a:pt x="15565" y="5618"/>
                  <a:pt x="16202" y="6258"/>
                </a:cubicBezTo>
                <a:cubicBezTo>
                  <a:pt x="17539" y="7603"/>
                  <a:pt x="18271" y="9360"/>
                  <a:pt x="18271" y="11220"/>
                </a:cubicBezTo>
                <a:cubicBezTo>
                  <a:pt x="18271" y="15179"/>
                  <a:pt x="14910" y="18401"/>
                  <a:pt x="10792" y="18401"/>
                </a:cubicBezTo>
                <a:cubicBezTo>
                  <a:pt x="6674" y="18401"/>
                  <a:pt x="3323" y="15179"/>
                  <a:pt x="3323" y="11220"/>
                </a:cubicBezTo>
                <a:cubicBezTo>
                  <a:pt x="3323" y="9360"/>
                  <a:pt x="4056" y="7598"/>
                  <a:pt x="5392" y="6258"/>
                </a:cubicBezTo>
                <a:cubicBezTo>
                  <a:pt x="6030" y="5618"/>
                  <a:pt x="6009" y="4609"/>
                  <a:pt x="5343" y="3996"/>
                </a:cubicBezTo>
                <a:cubicBezTo>
                  <a:pt x="5010" y="3690"/>
                  <a:pt x="4580" y="3543"/>
                  <a:pt x="4155" y="3552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18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4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8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4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بيان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pic>
        <p:nvPicPr>
          <p:cNvPr id="1852" name="@Ghm140 5.mp4" descr="@Ghm140 5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3" name="IMG_0012.png" descr="IMG_00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524733"/>
            <a:ext cx="1796534" cy="1622495"/>
          </a:xfrm>
          <a:prstGeom prst="rect">
            <a:avLst/>
          </a:prstGeom>
          <a:ln w="12700">
            <a:miter lim="400000"/>
          </a:ln>
        </p:spPr>
      </p:pic>
      <p:sp>
        <p:nvSpPr>
          <p:cNvPr id="1854" name="القوة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898266" y="10005210"/>
            <a:ext cx="2608627" cy="2714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fill="norm" stroke="1" extrusionOk="0">
                <a:moveTo>
                  <a:pt x="10797" y="0"/>
                </a:moveTo>
                <a:cubicBezTo>
                  <a:pt x="9878" y="0"/>
                  <a:pt x="9133" y="716"/>
                  <a:pt x="9133" y="1600"/>
                </a:cubicBezTo>
                <a:lnTo>
                  <a:pt x="9133" y="10222"/>
                </a:lnTo>
                <a:cubicBezTo>
                  <a:pt x="9133" y="11106"/>
                  <a:pt x="9878" y="11822"/>
                  <a:pt x="10797" y="11822"/>
                </a:cubicBezTo>
                <a:cubicBezTo>
                  <a:pt x="11717" y="11822"/>
                  <a:pt x="12461" y="11106"/>
                  <a:pt x="12461" y="10222"/>
                </a:cubicBezTo>
                <a:lnTo>
                  <a:pt x="12461" y="1600"/>
                </a:lnTo>
                <a:cubicBezTo>
                  <a:pt x="12461" y="716"/>
                  <a:pt x="11717" y="0"/>
                  <a:pt x="10797" y="0"/>
                </a:cubicBezTo>
                <a:close/>
                <a:moveTo>
                  <a:pt x="4155" y="3552"/>
                </a:moveTo>
                <a:cubicBezTo>
                  <a:pt x="3730" y="3561"/>
                  <a:pt x="3308" y="3725"/>
                  <a:pt x="2990" y="4045"/>
                </a:cubicBezTo>
                <a:cubicBezTo>
                  <a:pt x="1061" y="5987"/>
                  <a:pt x="0" y="8536"/>
                  <a:pt x="0" y="11220"/>
                </a:cubicBezTo>
                <a:cubicBezTo>
                  <a:pt x="0" y="16941"/>
                  <a:pt x="4840" y="21600"/>
                  <a:pt x="10797" y="21600"/>
                </a:cubicBezTo>
                <a:cubicBezTo>
                  <a:pt x="16754" y="21600"/>
                  <a:pt x="21600" y="16941"/>
                  <a:pt x="21594" y="11220"/>
                </a:cubicBezTo>
                <a:cubicBezTo>
                  <a:pt x="21594" y="8536"/>
                  <a:pt x="20534" y="5987"/>
                  <a:pt x="18605" y="4045"/>
                </a:cubicBezTo>
                <a:cubicBezTo>
                  <a:pt x="17973" y="3411"/>
                  <a:pt x="16917" y="3383"/>
                  <a:pt x="16251" y="3996"/>
                </a:cubicBezTo>
                <a:cubicBezTo>
                  <a:pt x="15591" y="4603"/>
                  <a:pt x="15565" y="5618"/>
                  <a:pt x="16202" y="6258"/>
                </a:cubicBezTo>
                <a:cubicBezTo>
                  <a:pt x="17539" y="7603"/>
                  <a:pt x="18271" y="9360"/>
                  <a:pt x="18271" y="11220"/>
                </a:cubicBezTo>
                <a:cubicBezTo>
                  <a:pt x="18271" y="15179"/>
                  <a:pt x="14910" y="18401"/>
                  <a:pt x="10792" y="18401"/>
                </a:cubicBezTo>
                <a:cubicBezTo>
                  <a:pt x="6674" y="18401"/>
                  <a:pt x="3323" y="15179"/>
                  <a:pt x="3323" y="11220"/>
                </a:cubicBezTo>
                <a:cubicBezTo>
                  <a:pt x="3323" y="9360"/>
                  <a:pt x="4056" y="7598"/>
                  <a:pt x="5392" y="6258"/>
                </a:cubicBezTo>
                <a:cubicBezTo>
                  <a:pt x="6030" y="5618"/>
                  <a:pt x="6009" y="4609"/>
                  <a:pt x="5343" y="3996"/>
                </a:cubicBezTo>
                <a:cubicBezTo>
                  <a:pt x="5010" y="3690"/>
                  <a:pt x="4580" y="3543"/>
                  <a:pt x="4155" y="3552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1" fill="hold"/>
                                        <p:tgtEl>
                                          <p:spTgt spid="18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5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85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5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1857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58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59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60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61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62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63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64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865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1919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1894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1866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7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8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69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0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1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2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3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4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5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6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7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8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79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0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1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2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3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4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5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6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7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8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89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0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1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2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3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18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1895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6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7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8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99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0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1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2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3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4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5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6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7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8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09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0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1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2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3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4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5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6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17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923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1920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1921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940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1927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1925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6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930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1928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9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933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1931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2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936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9096037"/>
            <a:ext cx="1165868" cy="1412241"/>
            <a:chOff x="0" y="0"/>
            <a:chExt cx="1165867" cy="1412239"/>
          </a:xfrm>
        </p:grpSpPr>
        <p:sp>
          <p:nvSpPr>
            <p:cNvPr id="1934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5" name="٤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1939" name="تجميع">
            <a:hlinkClick r:id="rId6" invalidUrl="" action="ppaction://hlinksldjump" tgtFrame="" tooltip="" history="1" highlightClick="0" endSnd="0"/>
          </p:cNvPr>
          <p:cNvGrpSpPr/>
          <p:nvPr/>
        </p:nvGrpSpPr>
        <p:grpSpPr>
          <a:xfrm>
            <a:off x="20907585" y="6173092"/>
            <a:ext cx="1165869" cy="1412241"/>
            <a:chOff x="0" y="0"/>
            <a:chExt cx="1165867" cy="1412239"/>
          </a:xfrm>
        </p:grpSpPr>
        <p:sp>
          <p:nvSpPr>
            <p:cNvPr id="1937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8" name="٥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2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4" name="تجميع"/>
          <p:cNvGrpSpPr/>
          <p:nvPr/>
        </p:nvGrpSpPr>
        <p:grpSpPr>
          <a:xfrm>
            <a:off x="4667672" y="6162764"/>
            <a:ext cx="6260869" cy="5168486"/>
            <a:chOff x="0" y="0"/>
            <a:chExt cx="6260868" cy="5168484"/>
          </a:xfrm>
        </p:grpSpPr>
        <p:sp>
          <p:nvSpPr>
            <p:cNvPr id="622" name="Google Shape;873;p31"/>
            <p:cNvSpPr/>
            <p:nvPr/>
          </p:nvSpPr>
          <p:spPr>
            <a:xfrm>
              <a:off x="-1" y="0"/>
              <a:ext cx="6260870" cy="516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874;p31"/>
            <p:cNvSpPr/>
            <p:nvPr/>
          </p:nvSpPr>
          <p:spPr>
            <a:xfrm>
              <a:off x="246890" y="109355"/>
              <a:ext cx="5624653" cy="100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9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5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8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6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0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1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7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2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5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3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6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grpSp>
        <p:nvGrpSpPr>
          <p:cNvPr id="640" name="تجميع">
            <a:hlinkClick r:id="rId3" invalidUrl="" action="" tgtFrame="" tooltip="" history="1" highlightClick="0" endSnd="0"/>
          </p:cNvPr>
          <p:cNvGrpSpPr/>
          <p:nvPr/>
        </p:nvGrpSpPr>
        <p:grpSpPr>
          <a:xfrm>
            <a:off x="14059411" y="12417693"/>
            <a:ext cx="1905001" cy="1016001"/>
            <a:chOff x="0" y="0"/>
            <a:chExt cx="1905000" cy="1016000"/>
          </a:xfrm>
        </p:grpSpPr>
        <p:sp>
          <p:nvSpPr>
            <p:cNvPr id="63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39" name="IMG_4020.jpeg" descr="IMG_4020.jpeg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45" name="تجميع">
            <a:hlinkClick r:id="rId5" invalidUrl="" action="" tgtFrame="" tooltip="" history="1" highlightClick="0" endSnd="0"/>
          </p:cNvPr>
          <p:cNvGrpSpPr/>
          <p:nvPr/>
        </p:nvGrpSpPr>
        <p:grpSpPr>
          <a:xfrm>
            <a:off x="5246528" y="12392174"/>
            <a:ext cx="1905001" cy="1016001"/>
            <a:chOff x="0" y="0"/>
            <a:chExt cx="1905000" cy="1016000"/>
          </a:xfrm>
        </p:grpSpPr>
        <p:sp>
          <p:nvSpPr>
            <p:cNvPr id="641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644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642" name="IMG_4015.jpeg" descr="IMG_4015.jpe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643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grpSp>
        <p:nvGrpSpPr>
          <p:cNvPr id="648" name="تجميع">
            <a:hlinkClick r:id="rId7" invalidUrl="" action="" tgtFrame="" tooltip="" history="1" highlightClick="0" endSnd="0"/>
          </p:cNvPr>
          <p:cNvGrpSpPr/>
          <p:nvPr/>
        </p:nvGrpSpPr>
        <p:grpSpPr>
          <a:xfrm>
            <a:off x="16262630" y="12392174"/>
            <a:ext cx="1905001" cy="1016001"/>
            <a:chOff x="0" y="0"/>
            <a:chExt cx="1905000" cy="1016000"/>
          </a:xfrm>
        </p:grpSpPr>
        <p:sp>
          <p:nvSpPr>
            <p:cNvPr id="646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47" name="IMG_0291.jpeg" descr="IMG_0291.jpe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51" name="تجميع">
            <a:hlinkClick r:id="rId9" invalidUrl="" action="" tgtFrame="" tooltip="" history="1" highlightClick="0" endSnd="0"/>
          </p:cNvPr>
          <p:cNvGrpSpPr/>
          <p:nvPr/>
        </p:nvGrpSpPr>
        <p:grpSpPr>
          <a:xfrm>
            <a:off x="7449749" y="12392174"/>
            <a:ext cx="1905001" cy="1016001"/>
            <a:chOff x="0" y="0"/>
            <a:chExt cx="1905000" cy="1016000"/>
          </a:xfrm>
        </p:grpSpPr>
        <p:sp>
          <p:nvSpPr>
            <p:cNvPr id="649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50" name="IMG_4023.png" descr="IMG_402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54" name="تجميع">
            <a:hlinkClick r:id="rId11" invalidUrl="" action="ppaction://hlinksldjump" tgtFrame="" tooltip="" history="1" highlightClick="0" endSnd="0"/>
          </p:cNvPr>
          <p:cNvGrpSpPr/>
          <p:nvPr/>
        </p:nvGrpSpPr>
        <p:grpSpPr>
          <a:xfrm>
            <a:off x="11856189" y="12170815"/>
            <a:ext cx="1905001" cy="1262879"/>
            <a:chOff x="0" y="0"/>
            <a:chExt cx="1905000" cy="1262878"/>
          </a:xfrm>
        </p:grpSpPr>
        <p:sp>
          <p:nvSpPr>
            <p:cNvPr id="652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53" name="IMG_4995.jpeg" descr="IMG_4995.jpe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57" name="تجميع">
            <a:hlinkClick r:id="rId13" invalidUrl="" action="" tgtFrame="" tooltip="" history="1" highlightClick="0" endSnd="0"/>
          </p:cNvPr>
          <p:cNvGrpSpPr/>
          <p:nvPr/>
        </p:nvGrpSpPr>
        <p:grpSpPr>
          <a:xfrm>
            <a:off x="9652969" y="12392174"/>
            <a:ext cx="1905001" cy="1016001"/>
            <a:chOff x="0" y="0"/>
            <a:chExt cx="1905000" cy="1016000"/>
          </a:xfrm>
        </p:grpSpPr>
        <p:sp>
          <p:nvSpPr>
            <p:cNvPr id="655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656" name="IMG_4017.jpeg" descr="IMG_4017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660" name="تجميع">
            <a:hlinkClick r:id="rId15" invalidUrl="" action="" tgtFrame="" tooltip="" history="1" highlightClick="0" endSnd="0"/>
          </p:cNvPr>
          <p:cNvGrpSpPr/>
          <p:nvPr/>
        </p:nvGrpSpPr>
        <p:grpSpPr>
          <a:xfrm>
            <a:off x="18465852" y="12417693"/>
            <a:ext cx="1905001" cy="1016001"/>
            <a:chOff x="0" y="0"/>
            <a:chExt cx="1905000" cy="1016000"/>
          </a:xfrm>
        </p:grpSpPr>
        <p:sp>
          <p:nvSpPr>
            <p:cNvPr id="65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59" name="صورة 20" descr="صورة 2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pic>
        <p:nvPicPr>
          <p:cNvPr id="661" name="IMG_3744.png" descr="IMG_3744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7">
            <a:extLst/>
          </a:blip>
          <a:srcRect l="10443" t="1314" r="0" b="34270"/>
          <a:stretch>
            <a:fillRect/>
          </a:stretch>
        </p:blipFill>
        <p:spPr>
          <a:xfrm>
            <a:off x="4975153" y="7813740"/>
            <a:ext cx="5645852" cy="2836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تجميع"/>
          <p:cNvGrpSpPr/>
          <p:nvPr/>
        </p:nvGrpSpPr>
        <p:grpSpPr>
          <a:xfrm>
            <a:off x="606978" y="748914"/>
            <a:ext cx="7142472" cy="3357960"/>
            <a:chOff x="0" y="0"/>
            <a:chExt cx="7142471" cy="3357958"/>
          </a:xfrm>
        </p:grpSpPr>
        <p:grpSp>
          <p:nvGrpSpPr>
            <p:cNvPr id="666" name="تجميع"/>
            <p:cNvGrpSpPr/>
            <p:nvPr/>
          </p:nvGrpSpPr>
          <p:grpSpPr>
            <a:xfrm>
              <a:off x="2363321" y="217762"/>
              <a:ext cx="4779151" cy="1934749"/>
              <a:chOff x="0" y="0"/>
              <a:chExt cx="4779149" cy="1934748"/>
            </a:xfrm>
          </p:grpSpPr>
          <p:sp>
            <p:nvSpPr>
              <p:cNvPr id="663" name="فكرة الدرس"/>
              <p:cNvSpPr txBox="1"/>
              <p:nvPr/>
            </p:nvSpPr>
            <p:spPr>
              <a:xfrm>
                <a:off x="0" y="0"/>
                <a:ext cx="4571630" cy="19347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80032" rtl="0">
                  <a:defRPr sz="817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4" name="Google Shape;1051;p35"/>
              <p:cNvSpPr/>
              <p:nvPr/>
            </p:nvSpPr>
            <p:spPr>
              <a:xfrm>
                <a:off x="212730" y="1661464"/>
                <a:ext cx="4566420" cy="88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1052;p35"/>
              <p:cNvSpPr/>
              <p:nvPr/>
            </p:nvSpPr>
            <p:spPr>
              <a:xfrm>
                <a:off x="212730" y="0"/>
                <a:ext cx="4566420" cy="88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6" name="Google Shape;1979;p45"/>
            <p:cNvGrpSpPr/>
            <p:nvPr/>
          </p:nvGrpSpPr>
          <p:grpSpPr>
            <a:xfrm>
              <a:off x="-1" y="-1"/>
              <a:ext cx="2437352" cy="3357960"/>
              <a:chOff x="0" y="0"/>
              <a:chExt cx="2437350" cy="3357958"/>
            </a:xfrm>
          </p:grpSpPr>
          <p:grpSp>
            <p:nvGrpSpPr>
              <p:cNvPr id="738" name="Google Shape;1980;p45"/>
              <p:cNvGrpSpPr/>
              <p:nvPr/>
            </p:nvGrpSpPr>
            <p:grpSpPr>
              <a:xfrm>
                <a:off x="-1" y="-1"/>
                <a:ext cx="2437352" cy="3357960"/>
                <a:chOff x="0" y="0"/>
                <a:chExt cx="2437350" cy="3357958"/>
              </a:xfrm>
            </p:grpSpPr>
            <p:sp>
              <p:nvSpPr>
                <p:cNvPr id="667" name="Google Shape;1981;p45"/>
                <p:cNvSpPr/>
                <p:nvPr/>
              </p:nvSpPr>
              <p:spPr>
                <a:xfrm>
                  <a:off x="633691" y="379992"/>
                  <a:ext cx="1727926" cy="14454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8" name="Google Shape;1982;p45"/>
                <p:cNvSpPr/>
                <p:nvPr/>
              </p:nvSpPr>
              <p:spPr>
                <a:xfrm>
                  <a:off x="305879" y="1756198"/>
                  <a:ext cx="2113290" cy="2077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9" name="Google Shape;1983;p45"/>
                <p:cNvSpPr/>
                <p:nvPr/>
              </p:nvSpPr>
              <p:spPr>
                <a:xfrm>
                  <a:off x="472006" y="1943773"/>
                  <a:ext cx="1861369" cy="1306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4;p45"/>
                <p:cNvSpPr/>
                <p:nvPr/>
              </p:nvSpPr>
              <p:spPr>
                <a:xfrm>
                  <a:off x="299154" y="1744385"/>
                  <a:ext cx="2126474" cy="219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5;p45"/>
                <p:cNvSpPr/>
                <p:nvPr/>
              </p:nvSpPr>
              <p:spPr>
                <a:xfrm>
                  <a:off x="462185" y="1947331"/>
                  <a:ext cx="19842" cy="27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6;p45"/>
                <p:cNvSpPr/>
                <p:nvPr/>
              </p:nvSpPr>
              <p:spPr>
                <a:xfrm>
                  <a:off x="840543" y="3230857"/>
                  <a:ext cx="1499141" cy="19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7;p45"/>
                <p:cNvSpPr/>
                <p:nvPr/>
              </p:nvSpPr>
              <p:spPr>
                <a:xfrm>
                  <a:off x="2320303" y="1944065"/>
                  <a:ext cx="19842" cy="1306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8;p45"/>
                <p:cNvSpPr/>
                <p:nvPr/>
              </p:nvSpPr>
              <p:spPr>
                <a:xfrm>
                  <a:off x="784488" y="2119456"/>
                  <a:ext cx="538811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9;p45"/>
                <p:cNvSpPr/>
                <p:nvPr/>
              </p:nvSpPr>
              <p:spPr>
                <a:xfrm>
                  <a:off x="1492032" y="2271944"/>
                  <a:ext cx="269073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90;p45"/>
                <p:cNvSpPr/>
                <p:nvPr/>
              </p:nvSpPr>
              <p:spPr>
                <a:xfrm>
                  <a:off x="1073793" y="2561150"/>
                  <a:ext cx="413702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91;p45"/>
                <p:cNvSpPr/>
                <p:nvPr/>
              </p:nvSpPr>
              <p:spPr>
                <a:xfrm>
                  <a:off x="1757841" y="2674497"/>
                  <a:ext cx="124451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2;p45"/>
                <p:cNvSpPr/>
                <p:nvPr/>
              </p:nvSpPr>
              <p:spPr>
                <a:xfrm>
                  <a:off x="1331771" y="3038017"/>
                  <a:ext cx="644354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3;p45"/>
                <p:cNvSpPr/>
                <p:nvPr/>
              </p:nvSpPr>
              <p:spPr>
                <a:xfrm>
                  <a:off x="2062785" y="2420438"/>
                  <a:ext cx="104837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4;p45"/>
                <p:cNvSpPr/>
                <p:nvPr/>
              </p:nvSpPr>
              <p:spPr>
                <a:xfrm>
                  <a:off x="666614" y="2460313"/>
                  <a:ext cx="229395" cy="753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5;p45"/>
                <p:cNvSpPr/>
                <p:nvPr/>
              </p:nvSpPr>
              <p:spPr>
                <a:xfrm>
                  <a:off x="468496" y="2268017"/>
                  <a:ext cx="73674" cy="100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6;p45"/>
                <p:cNvSpPr/>
                <p:nvPr/>
              </p:nvSpPr>
              <p:spPr>
                <a:xfrm>
                  <a:off x="213713" y="2445911"/>
                  <a:ext cx="429442" cy="211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7;p45"/>
                <p:cNvSpPr/>
                <p:nvPr/>
              </p:nvSpPr>
              <p:spPr>
                <a:xfrm>
                  <a:off x="107632" y="2936478"/>
                  <a:ext cx="584909" cy="326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8;p45"/>
                <p:cNvSpPr/>
                <p:nvPr/>
              </p:nvSpPr>
              <p:spPr>
                <a:xfrm>
                  <a:off x="-1" y="2346132"/>
                  <a:ext cx="793717" cy="1011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9;p45"/>
                <p:cNvSpPr/>
                <p:nvPr/>
              </p:nvSpPr>
              <p:spPr>
                <a:xfrm>
                  <a:off x="325471" y="2206050"/>
                  <a:ext cx="277661" cy="1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2000;p45"/>
                <p:cNvSpPr/>
                <p:nvPr/>
              </p:nvSpPr>
              <p:spPr>
                <a:xfrm>
                  <a:off x="387414" y="2258312"/>
                  <a:ext cx="156259" cy="111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2001;p45"/>
                <p:cNvSpPr/>
                <p:nvPr/>
              </p:nvSpPr>
              <p:spPr>
                <a:xfrm>
                  <a:off x="196839" y="2434534"/>
                  <a:ext cx="451223" cy="28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2;p45"/>
                <p:cNvSpPr/>
                <p:nvPr/>
              </p:nvSpPr>
              <p:spPr>
                <a:xfrm>
                  <a:off x="104321" y="2876664"/>
                  <a:ext cx="589524" cy="2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3;p45"/>
                <p:cNvSpPr/>
                <p:nvPr/>
              </p:nvSpPr>
              <p:spPr>
                <a:xfrm>
                  <a:off x="99880" y="2882159"/>
                  <a:ext cx="601284" cy="394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4;p45"/>
                <p:cNvSpPr/>
                <p:nvPr/>
              </p:nvSpPr>
              <p:spPr>
                <a:xfrm>
                  <a:off x="670819" y="2797219"/>
                  <a:ext cx="81897" cy="1085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5;p45"/>
                <p:cNvSpPr/>
                <p:nvPr/>
              </p:nvSpPr>
              <p:spPr>
                <a:xfrm>
                  <a:off x="104300" y="2928567"/>
                  <a:ext cx="572020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6;p45"/>
                <p:cNvSpPr/>
                <p:nvPr/>
              </p:nvSpPr>
              <p:spPr>
                <a:xfrm>
                  <a:off x="156637" y="2837184"/>
                  <a:ext cx="19842" cy="54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7;p45"/>
                <p:cNvSpPr/>
                <p:nvPr/>
              </p:nvSpPr>
              <p:spPr>
                <a:xfrm>
                  <a:off x="260225" y="2835271"/>
                  <a:ext cx="19843" cy="501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8;p45"/>
                <p:cNvSpPr/>
                <p:nvPr/>
              </p:nvSpPr>
              <p:spPr>
                <a:xfrm>
                  <a:off x="383362" y="2831374"/>
                  <a:ext cx="19842" cy="540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9;p45"/>
                <p:cNvSpPr/>
                <p:nvPr/>
              </p:nvSpPr>
              <p:spPr>
                <a:xfrm>
                  <a:off x="510398" y="2837184"/>
                  <a:ext cx="19842" cy="560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10;p45"/>
                <p:cNvSpPr/>
                <p:nvPr/>
              </p:nvSpPr>
              <p:spPr>
                <a:xfrm>
                  <a:off x="613998" y="2835271"/>
                  <a:ext cx="19842" cy="560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11;p45"/>
                <p:cNvSpPr/>
                <p:nvPr/>
              </p:nvSpPr>
              <p:spPr>
                <a:xfrm>
                  <a:off x="209873" y="2639337"/>
                  <a:ext cx="423469" cy="19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2;p45"/>
                <p:cNvSpPr/>
                <p:nvPr/>
              </p:nvSpPr>
              <p:spPr>
                <a:xfrm>
                  <a:off x="613591" y="2401032"/>
                  <a:ext cx="340002" cy="8757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7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3;p45"/>
                <p:cNvSpPr/>
                <p:nvPr/>
              </p:nvSpPr>
              <p:spPr>
                <a:xfrm>
                  <a:off x="655249" y="2448526"/>
                  <a:ext cx="248615" cy="7810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4;p45"/>
                <p:cNvSpPr/>
                <p:nvPr/>
              </p:nvSpPr>
              <p:spPr>
                <a:xfrm>
                  <a:off x="459596" y="2259352"/>
                  <a:ext cx="19842" cy="97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5;p45"/>
                <p:cNvSpPr/>
                <p:nvPr/>
              </p:nvSpPr>
              <p:spPr>
                <a:xfrm>
                  <a:off x="1131741" y="1066486"/>
                  <a:ext cx="422119" cy="233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6;p45"/>
                <p:cNvSpPr/>
                <p:nvPr/>
              </p:nvSpPr>
              <p:spPr>
                <a:xfrm>
                  <a:off x="911068" y="275976"/>
                  <a:ext cx="808644" cy="7557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7;p45"/>
                <p:cNvSpPr/>
                <p:nvPr/>
              </p:nvSpPr>
              <p:spPr>
                <a:xfrm>
                  <a:off x="1689950" y="550913"/>
                  <a:ext cx="114728" cy="1210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8;p45"/>
                <p:cNvSpPr/>
                <p:nvPr/>
              </p:nvSpPr>
              <p:spPr>
                <a:xfrm>
                  <a:off x="1698615" y="586449"/>
                  <a:ext cx="58200" cy="638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9;p45"/>
                <p:cNvSpPr/>
                <p:nvPr/>
              </p:nvSpPr>
              <p:spPr>
                <a:xfrm>
                  <a:off x="821422" y="590854"/>
                  <a:ext cx="126748" cy="148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20;p45"/>
                <p:cNvSpPr/>
                <p:nvPr/>
              </p:nvSpPr>
              <p:spPr>
                <a:xfrm>
                  <a:off x="870565" y="636627"/>
                  <a:ext cx="64079" cy="64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21;p45"/>
                <p:cNvSpPr/>
                <p:nvPr/>
              </p:nvSpPr>
              <p:spPr>
                <a:xfrm>
                  <a:off x="832837" y="0"/>
                  <a:ext cx="886385" cy="5166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2;p45"/>
                <p:cNvSpPr/>
                <p:nvPr/>
              </p:nvSpPr>
              <p:spPr>
                <a:xfrm>
                  <a:off x="915499" y="305387"/>
                  <a:ext cx="147204" cy="296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3;p45"/>
                <p:cNvSpPr/>
                <p:nvPr/>
              </p:nvSpPr>
              <p:spPr>
                <a:xfrm>
                  <a:off x="849390" y="82109"/>
                  <a:ext cx="867038" cy="419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4;p45"/>
                <p:cNvSpPr/>
                <p:nvPr/>
              </p:nvSpPr>
              <p:spPr>
                <a:xfrm>
                  <a:off x="1203612" y="992414"/>
                  <a:ext cx="251117" cy="219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5;p45"/>
                <p:cNvSpPr/>
                <p:nvPr/>
              </p:nvSpPr>
              <p:spPr>
                <a:xfrm>
                  <a:off x="1119004" y="1055133"/>
                  <a:ext cx="223651" cy="252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6;p45"/>
                <p:cNvSpPr/>
                <p:nvPr/>
              </p:nvSpPr>
              <p:spPr>
                <a:xfrm>
                  <a:off x="1323020" y="1057044"/>
                  <a:ext cx="229267" cy="24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7;p45"/>
                <p:cNvSpPr/>
                <p:nvPr/>
              </p:nvSpPr>
              <p:spPr>
                <a:xfrm>
                  <a:off x="630397" y="1070044"/>
                  <a:ext cx="884022" cy="7617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8;p45"/>
                <p:cNvSpPr/>
                <p:nvPr/>
              </p:nvSpPr>
              <p:spPr>
                <a:xfrm>
                  <a:off x="1460824" y="290234"/>
                  <a:ext cx="933838" cy="1024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9;p45"/>
                <p:cNvSpPr/>
                <p:nvPr/>
              </p:nvSpPr>
              <p:spPr>
                <a:xfrm>
                  <a:off x="1487670" y="1507211"/>
                  <a:ext cx="297072" cy="2961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30;p45"/>
                <p:cNvSpPr/>
                <p:nvPr/>
              </p:nvSpPr>
              <p:spPr>
                <a:xfrm>
                  <a:off x="1360089" y="1519944"/>
                  <a:ext cx="27877" cy="279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31;p45"/>
                <p:cNvSpPr/>
                <p:nvPr/>
              </p:nvSpPr>
              <p:spPr>
                <a:xfrm>
                  <a:off x="2117496" y="374133"/>
                  <a:ext cx="249773" cy="703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2;p45"/>
                <p:cNvSpPr/>
                <p:nvPr/>
              </p:nvSpPr>
              <p:spPr>
                <a:xfrm>
                  <a:off x="2139595" y="36938"/>
                  <a:ext cx="297756" cy="302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3;p45"/>
                <p:cNvSpPr/>
                <p:nvPr/>
              </p:nvSpPr>
              <p:spPr>
                <a:xfrm>
                  <a:off x="1642179" y="1299037"/>
                  <a:ext cx="54752" cy="2789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4;p45"/>
                <p:cNvSpPr/>
                <p:nvPr/>
              </p:nvSpPr>
              <p:spPr>
                <a:xfrm>
                  <a:off x="967745" y="1337734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5;p45"/>
                <p:cNvSpPr/>
                <p:nvPr/>
              </p:nvSpPr>
              <p:spPr>
                <a:xfrm>
                  <a:off x="1139763" y="1290822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6;p45"/>
                <p:cNvSpPr/>
                <p:nvPr/>
              </p:nvSpPr>
              <p:spPr>
                <a:xfrm>
                  <a:off x="1151503" y="1443262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7;p45"/>
                <p:cNvSpPr/>
                <p:nvPr/>
              </p:nvSpPr>
              <p:spPr>
                <a:xfrm>
                  <a:off x="1389934" y="1365088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8;p45"/>
                <p:cNvSpPr/>
                <p:nvPr/>
              </p:nvSpPr>
              <p:spPr>
                <a:xfrm>
                  <a:off x="1518935" y="1451081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9;p45"/>
                <p:cNvSpPr/>
                <p:nvPr/>
              </p:nvSpPr>
              <p:spPr>
                <a:xfrm>
                  <a:off x="1628385" y="1228285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40;p45"/>
                <p:cNvSpPr/>
                <p:nvPr/>
              </p:nvSpPr>
              <p:spPr>
                <a:xfrm>
                  <a:off x="1726118" y="106802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41;p45"/>
                <p:cNvSpPr/>
                <p:nvPr/>
              </p:nvSpPr>
              <p:spPr>
                <a:xfrm>
                  <a:off x="1898097" y="1103199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2;p45"/>
                <p:cNvSpPr/>
                <p:nvPr/>
              </p:nvSpPr>
              <p:spPr>
                <a:xfrm>
                  <a:off x="1956764" y="915586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3;p45"/>
                <p:cNvSpPr/>
                <p:nvPr/>
              </p:nvSpPr>
              <p:spPr>
                <a:xfrm>
                  <a:off x="2128749" y="864789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4;p45"/>
                <p:cNvSpPr/>
                <p:nvPr/>
              </p:nvSpPr>
              <p:spPr>
                <a:xfrm>
                  <a:off x="2077935" y="684875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5;p45"/>
                <p:cNvSpPr/>
                <p:nvPr/>
              </p:nvSpPr>
              <p:spPr>
                <a:xfrm>
                  <a:off x="2257758" y="536356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6;p45"/>
                <p:cNvSpPr/>
                <p:nvPr/>
              </p:nvSpPr>
              <p:spPr>
                <a:xfrm>
                  <a:off x="2148277" y="497264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7;p45"/>
                <p:cNvSpPr/>
                <p:nvPr/>
              </p:nvSpPr>
              <p:spPr>
                <a:xfrm>
                  <a:off x="799676" y="1595701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8;p45"/>
                <p:cNvSpPr/>
                <p:nvPr/>
              </p:nvSpPr>
              <p:spPr>
                <a:xfrm>
                  <a:off x="975575" y="150969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9;p45"/>
                <p:cNvSpPr/>
                <p:nvPr/>
              </p:nvSpPr>
              <p:spPr>
                <a:xfrm>
                  <a:off x="975575" y="166996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50;p45"/>
                <p:cNvSpPr/>
                <p:nvPr/>
              </p:nvSpPr>
              <p:spPr>
                <a:xfrm>
                  <a:off x="1186655" y="1583975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51;p45"/>
                <p:cNvSpPr/>
                <p:nvPr/>
              </p:nvSpPr>
              <p:spPr>
                <a:xfrm>
                  <a:off x="1221863" y="1697357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4" name="Google Shape;2052;p45"/>
              <p:cNvGrpSpPr/>
              <p:nvPr/>
            </p:nvGrpSpPr>
            <p:grpSpPr>
              <a:xfrm>
                <a:off x="1027026" y="459227"/>
                <a:ext cx="548441" cy="315735"/>
                <a:chOff x="0" y="0"/>
                <a:chExt cx="548439" cy="315733"/>
              </a:xfrm>
            </p:grpSpPr>
            <p:sp>
              <p:nvSpPr>
                <p:cNvPr id="739" name="Google Shape;2053;p45"/>
                <p:cNvSpPr/>
                <p:nvPr/>
              </p:nvSpPr>
              <p:spPr>
                <a:xfrm>
                  <a:off x="448312" y="202416"/>
                  <a:ext cx="100128" cy="113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0" name="Google Shape;2054;p45"/>
                <p:cNvSpPr/>
                <p:nvPr/>
              </p:nvSpPr>
              <p:spPr>
                <a:xfrm>
                  <a:off x="391200" y="0"/>
                  <a:ext cx="87111" cy="1211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1" name="Google Shape;2055;p45"/>
                <p:cNvSpPr/>
                <p:nvPr/>
              </p:nvSpPr>
              <p:spPr>
                <a:xfrm>
                  <a:off x="216055" y="139577"/>
                  <a:ext cx="73955" cy="908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6;p45"/>
                <p:cNvSpPr/>
                <p:nvPr/>
              </p:nvSpPr>
              <p:spPr>
                <a:xfrm>
                  <a:off x="96629" y="32921"/>
                  <a:ext cx="74239" cy="1049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7;p45"/>
                <p:cNvSpPr/>
                <p:nvPr/>
              </p:nvSpPr>
              <p:spPr>
                <a:xfrm>
                  <a:off x="0" y="196409"/>
                  <a:ext cx="114381" cy="118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5" name="Google Shape;2058;p45"/>
              <p:cNvSpPr/>
              <p:nvPr/>
            </p:nvSpPr>
            <p:spPr>
              <a:xfrm>
                <a:off x="1229015" y="796012"/>
                <a:ext cx="158734" cy="94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750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59411" y="12417693"/>
            <a:ext cx="1905001" cy="1016001"/>
            <a:chOff x="0" y="0"/>
            <a:chExt cx="1905000" cy="1016000"/>
          </a:xfrm>
        </p:grpSpPr>
        <p:sp>
          <p:nvSpPr>
            <p:cNvPr id="74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49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53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6262630" y="12392174"/>
            <a:ext cx="1905001" cy="1016001"/>
            <a:chOff x="0" y="0"/>
            <a:chExt cx="1905000" cy="1016000"/>
          </a:xfrm>
        </p:grpSpPr>
        <p:sp>
          <p:nvSpPr>
            <p:cNvPr id="751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2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6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7449749" y="12392174"/>
            <a:ext cx="1905001" cy="1016001"/>
            <a:chOff x="0" y="0"/>
            <a:chExt cx="1905000" cy="1016000"/>
          </a:xfrm>
        </p:grpSpPr>
        <p:sp>
          <p:nvSpPr>
            <p:cNvPr id="754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5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59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1856189" y="12170815"/>
            <a:ext cx="1905001" cy="1262879"/>
            <a:chOff x="0" y="0"/>
            <a:chExt cx="1905000" cy="1262878"/>
          </a:xfrm>
        </p:grpSpPr>
        <p:sp>
          <p:nvSpPr>
            <p:cNvPr id="757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8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62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9652969" y="12392174"/>
            <a:ext cx="1905001" cy="1016001"/>
            <a:chOff x="0" y="0"/>
            <a:chExt cx="1905000" cy="1016000"/>
          </a:xfrm>
        </p:grpSpPr>
        <p:sp>
          <p:nvSpPr>
            <p:cNvPr id="760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761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765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8465852" y="12417693"/>
            <a:ext cx="1905001" cy="1016001"/>
            <a:chOff x="0" y="0"/>
            <a:chExt cx="1905000" cy="1016000"/>
          </a:xfrm>
        </p:grpSpPr>
        <p:sp>
          <p:nvSpPr>
            <p:cNvPr id="763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64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770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5246528" y="12392174"/>
            <a:ext cx="1905001" cy="1016001"/>
            <a:chOff x="0" y="0"/>
            <a:chExt cx="1905000" cy="1016000"/>
          </a:xfrm>
        </p:grpSpPr>
        <p:sp>
          <p:nvSpPr>
            <p:cNvPr id="766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769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767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768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771" name="IMG_3744.png" descr="IMG_3744.png"/>
          <p:cNvPicPr>
            <a:picLocks noChangeAspect="1"/>
          </p:cNvPicPr>
          <p:nvPr/>
        </p:nvPicPr>
        <p:blipFill>
          <a:blip r:embed="rId16">
            <a:extLst/>
          </a:blip>
          <a:srcRect l="0" t="2541" r="0" b="34182"/>
          <a:stretch>
            <a:fillRect/>
          </a:stretch>
        </p:blipFill>
        <p:spPr>
          <a:xfrm>
            <a:off x="2990398" y="3008077"/>
            <a:ext cx="19636576" cy="86788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776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773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74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89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874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777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8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9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0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1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0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875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6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7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8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9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1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87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882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3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4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5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6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8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898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895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891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4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892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3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96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897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901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169800" y="12319153"/>
            <a:ext cx="1905001" cy="1016001"/>
            <a:chOff x="0" y="0"/>
            <a:chExt cx="1905000" cy="1016000"/>
          </a:xfrm>
        </p:grpSpPr>
        <p:sp>
          <p:nvSpPr>
            <p:cNvPr id="899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0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904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5373019" y="12293634"/>
            <a:ext cx="1905001" cy="1016001"/>
            <a:chOff x="0" y="0"/>
            <a:chExt cx="1905000" cy="1016000"/>
          </a:xfrm>
        </p:grpSpPr>
        <p:sp>
          <p:nvSpPr>
            <p:cNvPr id="902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3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07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6560138" y="12293634"/>
            <a:ext cx="1905001" cy="1016001"/>
            <a:chOff x="0" y="0"/>
            <a:chExt cx="1905000" cy="1016000"/>
          </a:xfrm>
        </p:grpSpPr>
        <p:sp>
          <p:nvSpPr>
            <p:cNvPr id="905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6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910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0966578" y="12072274"/>
            <a:ext cx="1905001" cy="1262880"/>
            <a:chOff x="0" y="0"/>
            <a:chExt cx="1905000" cy="1262878"/>
          </a:xfrm>
        </p:grpSpPr>
        <p:sp>
          <p:nvSpPr>
            <p:cNvPr id="908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9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913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8763358" y="12293634"/>
            <a:ext cx="1905001" cy="1016001"/>
            <a:chOff x="0" y="0"/>
            <a:chExt cx="1905000" cy="1016000"/>
          </a:xfrm>
        </p:grpSpPr>
        <p:sp>
          <p:nvSpPr>
            <p:cNvPr id="911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912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916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7576240" y="12293634"/>
            <a:ext cx="1905001" cy="1016001"/>
            <a:chOff x="0" y="0"/>
            <a:chExt cx="1905000" cy="1016000"/>
          </a:xfrm>
        </p:grpSpPr>
        <p:sp>
          <p:nvSpPr>
            <p:cNvPr id="914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15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921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356916" y="12319153"/>
            <a:ext cx="1905001" cy="1016001"/>
            <a:chOff x="0" y="0"/>
            <a:chExt cx="1905000" cy="1016000"/>
          </a:xfrm>
        </p:grpSpPr>
        <p:sp>
          <p:nvSpPr>
            <p:cNvPr id="917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920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918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919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sp>
        <p:nvSpPr>
          <p:cNvPr id="922" name="يعد الطالب الأشياء ، وينطق العدد ، ثم يستعمل ورقة العمل (٢) وقطع  العد ليوضح عددها ، ويمرر قلمه على العدد  المنقط ويكتبه ."/>
          <p:cNvSpPr txBox="1"/>
          <p:nvPr/>
        </p:nvSpPr>
        <p:spPr>
          <a:xfrm>
            <a:off x="3893381" y="10644967"/>
            <a:ext cx="19154216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/>
            <a:r>
              <a:t>يعد الطالب الأشياء ، وينطق العدد ، ثم يستعمل ورقة العمل (٢) وقطع  العد ليوضح عددها ، ويمرر قلمه على العدد  المنقط ويكتبه .</a:t>
            </a:r>
          </a:p>
        </p:txBody>
      </p:sp>
      <p:pic>
        <p:nvPicPr>
          <p:cNvPr id="923" name="IMG_3745.png" descr="IMG_3745.png"/>
          <p:cNvPicPr>
            <a:picLocks noChangeAspect="1"/>
          </p:cNvPicPr>
          <p:nvPr/>
        </p:nvPicPr>
        <p:blipFill>
          <a:blip r:embed="rId16">
            <a:extLst/>
          </a:blip>
          <a:srcRect l="0" t="5521" r="5693" b="70819"/>
          <a:stretch>
            <a:fillRect/>
          </a:stretch>
        </p:blipFill>
        <p:spPr>
          <a:xfrm>
            <a:off x="537467" y="4833342"/>
            <a:ext cx="23109417" cy="40495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928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925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26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41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026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929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0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1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2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3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4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32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027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8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9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0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1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3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39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034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5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6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7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8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0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50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047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043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6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044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5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48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1049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053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169800" y="12319153"/>
            <a:ext cx="1905001" cy="1016001"/>
            <a:chOff x="0" y="0"/>
            <a:chExt cx="1905000" cy="1016000"/>
          </a:xfrm>
        </p:grpSpPr>
        <p:sp>
          <p:nvSpPr>
            <p:cNvPr id="1051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52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056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5373019" y="12293634"/>
            <a:ext cx="1905001" cy="1016001"/>
            <a:chOff x="0" y="0"/>
            <a:chExt cx="1905000" cy="1016000"/>
          </a:xfrm>
        </p:grpSpPr>
        <p:sp>
          <p:nvSpPr>
            <p:cNvPr id="1054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55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59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6560138" y="12293634"/>
            <a:ext cx="1905001" cy="1016001"/>
            <a:chOff x="0" y="0"/>
            <a:chExt cx="1905000" cy="1016000"/>
          </a:xfrm>
        </p:grpSpPr>
        <p:sp>
          <p:nvSpPr>
            <p:cNvPr id="1057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58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062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0966578" y="12072274"/>
            <a:ext cx="1905001" cy="1262880"/>
            <a:chOff x="0" y="0"/>
            <a:chExt cx="1905000" cy="1262878"/>
          </a:xfrm>
        </p:grpSpPr>
        <p:sp>
          <p:nvSpPr>
            <p:cNvPr id="1060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61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065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8763358" y="12293634"/>
            <a:ext cx="1905001" cy="1016001"/>
            <a:chOff x="0" y="0"/>
            <a:chExt cx="1905000" cy="1016000"/>
          </a:xfrm>
        </p:grpSpPr>
        <p:sp>
          <p:nvSpPr>
            <p:cNvPr id="1063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064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068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7576240" y="12293634"/>
            <a:ext cx="1905001" cy="1016001"/>
            <a:chOff x="0" y="0"/>
            <a:chExt cx="1905000" cy="1016000"/>
          </a:xfrm>
        </p:grpSpPr>
        <p:sp>
          <p:nvSpPr>
            <p:cNvPr id="1066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67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073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356916" y="12319153"/>
            <a:ext cx="1905001" cy="1016001"/>
            <a:chOff x="0" y="0"/>
            <a:chExt cx="1905000" cy="1016000"/>
          </a:xfrm>
        </p:grpSpPr>
        <p:sp>
          <p:nvSpPr>
            <p:cNvPr id="1069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072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070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071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sp>
        <p:nvSpPr>
          <p:cNvPr id="1074" name="يعد الطالب الأشياء ، وينطق العدد ، ثم يستعمل ورقة العمل (٢) وقطع  العد ليوضح عددها ، ويمرر قلمه على العدد  المنقط ويكتبه ."/>
          <p:cNvSpPr txBox="1"/>
          <p:nvPr/>
        </p:nvSpPr>
        <p:spPr>
          <a:xfrm>
            <a:off x="3893381" y="10644967"/>
            <a:ext cx="19154216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/>
            <a:r>
              <a:t>يعد الطالب الأشياء ، وينطق العدد ، ثم يستعمل ورقة العمل (٢) وقطع  العد ليوضح عددها ، ويمرر قلمه على العدد  المنقط ويكتبه .</a:t>
            </a:r>
          </a:p>
        </p:txBody>
      </p:sp>
      <p:pic>
        <p:nvPicPr>
          <p:cNvPr id="1075" name="IMG_3745.png" descr="IMG_3745.png"/>
          <p:cNvPicPr>
            <a:picLocks noChangeAspect="1"/>
          </p:cNvPicPr>
          <p:nvPr/>
        </p:nvPicPr>
        <p:blipFill>
          <a:blip r:embed="rId16">
            <a:extLst/>
          </a:blip>
          <a:srcRect l="0" t="54429" r="5448" b="23139"/>
          <a:stretch>
            <a:fillRect/>
          </a:stretch>
        </p:blipFill>
        <p:spPr>
          <a:xfrm>
            <a:off x="637266" y="5170830"/>
            <a:ext cx="22909846" cy="3796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4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080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077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78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9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3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178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081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2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3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4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5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6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84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179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0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1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2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3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85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1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186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7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8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9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0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2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02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199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195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8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196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7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00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1201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205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203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04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208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206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07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211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209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10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14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212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13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217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215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16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220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218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219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225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221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224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222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223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sp>
        <p:nvSpPr>
          <p:cNvPr id="1226" name="يعد الطالب الأشياء ، وينطق العدد ، ثم يستعمل ورقة العمل (٢) وقطع  العد ليوضح عددها ، ويمرر قلمه على العدد  المنقط ويكتبه ."/>
          <p:cNvSpPr txBox="1"/>
          <p:nvPr/>
        </p:nvSpPr>
        <p:spPr>
          <a:xfrm>
            <a:off x="3893381" y="10644967"/>
            <a:ext cx="19154216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/>
            <a:r>
              <a:t>يعد الطالب الأشياء ، وينطق العدد ، ثم يستعمل ورقة العمل (٢) وقطع  العد ليوضح عددها ، ويمرر قلمه على العدد  المنقط ويكتبه .</a:t>
            </a:r>
          </a:p>
        </p:txBody>
      </p:sp>
      <p:pic>
        <p:nvPicPr>
          <p:cNvPr id="1227" name="IMG_3746.png" descr="IMG_3746.png"/>
          <p:cNvPicPr>
            <a:picLocks noChangeAspect="1"/>
          </p:cNvPicPr>
          <p:nvPr/>
        </p:nvPicPr>
        <p:blipFill>
          <a:blip r:embed="rId16">
            <a:extLst/>
          </a:blip>
          <a:srcRect l="11142" t="9203" r="15611" b="72046"/>
          <a:stretch>
            <a:fillRect/>
          </a:stretch>
        </p:blipFill>
        <p:spPr>
          <a:xfrm>
            <a:off x="979107" y="5064036"/>
            <a:ext cx="22425705" cy="40099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6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232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229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230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1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45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330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233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4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5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6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7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8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9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0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1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2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3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4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5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6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7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8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0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1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3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4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5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6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7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8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9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0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1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2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3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4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5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6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7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8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4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5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6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7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8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9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0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1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2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3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4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5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6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7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8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9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0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1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2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3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4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0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1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2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3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4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5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6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7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8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9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0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2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3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4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5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6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7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8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9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0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1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2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3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4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5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6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336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331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2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3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4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5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37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43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338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9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0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1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2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4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54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351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347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50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348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9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52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1353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357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355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56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360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35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59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63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361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62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66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364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65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69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367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68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72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370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371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377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373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376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374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375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sp>
        <p:nvSpPr>
          <p:cNvPr id="1378" name="يعد الطالب الأشياء ، وينطق العدد ، ثم يستعمل ورقة العمل (٢) وقطع  العد ،  ليمثل  العدد ويكتبه"/>
          <p:cNvSpPr txBox="1"/>
          <p:nvPr/>
        </p:nvSpPr>
        <p:spPr>
          <a:xfrm>
            <a:off x="7204350" y="10222800"/>
            <a:ext cx="14381744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/>
            <a:r>
              <a:t>يعد الطالب الأشياء ، وينطق العدد ، ثم يستعمل ورقة العمل (٢) وقطع  العد ،  ليمثل  العدد ويكتبه </a:t>
            </a:r>
          </a:p>
        </p:txBody>
      </p:sp>
      <p:pic>
        <p:nvPicPr>
          <p:cNvPr id="1379" name="IMG_3746.png" descr="IMG_3746.png"/>
          <p:cNvPicPr>
            <a:picLocks noChangeAspect="1"/>
          </p:cNvPicPr>
          <p:nvPr/>
        </p:nvPicPr>
        <p:blipFill>
          <a:blip r:embed="rId16">
            <a:extLst/>
          </a:blip>
          <a:srcRect l="10985" t="43381" r="15768" b="37868"/>
          <a:stretch>
            <a:fillRect/>
          </a:stretch>
        </p:blipFill>
        <p:spPr>
          <a:xfrm>
            <a:off x="979107" y="5064036"/>
            <a:ext cx="22425705" cy="40099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8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384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381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382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7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482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385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6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7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8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9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0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1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2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3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4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5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6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7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8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9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0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1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2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3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4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5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6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7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8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9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0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1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2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3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4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5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6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7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8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9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0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1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2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3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4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5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6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7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8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9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0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1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2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3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4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5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6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7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8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9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0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1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2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3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4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5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6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7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8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9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0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1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2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3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4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5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6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7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8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9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0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1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2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3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4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5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6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7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8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9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0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1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2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3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4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5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6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7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8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9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0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1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88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483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4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5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6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7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89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95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490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1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2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3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4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6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506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503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499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2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500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1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04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  <p:sp>
          <p:nvSpPr>
            <p:cNvPr id="1505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509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507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08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512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510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11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515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513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14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18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516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17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521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519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20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524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522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523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529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525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528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526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527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sp>
        <p:nvSpPr>
          <p:cNvPr id="1530" name="يمرر الطالب قلمه على العدد المنقط ، وينطقه  ثم يستعمل ورقة  العمل (٢) وقطع العد ليمثل العدد"/>
          <p:cNvSpPr txBox="1"/>
          <p:nvPr/>
        </p:nvSpPr>
        <p:spPr>
          <a:xfrm>
            <a:off x="7785558" y="10337410"/>
            <a:ext cx="14319013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/>
            <a:r>
              <a:t>يمرر الطالب قلمه على العدد المنقط ، وينطقه  ثم يستعمل ورقة  العمل (٢) وقطع العد ليمثل العدد </a:t>
            </a:r>
          </a:p>
        </p:txBody>
      </p:sp>
      <p:pic>
        <p:nvPicPr>
          <p:cNvPr id="1531" name="IMG_3746.png" descr="IMG_3746.png"/>
          <p:cNvPicPr>
            <a:picLocks noChangeAspect="1"/>
          </p:cNvPicPr>
          <p:nvPr/>
        </p:nvPicPr>
        <p:blipFill>
          <a:blip r:embed="rId16">
            <a:extLst/>
          </a:blip>
          <a:srcRect l="10162" t="74237" r="15550" b="6310"/>
          <a:stretch>
            <a:fillRect/>
          </a:stretch>
        </p:blipFill>
        <p:spPr>
          <a:xfrm>
            <a:off x="989211" y="5020216"/>
            <a:ext cx="22405731" cy="40979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2" name="تجميع"/>
          <p:cNvGrpSpPr/>
          <p:nvPr/>
        </p:nvGrpSpPr>
        <p:grpSpPr>
          <a:xfrm>
            <a:off x="475239" y="-200109"/>
            <a:ext cx="9598070" cy="6625326"/>
            <a:chOff x="0" y="0"/>
            <a:chExt cx="9598068" cy="6625325"/>
          </a:xfrm>
        </p:grpSpPr>
        <p:grpSp>
          <p:nvGrpSpPr>
            <p:cNvPr id="1536" name="تجميع"/>
            <p:cNvGrpSpPr/>
            <p:nvPr/>
          </p:nvGrpSpPr>
          <p:grpSpPr>
            <a:xfrm>
              <a:off x="3202034" y="1231928"/>
              <a:ext cx="6396035" cy="2513519"/>
              <a:chOff x="0" y="0"/>
              <a:chExt cx="6396034" cy="2513517"/>
            </a:xfrm>
          </p:grpSpPr>
          <p:sp>
            <p:nvSpPr>
              <p:cNvPr id="1533" name="التقويم الختامي"/>
              <p:cNvSpPr txBox="1"/>
              <p:nvPr/>
            </p:nvSpPr>
            <p:spPr>
              <a:xfrm>
                <a:off x="0" y="0"/>
                <a:ext cx="6396035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53183" rtl="0">
                  <a:defRPr sz="8512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التقويم الختامي</a:t>
                </a:r>
              </a:p>
            </p:txBody>
          </p:sp>
          <p:sp>
            <p:nvSpPr>
              <p:cNvPr id="1534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5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1" name="تجميع"/>
            <p:cNvGrpSpPr/>
            <p:nvPr/>
          </p:nvGrpSpPr>
          <p:grpSpPr>
            <a:xfrm>
              <a:off x="0" y="-1"/>
              <a:ext cx="4575225" cy="6625327"/>
              <a:chOff x="0" y="0"/>
              <a:chExt cx="4575224" cy="6625325"/>
            </a:xfrm>
          </p:grpSpPr>
          <p:sp>
            <p:nvSpPr>
              <p:cNvPr id="1537" name="Google Shape;1244;p41"/>
              <p:cNvSpPr txBox="1"/>
              <p:nvPr/>
            </p:nvSpPr>
            <p:spPr>
              <a:xfrm>
                <a:off x="1492216" y="0"/>
                <a:ext cx="3083009" cy="34697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>
                  <a:defRPr sz="150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?</a:t>
                </a:r>
              </a:p>
            </p:txBody>
          </p:sp>
          <p:grpSp>
            <p:nvGrpSpPr>
              <p:cNvPr id="1562" name="Google Shape;1245;p41"/>
              <p:cNvGrpSpPr/>
              <p:nvPr/>
            </p:nvGrpSpPr>
            <p:grpSpPr>
              <a:xfrm>
                <a:off x="0" y="1565711"/>
                <a:ext cx="2477148" cy="4422634"/>
                <a:chOff x="0" y="0"/>
                <a:chExt cx="2477147" cy="4422633"/>
              </a:xfrm>
            </p:grpSpPr>
            <p:sp>
              <p:nvSpPr>
                <p:cNvPr id="1538" name="Google Shape;1246;p41"/>
                <p:cNvSpPr/>
                <p:nvPr/>
              </p:nvSpPr>
              <p:spPr>
                <a:xfrm flipH="1">
                  <a:off x="362044" y="846071"/>
                  <a:ext cx="1411931" cy="352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1" h="21600" fill="norm" stroke="1" extrusionOk="0">
                      <a:moveTo>
                        <a:pt x="4955" y="19054"/>
                      </a:moveTo>
                      <a:lnTo>
                        <a:pt x="4987" y="19057"/>
                      </a:lnTo>
                      <a:cubicBezTo>
                        <a:pt x="4987" y="19082"/>
                        <a:pt x="4985" y="19107"/>
                        <a:pt x="4983" y="19131"/>
                      </a:cubicBezTo>
                      <a:cubicBezTo>
                        <a:pt x="4974" y="19105"/>
                        <a:pt x="4964" y="19080"/>
                        <a:pt x="4955" y="19054"/>
                      </a:cubicBezTo>
                      <a:close/>
                      <a:moveTo>
                        <a:pt x="1730" y="0"/>
                      </a:moveTo>
                      <a:cubicBezTo>
                        <a:pt x="869" y="0"/>
                        <a:pt x="-86" y="321"/>
                        <a:pt x="6" y="699"/>
                      </a:cubicBezTo>
                      <a:cubicBezTo>
                        <a:pt x="1161" y="5433"/>
                        <a:pt x="777" y="10220"/>
                        <a:pt x="673" y="14974"/>
                      </a:cubicBezTo>
                      <a:cubicBezTo>
                        <a:pt x="227" y="15351"/>
                        <a:pt x="163" y="15779"/>
                        <a:pt x="385" y="16184"/>
                      </a:cubicBezTo>
                      <a:cubicBezTo>
                        <a:pt x="315" y="16483"/>
                        <a:pt x="277" y="16784"/>
                        <a:pt x="277" y="17084"/>
                      </a:cubicBezTo>
                      <a:cubicBezTo>
                        <a:pt x="73" y="17143"/>
                        <a:pt x="-48" y="17243"/>
                        <a:pt x="51" y="17371"/>
                      </a:cubicBezTo>
                      <a:lnTo>
                        <a:pt x="654" y="18156"/>
                      </a:lnTo>
                      <a:cubicBezTo>
                        <a:pt x="651" y="18173"/>
                        <a:pt x="647" y="18189"/>
                        <a:pt x="647" y="18207"/>
                      </a:cubicBezTo>
                      <a:cubicBezTo>
                        <a:pt x="585" y="19189"/>
                        <a:pt x="841" y="20192"/>
                        <a:pt x="936" y="21174"/>
                      </a:cubicBezTo>
                      <a:cubicBezTo>
                        <a:pt x="954" y="21354"/>
                        <a:pt x="1282" y="21444"/>
                        <a:pt x="1614" y="21444"/>
                      </a:cubicBezTo>
                      <a:cubicBezTo>
                        <a:pt x="1947" y="21444"/>
                        <a:pt x="2285" y="21353"/>
                        <a:pt x="2315" y="21174"/>
                      </a:cubicBezTo>
                      <a:cubicBezTo>
                        <a:pt x="2444" y="20398"/>
                        <a:pt x="2842" y="19643"/>
                        <a:pt x="3514" y="18918"/>
                      </a:cubicBezTo>
                      <a:cubicBezTo>
                        <a:pt x="3960" y="19582"/>
                        <a:pt x="4088" y="21025"/>
                        <a:pt x="4153" y="21269"/>
                      </a:cubicBezTo>
                      <a:cubicBezTo>
                        <a:pt x="4198" y="21440"/>
                        <a:pt x="4549" y="21544"/>
                        <a:pt x="4888" y="21544"/>
                      </a:cubicBezTo>
                      <a:cubicBezTo>
                        <a:pt x="5149" y="21544"/>
                        <a:pt x="5403" y="21483"/>
                        <a:pt x="5507" y="21344"/>
                      </a:cubicBezTo>
                      <a:cubicBezTo>
                        <a:pt x="6027" y="20647"/>
                        <a:pt x="6331" y="19917"/>
                        <a:pt x="6334" y="19188"/>
                      </a:cubicBezTo>
                      <a:cubicBezTo>
                        <a:pt x="8235" y="19354"/>
                        <a:pt x="10197" y="19449"/>
                        <a:pt x="12104" y="19449"/>
                      </a:cubicBezTo>
                      <a:cubicBezTo>
                        <a:pt x="12644" y="19449"/>
                        <a:pt x="13180" y="19442"/>
                        <a:pt x="13708" y="19426"/>
                      </a:cubicBezTo>
                      <a:cubicBezTo>
                        <a:pt x="14014" y="19417"/>
                        <a:pt x="14333" y="19408"/>
                        <a:pt x="14658" y="19398"/>
                      </a:cubicBezTo>
                      <a:cubicBezTo>
                        <a:pt x="14621" y="20035"/>
                        <a:pt x="14876" y="20713"/>
                        <a:pt x="15010" y="21324"/>
                      </a:cubicBezTo>
                      <a:cubicBezTo>
                        <a:pt x="15047" y="21490"/>
                        <a:pt x="15444" y="21600"/>
                        <a:pt x="15801" y="21600"/>
                      </a:cubicBezTo>
                      <a:cubicBezTo>
                        <a:pt x="16064" y="21600"/>
                        <a:pt x="16305" y="21540"/>
                        <a:pt x="16364" y="21398"/>
                      </a:cubicBezTo>
                      <a:cubicBezTo>
                        <a:pt x="16655" y="20695"/>
                        <a:pt x="16809" y="19985"/>
                        <a:pt x="16823" y="19272"/>
                      </a:cubicBezTo>
                      <a:cubicBezTo>
                        <a:pt x="17012" y="19253"/>
                        <a:pt x="17199" y="19231"/>
                        <a:pt x="17381" y="19206"/>
                      </a:cubicBezTo>
                      <a:cubicBezTo>
                        <a:pt x="17699" y="19903"/>
                        <a:pt x="18018" y="20600"/>
                        <a:pt x="18336" y="21298"/>
                      </a:cubicBezTo>
                      <a:cubicBezTo>
                        <a:pt x="18400" y="21438"/>
                        <a:pt x="18656" y="21499"/>
                        <a:pt x="18927" y="21499"/>
                      </a:cubicBezTo>
                      <a:cubicBezTo>
                        <a:pt x="19284" y="21499"/>
                        <a:pt x="19669" y="21394"/>
                        <a:pt x="19690" y="21223"/>
                      </a:cubicBezTo>
                      <a:cubicBezTo>
                        <a:pt x="19795" y="20403"/>
                        <a:pt x="19995" y="19526"/>
                        <a:pt x="19783" y="18706"/>
                      </a:cubicBezTo>
                      <a:cubicBezTo>
                        <a:pt x="19763" y="18628"/>
                        <a:pt x="19725" y="18562"/>
                        <a:pt x="19674" y="18505"/>
                      </a:cubicBezTo>
                      <a:cubicBezTo>
                        <a:pt x="20382" y="18110"/>
                        <a:pt x="20834" y="17615"/>
                        <a:pt x="21065" y="17160"/>
                      </a:cubicBezTo>
                      <a:cubicBezTo>
                        <a:pt x="21388" y="16524"/>
                        <a:pt x="21514" y="15757"/>
                        <a:pt x="20674" y="15176"/>
                      </a:cubicBezTo>
                      <a:cubicBezTo>
                        <a:pt x="19825" y="14588"/>
                        <a:pt x="18226" y="14400"/>
                        <a:pt x="16656" y="14334"/>
                      </a:cubicBezTo>
                      <a:cubicBezTo>
                        <a:pt x="12843" y="14172"/>
                        <a:pt x="8955" y="14152"/>
                        <a:pt x="5124" y="14132"/>
                      </a:cubicBezTo>
                      <a:cubicBezTo>
                        <a:pt x="5046" y="14132"/>
                        <a:pt x="4967" y="14132"/>
                        <a:pt x="4889" y="14132"/>
                      </a:cubicBezTo>
                      <a:cubicBezTo>
                        <a:pt x="4636" y="14132"/>
                        <a:pt x="4386" y="14134"/>
                        <a:pt x="4140" y="14140"/>
                      </a:cubicBezTo>
                      <a:cubicBezTo>
                        <a:pt x="4263" y="9661"/>
                        <a:pt x="4541" y="5157"/>
                        <a:pt x="3453" y="699"/>
                      </a:cubicBezTo>
                      <a:cubicBezTo>
                        <a:pt x="3361" y="323"/>
                        <a:pt x="2726" y="0"/>
                        <a:pt x="17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9" name="Google Shape;1247;p41"/>
                <p:cNvSpPr/>
                <p:nvPr/>
              </p:nvSpPr>
              <p:spPr>
                <a:xfrm flipH="1">
                  <a:off x="304025" y="746670"/>
                  <a:ext cx="1519849" cy="3675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3428" y="0"/>
                      </a:moveTo>
                      <a:cubicBezTo>
                        <a:pt x="3407" y="0"/>
                        <a:pt x="3387" y="0"/>
                        <a:pt x="3366" y="2"/>
                      </a:cubicBezTo>
                      <a:cubicBezTo>
                        <a:pt x="3112" y="16"/>
                        <a:pt x="2933" y="115"/>
                        <a:pt x="2966" y="224"/>
                      </a:cubicBezTo>
                      <a:cubicBezTo>
                        <a:pt x="4139" y="3997"/>
                        <a:pt x="4352" y="8004"/>
                        <a:pt x="3635" y="12836"/>
                      </a:cubicBezTo>
                      <a:cubicBezTo>
                        <a:pt x="3585" y="13166"/>
                        <a:pt x="3484" y="13851"/>
                        <a:pt x="4570" y="14195"/>
                      </a:cubicBezTo>
                      <a:cubicBezTo>
                        <a:pt x="5220" y="14401"/>
                        <a:pt x="6054" y="14403"/>
                        <a:pt x="6663" y="14405"/>
                      </a:cubicBezTo>
                      <a:lnTo>
                        <a:pt x="12630" y="14425"/>
                      </a:lnTo>
                      <a:cubicBezTo>
                        <a:pt x="14575" y="14431"/>
                        <a:pt x="16586" y="14437"/>
                        <a:pt x="18272" y="14890"/>
                      </a:cubicBezTo>
                      <a:cubicBezTo>
                        <a:pt x="18867" y="15050"/>
                        <a:pt x="19339" y="15260"/>
                        <a:pt x="19637" y="15497"/>
                      </a:cubicBezTo>
                      <a:cubicBezTo>
                        <a:pt x="20452" y="16144"/>
                        <a:pt x="19850" y="16751"/>
                        <a:pt x="19214" y="17393"/>
                      </a:cubicBezTo>
                      <a:cubicBezTo>
                        <a:pt x="18950" y="17659"/>
                        <a:pt x="18677" y="17935"/>
                        <a:pt x="18500" y="18219"/>
                      </a:cubicBezTo>
                      <a:cubicBezTo>
                        <a:pt x="18125" y="18820"/>
                        <a:pt x="18197" y="19441"/>
                        <a:pt x="18266" y="20041"/>
                      </a:cubicBezTo>
                      <a:cubicBezTo>
                        <a:pt x="18284" y="20200"/>
                        <a:pt x="18302" y="20358"/>
                        <a:pt x="18312" y="20516"/>
                      </a:cubicBezTo>
                      <a:cubicBezTo>
                        <a:pt x="18324" y="20701"/>
                        <a:pt x="18320" y="20894"/>
                        <a:pt x="18145" y="21042"/>
                      </a:cubicBezTo>
                      <a:cubicBezTo>
                        <a:pt x="18070" y="21105"/>
                        <a:pt x="17955" y="21156"/>
                        <a:pt x="17813" y="21192"/>
                      </a:cubicBezTo>
                      <a:cubicBezTo>
                        <a:pt x="17800" y="21191"/>
                        <a:pt x="17766" y="21184"/>
                        <a:pt x="17762" y="21167"/>
                      </a:cubicBezTo>
                      <a:cubicBezTo>
                        <a:pt x="17631" y="20596"/>
                        <a:pt x="17451" y="20020"/>
                        <a:pt x="17228" y="19456"/>
                      </a:cubicBezTo>
                      <a:cubicBezTo>
                        <a:pt x="17182" y="19339"/>
                        <a:pt x="17096" y="19122"/>
                        <a:pt x="16674" y="19000"/>
                      </a:cubicBezTo>
                      <a:cubicBezTo>
                        <a:pt x="16457" y="18938"/>
                        <a:pt x="16218" y="18919"/>
                        <a:pt x="15999" y="18919"/>
                      </a:cubicBezTo>
                      <a:cubicBezTo>
                        <a:pt x="15808" y="18919"/>
                        <a:pt x="15632" y="18933"/>
                        <a:pt x="15498" y="18943"/>
                      </a:cubicBezTo>
                      <a:cubicBezTo>
                        <a:pt x="13940" y="19066"/>
                        <a:pt x="12514" y="19127"/>
                        <a:pt x="11203" y="19127"/>
                      </a:cubicBezTo>
                      <a:cubicBezTo>
                        <a:pt x="9730" y="19127"/>
                        <a:pt x="8403" y="19049"/>
                        <a:pt x="7199" y="18895"/>
                      </a:cubicBezTo>
                      <a:cubicBezTo>
                        <a:pt x="7102" y="18883"/>
                        <a:pt x="7002" y="18876"/>
                        <a:pt x="6902" y="18876"/>
                      </a:cubicBezTo>
                      <a:cubicBezTo>
                        <a:pt x="6700" y="18876"/>
                        <a:pt x="6501" y="18901"/>
                        <a:pt x="6330" y="18950"/>
                      </a:cubicBezTo>
                      <a:cubicBezTo>
                        <a:pt x="6075" y="19023"/>
                        <a:pt x="5910" y="19141"/>
                        <a:pt x="5881" y="19271"/>
                      </a:cubicBezTo>
                      <a:lnTo>
                        <a:pt x="5488" y="21038"/>
                      </a:lnTo>
                      <a:cubicBezTo>
                        <a:pt x="5469" y="21124"/>
                        <a:pt x="5324" y="21194"/>
                        <a:pt x="5149" y="21202"/>
                      </a:cubicBezTo>
                      <a:cubicBezTo>
                        <a:pt x="5136" y="21203"/>
                        <a:pt x="5125" y="21203"/>
                        <a:pt x="5114" y="21203"/>
                      </a:cubicBezTo>
                      <a:cubicBezTo>
                        <a:pt x="5050" y="21203"/>
                        <a:pt x="5020" y="21194"/>
                        <a:pt x="4997" y="21186"/>
                      </a:cubicBezTo>
                      <a:cubicBezTo>
                        <a:pt x="4880" y="21141"/>
                        <a:pt x="4761" y="21003"/>
                        <a:pt x="4755" y="20794"/>
                      </a:cubicBezTo>
                      <a:lnTo>
                        <a:pt x="4729" y="19718"/>
                      </a:lnTo>
                      <a:cubicBezTo>
                        <a:pt x="4727" y="19664"/>
                        <a:pt x="4737" y="19599"/>
                        <a:pt x="4747" y="19530"/>
                      </a:cubicBezTo>
                      <a:cubicBezTo>
                        <a:pt x="4784" y="19262"/>
                        <a:pt x="4824" y="18985"/>
                        <a:pt x="4471" y="18825"/>
                      </a:cubicBezTo>
                      <a:cubicBezTo>
                        <a:pt x="4321" y="18758"/>
                        <a:pt x="4111" y="18722"/>
                        <a:pt x="3898" y="18722"/>
                      </a:cubicBezTo>
                      <a:cubicBezTo>
                        <a:pt x="3693" y="18722"/>
                        <a:pt x="3486" y="18755"/>
                        <a:pt x="3327" y="18824"/>
                      </a:cubicBezTo>
                      <a:cubicBezTo>
                        <a:pt x="2843" y="19036"/>
                        <a:pt x="2776" y="19562"/>
                        <a:pt x="2824" y="20342"/>
                      </a:cubicBezTo>
                      <a:lnTo>
                        <a:pt x="2825" y="20362"/>
                      </a:lnTo>
                      <a:cubicBezTo>
                        <a:pt x="2841" y="20625"/>
                        <a:pt x="2857" y="20872"/>
                        <a:pt x="2534" y="21053"/>
                      </a:cubicBezTo>
                      <a:cubicBezTo>
                        <a:pt x="2422" y="21116"/>
                        <a:pt x="2234" y="21171"/>
                        <a:pt x="2038" y="21171"/>
                      </a:cubicBezTo>
                      <a:cubicBezTo>
                        <a:pt x="1984" y="21171"/>
                        <a:pt x="1930" y="21167"/>
                        <a:pt x="1876" y="21157"/>
                      </a:cubicBezTo>
                      <a:cubicBezTo>
                        <a:pt x="1436" y="21081"/>
                        <a:pt x="1522" y="20704"/>
                        <a:pt x="1579" y="20546"/>
                      </a:cubicBezTo>
                      <a:lnTo>
                        <a:pt x="1611" y="20458"/>
                      </a:lnTo>
                      <a:cubicBezTo>
                        <a:pt x="1780" y="19993"/>
                        <a:pt x="1956" y="19512"/>
                        <a:pt x="1789" y="19028"/>
                      </a:cubicBezTo>
                      <a:cubicBezTo>
                        <a:pt x="1707" y="18788"/>
                        <a:pt x="1543" y="18559"/>
                        <a:pt x="1385" y="18337"/>
                      </a:cubicBezTo>
                      <a:cubicBezTo>
                        <a:pt x="1253" y="18152"/>
                        <a:pt x="1129" y="17977"/>
                        <a:pt x="1049" y="17798"/>
                      </a:cubicBezTo>
                      <a:cubicBezTo>
                        <a:pt x="823" y="17290"/>
                        <a:pt x="968" y="16748"/>
                        <a:pt x="1109" y="16223"/>
                      </a:cubicBezTo>
                      <a:lnTo>
                        <a:pt x="1155" y="16048"/>
                      </a:lnTo>
                      <a:cubicBezTo>
                        <a:pt x="1562" y="14482"/>
                        <a:pt x="1607" y="12888"/>
                        <a:pt x="1650" y="11346"/>
                      </a:cubicBezTo>
                      <a:lnTo>
                        <a:pt x="1812" y="5630"/>
                      </a:lnTo>
                      <a:cubicBezTo>
                        <a:pt x="1846" y="4427"/>
                        <a:pt x="1881" y="3183"/>
                        <a:pt x="1657" y="1958"/>
                      </a:cubicBezTo>
                      <a:cubicBezTo>
                        <a:pt x="1638" y="1854"/>
                        <a:pt x="1431" y="1775"/>
                        <a:pt x="1193" y="1775"/>
                      </a:cubicBezTo>
                      <a:cubicBezTo>
                        <a:pt x="1181" y="1775"/>
                        <a:pt x="1169" y="1775"/>
                        <a:pt x="1157" y="1776"/>
                      </a:cubicBezTo>
                      <a:cubicBezTo>
                        <a:pt x="901" y="1784"/>
                        <a:pt x="709" y="1880"/>
                        <a:pt x="729" y="1989"/>
                      </a:cubicBezTo>
                      <a:cubicBezTo>
                        <a:pt x="950" y="3196"/>
                        <a:pt x="915" y="4431"/>
                        <a:pt x="881" y="5625"/>
                      </a:cubicBezTo>
                      <a:lnTo>
                        <a:pt x="720" y="11341"/>
                      </a:lnTo>
                      <a:cubicBezTo>
                        <a:pt x="676" y="12873"/>
                        <a:pt x="632" y="14458"/>
                        <a:pt x="230" y="16004"/>
                      </a:cubicBezTo>
                      <a:lnTo>
                        <a:pt x="184" y="16178"/>
                      </a:lnTo>
                      <a:cubicBezTo>
                        <a:pt x="35" y="16732"/>
                        <a:pt x="-118" y="17305"/>
                        <a:pt x="135" y="17872"/>
                      </a:cubicBezTo>
                      <a:cubicBezTo>
                        <a:pt x="224" y="18072"/>
                        <a:pt x="361" y="18265"/>
                        <a:pt x="495" y="18452"/>
                      </a:cubicBezTo>
                      <a:cubicBezTo>
                        <a:pt x="650" y="18669"/>
                        <a:pt x="796" y="18875"/>
                        <a:pt x="868" y="19085"/>
                      </a:cubicBezTo>
                      <a:cubicBezTo>
                        <a:pt x="1014" y="19511"/>
                        <a:pt x="850" y="19962"/>
                        <a:pt x="691" y="20397"/>
                      </a:cubicBezTo>
                      <a:lnTo>
                        <a:pt x="659" y="20486"/>
                      </a:lnTo>
                      <a:cubicBezTo>
                        <a:pt x="396" y="21214"/>
                        <a:pt x="1089" y="21449"/>
                        <a:pt x="1526" y="21525"/>
                      </a:cubicBezTo>
                      <a:cubicBezTo>
                        <a:pt x="1689" y="21553"/>
                        <a:pt x="1861" y="21567"/>
                        <a:pt x="2033" y="21567"/>
                      </a:cubicBezTo>
                      <a:cubicBezTo>
                        <a:pt x="2496" y="21567"/>
                        <a:pt x="2963" y="21468"/>
                        <a:pt x="3276" y="21293"/>
                      </a:cubicBezTo>
                      <a:cubicBezTo>
                        <a:pt x="3796" y="21001"/>
                        <a:pt x="3774" y="20656"/>
                        <a:pt x="3756" y="20352"/>
                      </a:cubicBezTo>
                      <a:lnTo>
                        <a:pt x="3754" y="20332"/>
                      </a:lnTo>
                      <a:cubicBezTo>
                        <a:pt x="3721" y="19777"/>
                        <a:pt x="3766" y="19464"/>
                        <a:pt x="3838" y="19289"/>
                      </a:cubicBezTo>
                      <a:cubicBezTo>
                        <a:pt x="3837" y="19368"/>
                        <a:pt x="3825" y="19451"/>
                        <a:pt x="3817" y="19506"/>
                      </a:cubicBezTo>
                      <a:cubicBezTo>
                        <a:pt x="3806" y="19585"/>
                        <a:pt x="3796" y="19660"/>
                        <a:pt x="3798" y="19723"/>
                      </a:cubicBezTo>
                      <a:lnTo>
                        <a:pt x="3824" y="20799"/>
                      </a:lnTo>
                      <a:cubicBezTo>
                        <a:pt x="3829" y="20977"/>
                        <a:pt x="3907" y="21304"/>
                        <a:pt x="4379" y="21482"/>
                      </a:cubicBezTo>
                      <a:cubicBezTo>
                        <a:pt x="4583" y="21560"/>
                        <a:pt x="4835" y="21600"/>
                        <a:pt x="5112" y="21600"/>
                      </a:cubicBezTo>
                      <a:cubicBezTo>
                        <a:pt x="5158" y="21600"/>
                        <a:pt x="5203" y="21599"/>
                        <a:pt x="5248" y="21596"/>
                      </a:cubicBezTo>
                      <a:cubicBezTo>
                        <a:pt x="5864" y="21569"/>
                        <a:pt x="6354" y="21349"/>
                        <a:pt x="6415" y="21076"/>
                      </a:cubicBezTo>
                      <a:lnTo>
                        <a:pt x="6808" y="19309"/>
                      </a:lnTo>
                      <a:cubicBezTo>
                        <a:pt x="6810" y="19297"/>
                        <a:pt x="6825" y="19286"/>
                        <a:pt x="6848" y="19280"/>
                      </a:cubicBezTo>
                      <a:cubicBezTo>
                        <a:pt x="6864" y="19275"/>
                        <a:pt x="6883" y="19273"/>
                        <a:pt x="6902" y="19273"/>
                      </a:cubicBezTo>
                      <a:cubicBezTo>
                        <a:pt x="6912" y="19273"/>
                        <a:pt x="6921" y="19273"/>
                        <a:pt x="6931" y="19274"/>
                      </a:cubicBezTo>
                      <a:cubicBezTo>
                        <a:pt x="8222" y="19440"/>
                        <a:pt x="9639" y="19523"/>
                        <a:pt x="11204" y="19523"/>
                      </a:cubicBezTo>
                      <a:cubicBezTo>
                        <a:pt x="12572" y="19523"/>
                        <a:pt x="14054" y="19460"/>
                        <a:pt x="15666" y="19334"/>
                      </a:cubicBezTo>
                      <a:cubicBezTo>
                        <a:pt x="15756" y="19327"/>
                        <a:pt x="15895" y="19316"/>
                        <a:pt x="16006" y="19316"/>
                      </a:cubicBezTo>
                      <a:cubicBezTo>
                        <a:pt x="16067" y="19316"/>
                        <a:pt x="16120" y="19319"/>
                        <a:pt x="16151" y="19328"/>
                      </a:cubicBezTo>
                      <a:cubicBezTo>
                        <a:pt x="16244" y="19355"/>
                        <a:pt x="16290" y="19472"/>
                        <a:pt x="16310" y="19522"/>
                      </a:cubicBezTo>
                      <a:cubicBezTo>
                        <a:pt x="16530" y="20077"/>
                        <a:pt x="16707" y="20644"/>
                        <a:pt x="16836" y="21206"/>
                      </a:cubicBezTo>
                      <a:cubicBezTo>
                        <a:pt x="16868" y="21350"/>
                        <a:pt x="17071" y="21477"/>
                        <a:pt x="17373" y="21542"/>
                      </a:cubicBezTo>
                      <a:cubicBezTo>
                        <a:pt x="17513" y="21573"/>
                        <a:pt x="17664" y="21588"/>
                        <a:pt x="17813" y="21588"/>
                      </a:cubicBezTo>
                      <a:cubicBezTo>
                        <a:pt x="17976" y="21588"/>
                        <a:pt x="18137" y="21570"/>
                        <a:pt x="18282" y="21534"/>
                      </a:cubicBezTo>
                      <a:cubicBezTo>
                        <a:pt x="18575" y="21462"/>
                        <a:pt x="18821" y="21352"/>
                        <a:pt x="18975" y="21222"/>
                      </a:cubicBezTo>
                      <a:cubicBezTo>
                        <a:pt x="19249" y="20991"/>
                        <a:pt x="19258" y="20742"/>
                        <a:pt x="19243" y="20505"/>
                      </a:cubicBezTo>
                      <a:cubicBezTo>
                        <a:pt x="19232" y="20345"/>
                        <a:pt x="19214" y="20184"/>
                        <a:pt x="19196" y="20022"/>
                      </a:cubicBezTo>
                      <a:cubicBezTo>
                        <a:pt x="19127" y="19426"/>
                        <a:pt x="19062" y="18862"/>
                        <a:pt x="19400" y="18321"/>
                      </a:cubicBezTo>
                      <a:cubicBezTo>
                        <a:pt x="19560" y="18063"/>
                        <a:pt x="19820" y="17801"/>
                        <a:pt x="20071" y="17547"/>
                      </a:cubicBezTo>
                      <a:cubicBezTo>
                        <a:pt x="20765" y="16847"/>
                        <a:pt x="21482" y="16123"/>
                        <a:pt x="20458" y="15309"/>
                      </a:cubicBezTo>
                      <a:cubicBezTo>
                        <a:pt x="20084" y="15012"/>
                        <a:pt x="19500" y="14751"/>
                        <a:pt x="18768" y="14555"/>
                      </a:cubicBezTo>
                      <a:cubicBezTo>
                        <a:pt x="16858" y="14042"/>
                        <a:pt x="14615" y="14035"/>
                        <a:pt x="12638" y="14028"/>
                      </a:cubicBezTo>
                      <a:lnTo>
                        <a:pt x="6670" y="14009"/>
                      </a:lnTo>
                      <a:cubicBezTo>
                        <a:pt x="6047" y="14007"/>
                        <a:pt x="5500" y="13996"/>
                        <a:pt x="5125" y="13877"/>
                      </a:cubicBezTo>
                      <a:cubicBezTo>
                        <a:pt x="4527" y="13688"/>
                        <a:pt x="4502" y="13277"/>
                        <a:pt x="4564" y="12861"/>
                      </a:cubicBezTo>
                      <a:cubicBezTo>
                        <a:pt x="5284" y="8003"/>
                        <a:pt x="5070" y="3971"/>
                        <a:pt x="3889" y="172"/>
                      </a:cubicBezTo>
                      <a:cubicBezTo>
                        <a:pt x="3857" y="72"/>
                        <a:pt x="3657" y="0"/>
                        <a:pt x="342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0" name="Google Shape;1248;p41"/>
                <p:cNvSpPr/>
                <p:nvPr/>
              </p:nvSpPr>
              <p:spPr>
                <a:xfrm flipH="1">
                  <a:off x="646649" y="3979093"/>
                  <a:ext cx="169968" cy="442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6" h="21600" fill="norm" stroke="1" extrusionOk="0">
                      <a:moveTo>
                        <a:pt x="17861" y="0"/>
                      </a:moveTo>
                      <a:cubicBezTo>
                        <a:pt x="15843" y="1"/>
                        <a:pt x="14210" y="631"/>
                        <a:pt x="14210" y="1410"/>
                      </a:cubicBezTo>
                      <a:lnTo>
                        <a:pt x="14227" y="16903"/>
                      </a:lnTo>
                      <a:cubicBezTo>
                        <a:pt x="14227" y="17235"/>
                        <a:pt x="14234" y="17580"/>
                        <a:pt x="14096" y="17840"/>
                      </a:cubicBezTo>
                      <a:cubicBezTo>
                        <a:pt x="13818" y="18363"/>
                        <a:pt x="12851" y="18679"/>
                        <a:pt x="12065" y="18750"/>
                      </a:cubicBezTo>
                      <a:cubicBezTo>
                        <a:pt x="11811" y="18774"/>
                        <a:pt x="11536" y="18783"/>
                        <a:pt x="11248" y="18783"/>
                      </a:cubicBezTo>
                      <a:cubicBezTo>
                        <a:pt x="10150" y="18783"/>
                        <a:pt x="8832" y="18636"/>
                        <a:pt x="7545" y="18494"/>
                      </a:cubicBezTo>
                      <a:lnTo>
                        <a:pt x="7315" y="18467"/>
                      </a:lnTo>
                      <a:cubicBezTo>
                        <a:pt x="7305" y="18357"/>
                        <a:pt x="7315" y="18218"/>
                        <a:pt x="7322" y="18139"/>
                      </a:cubicBezTo>
                      <a:lnTo>
                        <a:pt x="8554" y="2449"/>
                      </a:lnTo>
                      <a:cubicBezTo>
                        <a:pt x="8616" y="1672"/>
                        <a:pt x="7030" y="1022"/>
                        <a:pt x="5012" y="1000"/>
                      </a:cubicBezTo>
                      <a:cubicBezTo>
                        <a:pt x="3005" y="1005"/>
                        <a:pt x="1309" y="1587"/>
                        <a:pt x="1248" y="2366"/>
                      </a:cubicBezTo>
                      <a:lnTo>
                        <a:pt x="16" y="18054"/>
                      </a:lnTo>
                      <a:cubicBezTo>
                        <a:pt x="-15" y="18460"/>
                        <a:pt x="-60" y="19071"/>
                        <a:pt x="578" y="19665"/>
                      </a:cubicBezTo>
                      <a:cubicBezTo>
                        <a:pt x="1783" y="20785"/>
                        <a:pt x="4501" y="21087"/>
                        <a:pt x="5524" y="21202"/>
                      </a:cubicBezTo>
                      <a:cubicBezTo>
                        <a:pt x="7181" y="21384"/>
                        <a:pt x="9134" y="21600"/>
                        <a:pt x="11251" y="21600"/>
                      </a:cubicBezTo>
                      <a:cubicBezTo>
                        <a:pt x="11269" y="21600"/>
                        <a:pt x="11286" y="21600"/>
                        <a:pt x="11299" y="21600"/>
                      </a:cubicBezTo>
                      <a:cubicBezTo>
                        <a:pt x="12120" y="21600"/>
                        <a:pt x="12936" y="21564"/>
                        <a:pt x="13739" y="21492"/>
                      </a:cubicBezTo>
                      <a:cubicBezTo>
                        <a:pt x="17494" y="21152"/>
                        <a:pt x="20445" y="19938"/>
                        <a:pt x="21259" y="18400"/>
                      </a:cubicBezTo>
                      <a:cubicBezTo>
                        <a:pt x="21540" y="17859"/>
                        <a:pt x="21537" y="17326"/>
                        <a:pt x="21537" y="16899"/>
                      </a:cubicBezTo>
                      <a:lnTo>
                        <a:pt x="21519" y="1408"/>
                      </a:lnTo>
                      <a:cubicBezTo>
                        <a:pt x="21516" y="629"/>
                        <a:pt x="19879" y="0"/>
                        <a:pt x="178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1" name="Google Shape;1249;p41"/>
                <p:cNvSpPr/>
                <p:nvPr/>
              </p:nvSpPr>
              <p:spPr>
                <a:xfrm flipH="1">
                  <a:off x="644789" y="3153092"/>
                  <a:ext cx="675331" cy="3277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916" y="0"/>
                      </a:moveTo>
                      <a:cubicBezTo>
                        <a:pt x="414" y="0"/>
                        <a:pt x="5" y="841"/>
                        <a:pt x="0" y="1883"/>
                      </a:cubicBezTo>
                      <a:cubicBezTo>
                        <a:pt x="-20" y="6220"/>
                        <a:pt x="977" y="10638"/>
                        <a:pt x="2734" y="14006"/>
                      </a:cubicBezTo>
                      <a:cubicBezTo>
                        <a:pt x="5308" y="18933"/>
                        <a:pt x="8386" y="21600"/>
                        <a:pt x="11329" y="21600"/>
                      </a:cubicBezTo>
                      <a:cubicBezTo>
                        <a:pt x="11333" y="21600"/>
                        <a:pt x="11337" y="21600"/>
                        <a:pt x="11340" y="21600"/>
                      </a:cubicBezTo>
                      <a:cubicBezTo>
                        <a:pt x="12151" y="21600"/>
                        <a:pt x="12958" y="21389"/>
                        <a:pt x="13743" y="20970"/>
                      </a:cubicBezTo>
                      <a:cubicBezTo>
                        <a:pt x="16211" y="19640"/>
                        <a:pt x="19543" y="15587"/>
                        <a:pt x="21410" y="3811"/>
                      </a:cubicBezTo>
                      <a:cubicBezTo>
                        <a:pt x="21580" y="2804"/>
                        <a:pt x="21319" y="1703"/>
                        <a:pt x="20831" y="1371"/>
                      </a:cubicBezTo>
                      <a:cubicBezTo>
                        <a:pt x="20736" y="1306"/>
                        <a:pt x="20639" y="1276"/>
                        <a:pt x="20544" y="1276"/>
                      </a:cubicBezTo>
                      <a:cubicBezTo>
                        <a:pt x="20152" y="1276"/>
                        <a:pt x="19788" y="1803"/>
                        <a:pt x="19667" y="2625"/>
                      </a:cubicBezTo>
                      <a:cubicBezTo>
                        <a:pt x="18396" y="10655"/>
                        <a:pt x="16189" y="15726"/>
                        <a:pt x="13283" y="17290"/>
                      </a:cubicBezTo>
                      <a:cubicBezTo>
                        <a:pt x="12648" y="17632"/>
                        <a:pt x="11992" y="17800"/>
                        <a:pt x="11324" y="17800"/>
                      </a:cubicBezTo>
                      <a:cubicBezTo>
                        <a:pt x="8842" y="17800"/>
                        <a:pt x="6208" y="15482"/>
                        <a:pt x="3978" y="11212"/>
                      </a:cubicBezTo>
                      <a:cubicBezTo>
                        <a:pt x="2600" y="8573"/>
                        <a:pt x="1818" y="5187"/>
                        <a:pt x="1833" y="1920"/>
                      </a:cubicBezTo>
                      <a:cubicBezTo>
                        <a:pt x="1838" y="871"/>
                        <a:pt x="1431" y="11"/>
                        <a:pt x="9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2" name="Google Shape;1250;p41"/>
                <p:cNvSpPr/>
                <p:nvPr/>
              </p:nvSpPr>
              <p:spPr>
                <a:xfrm flipH="1">
                  <a:off x="616584" y="3716182"/>
                  <a:ext cx="616939" cy="30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3375" y="0"/>
                      </a:moveTo>
                      <a:cubicBezTo>
                        <a:pt x="7592" y="0"/>
                        <a:pt x="2064" y="7765"/>
                        <a:pt x="61" y="18873"/>
                      </a:cubicBezTo>
                      <a:cubicBezTo>
                        <a:pt x="-177" y="20196"/>
                        <a:pt x="304" y="21600"/>
                        <a:pt x="996" y="21600"/>
                      </a:cubicBezTo>
                      <a:cubicBezTo>
                        <a:pt x="1413" y="21600"/>
                        <a:pt x="1785" y="21071"/>
                        <a:pt x="1930" y="20271"/>
                      </a:cubicBezTo>
                      <a:cubicBezTo>
                        <a:pt x="3630" y="10849"/>
                        <a:pt x="8513" y="4062"/>
                        <a:pt x="13432" y="4062"/>
                      </a:cubicBezTo>
                      <a:cubicBezTo>
                        <a:pt x="13601" y="4062"/>
                        <a:pt x="13770" y="4070"/>
                        <a:pt x="13939" y="4087"/>
                      </a:cubicBezTo>
                      <a:cubicBezTo>
                        <a:pt x="15322" y="4228"/>
                        <a:pt x="16354" y="4920"/>
                        <a:pt x="17008" y="6142"/>
                      </a:cubicBezTo>
                      <a:cubicBezTo>
                        <a:pt x="17934" y="7870"/>
                        <a:pt x="18197" y="10704"/>
                        <a:pt x="18476" y="13700"/>
                      </a:cubicBezTo>
                      <a:cubicBezTo>
                        <a:pt x="18682" y="15919"/>
                        <a:pt x="18895" y="18214"/>
                        <a:pt x="19389" y="20343"/>
                      </a:cubicBezTo>
                      <a:cubicBezTo>
                        <a:pt x="19558" y="21076"/>
                        <a:pt x="19916" y="21505"/>
                        <a:pt x="20289" y="21505"/>
                      </a:cubicBezTo>
                      <a:cubicBezTo>
                        <a:pt x="20431" y="21505"/>
                        <a:pt x="20575" y="21442"/>
                        <a:pt x="20713" y="21309"/>
                      </a:cubicBezTo>
                      <a:cubicBezTo>
                        <a:pt x="21210" y="20832"/>
                        <a:pt x="21423" y="19623"/>
                        <a:pt x="21188" y="18610"/>
                      </a:cubicBezTo>
                      <a:cubicBezTo>
                        <a:pt x="20803" y="16949"/>
                        <a:pt x="20622" y="15004"/>
                        <a:pt x="20432" y="12944"/>
                      </a:cubicBezTo>
                      <a:cubicBezTo>
                        <a:pt x="20105" y="9428"/>
                        <a:pt x="19766" y="5792"/>
                        <a:pt x="18353" y="3150"/>
                      </a:cubicBezTo>
                      <a:cubicBezTo>
                        <a:pt x="17349" y="1274"/>
                        <a:pt x="15897" y="227"/>
                        <a:pt x="14039" y="34"/>
                      </a:cubicBezTo>
                      <a:cubicBezTo>
                        <a:pt x="13818" y="11"/>
                        <a:pt x="13596" y="0"/>
                        <a:pt x="133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3" name="Google Shape;1251;p41"/>
                <p:cNvSpPr/>
                <p:nvPr/>
              </p:nvSpPr>
              <p:spPr>
                <a:xfrm flipH="1">
                  <a:off x="389992" y="3283992"/>
                  <a:ext cx="228941" cy="443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1" h="21600" fill="norm" stroke="1" extrusionOk="0">
                      <a:moveTo>
                        <a:pt x="13562" y="0"/>
                      </a:moveTo>
                      <a:cubicBezTo>
                        <a:pt x="13212" y="0"/>
                        <a:pt x="12860" y="38"/>
                        <a:pt x="12520" y="119"/>
                      </a:cubicBezTo>
                      <a:cubicBezTo>
                        <a:pt x="4342" y="2030"/>
                        <a:pt x="-975" y="7085"/>
                        <a:pt x="150" y="11879"/>
                      </a:cubicBezTo>
                      <a:cubicBezTo>
                        <a:pt x="1272" y="16674"/>
                        <a:pt x="8750" y="20844"/>
                        <a:pt x="17548" y="21584"/>
                      </a:cubicBezTo>
                      <a:cubicBezTo>
                        <a:pt x="17679" y="21595"/>
                        <a:pt x="17812" y="21600"/>
                        <a:pt x="17946" y="21600"/>
                      </a:cubicBezTo>
                      <a:lnTo>
                        <a:pt x="17948" y="21600"/>
                      </a:lnTo>
                      <a:cubicBezTo>
                        <a:pt x="19296" y="21599"/>
                        <a:pt x="20419" y="21034"/>
                        <a:pt x="20523" y="20301"/>
                      </a:cubicBezTo>
                      <a:cubicBezTo>
                        <a:pt x="20625" y="19570"/>
                        <a:pt x="19673" y="18919"/>
                        <a:pt x="18337" y="18807"/>
                      </a:cubicBezTo>
                      <a:cubicBezTo>
                        <a:pt x="11738" y="18253"/>
                        <a:pt x="6122" y="15122"/>
                        <a:pt x="5282" y="11525"/>
                      </a:cubicBezTo>
                      <a:cubicBezTo>
                        <a:pt x="4441" y="7928"/>
                        <a:pt x="8430" y="4133"/>
                        <a:pt x="14565" y="2700"/>
                      </a:cubicBezTo>
                      <a:cubicBezTo>
                        <a:pt x="15889" y="2398"/>
                        <a:pt x="16506" y="1567"/>
                        <a:pt x="15937" y="851"/>
                      </a:cubicBezTo>
                      <a:cubicBezTo>
                        <a:pt x="15517" y="318"/>
                        <a:pt x="14563" y="0"/>
                        <a:pt x="135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4" name="Google Shape;1252;p41"/>
                <p:cNvSpPr/>
                <p:nvPr/>
              </p:nvSpPr>
              <p:spPr>
                <a:xfrm flipH="1">
                  <a:off x="1207651" y="3450075"/>
                  <a:ext cx="384220" cy="3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2" h="21600" fill="norm" stroke="1" extrusionOk="0">
                      <a:moveTo>
                        <a:pt x="10163" y="3699"/>
                      </a:moveTo>
                      <a:cubicBezTo>
                        <a:pt x="10876" y="3699"/>
                        <a:pt x="11576" y="3852"/>
                        <a:pt x="12222" y="4171"/>
                      </a:cubicBezTo>
                      <a:cubicBezTo>
                        <a:pt x="14441" y="5325"/>
                        <a:pt x="15963" y="7171"/>
                        <a:pt x="16747" y="9660"/>
                      </a:cubicBezTo>
                      <a:cubicBezTo>
                        <a:pt x="17619" y="12436"/>
                        <a:pt x="17250" y="14943"/>
                        <a:pt x="17016" y="15543"/>
                      </a:cubicBezTo>
                      <a:cubicBezTo>
                        <a:pt x="16605" y="16600"/>
                        <a:pt x="15554" y="17443"/>
                        <a:pt x="14273" y="17743"/>
                      </a:cubicBezTo>
                      <a:cubicBezTo>
                        <a:pt x="13781" y="17859"/>
                        <a:pt x="13269" y="17905"/>
                        <a:pt x="12747" y="17905"/>
                      </a:cubicBezTo>
                      <a:cubicBezTo>
                        <a:pt x="11820" y="17905"/>
                        <a:pt x="10862" y="17764"/>
                        <a:pt x="9923" y="17624"/>
                      </a:cubicBezTo>
                      <a:cubicBezTo>
                        <a:pt x="7499" y="17270"/>
                        <a:pt x="5030" y="16758"/>
                        <a:pt x="3808" y="14842"/>
                      </a:cubicBezTo>
                      <a:cubicBezTo>
                        <a:pt x="2435" y="12693"/>
                        <a:pt x="3106" y="9317"/>
                        <a:pt x="4433" y="7233"/>
                      </a:cubicBezTo>
                      <a:cubicBezTo>
                        <a:pt x="5855" y="5000"/>
                        <a:pt x="8076" y="3699"/>
                        <a:pt x="10163" y="3699"/>
                      </a:cubicBezTo>
                      <a:close/>
                      <a:moveTo>
                        <a:pt x="10150" y="0"/>
                      </a:moveTo>
                      <a:cubicBezTo>
                        <a:pt x="7134" y="0"/>
                        <a:pt x="4034" y="1804"/>
                        <a:pt x="2011" y="4976"/>
                      </a:cubicBezTo>
                      <a:cubicBezTo>
                        <a:pt x="-63" y="8234"/>
                        <a:pt x="-944" y="13446"/>
                        <a:pt x="1389" y="17101"/>
                      </a:cubicBezTo>
                      <a:cubicBezTo>
                        <a:pt x="3495" y="20399"/>
                        <a:pt x="7288" y="20960"/>
                        <a:pt x="9555" y="21295"/>
                      </a:cubicBezTo>
                      <a:cubicBezTo>
                        <a:pt x="10552" y="21440"/>
                        <a:pt x="11634" y="21600"/>
                        <a:pt x="12747" y="21600"/>
                      </a:cubicBezTo>
                      <a:cubicBezTo>
                        <a:pt x="13441" y="21600"/>
                        <a:pt x="14150" y="21538"/>
                        <a:pt x="14856" y="21371"/>
                      </a:cubicBezTo>
                      <a:cubicBezTo>
                        <a:pt x="17110" y="20844"/>
                        <a:pt x="18949" y="19253"/>
                        <a:pt x="19781" y="17119"/>
                      </a:cubicBezTo>
                      <a:cubicBezTo>
                        <a:pt x="20488" y="15297"/>
                        <a:pt x="20656" y="11700"/>
                        <a:pt x="19603" y="8347"/>
                      </a:cubicBezTo>
                      <a:cubicBezTo>
                        <a:pt x="18528" y="4927"/>
                        <a:pt x="16387" y="2309"/>
                        <a:pt x="13412" y="769"/>
                      </a:cubicBezTo>
                      <a:lnTo>
                        <a:pt x="13392" y="758"/>
                      </a:lnTo>
                      <a:cubicBezTo>
                        <a:pt x="12362" y="246"/>
                        <a:pt x="11262" y="0"/>
                        <a:pt x="101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5" name="Google Shape;1253;p41"/>
                <p:cNvSpPr/>
                <p:nvPr/>
              </p:nvSpPr>
              <p:spPr>
                <a:xfrm flipH="1">
                  <a:off x="1562833" y="3077688"/>
                  <a:ext cx="220842" cy="436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3" h="21600" fill="norm" stroke="1" extrusionOk="0">
                      <a:moveTo>
                        <a:pt x="5542" y="0"/>
                      </a:moveTo>
                      <a:cubicBezTo>
                        <a:pt x="4833" y="0"/>
                        <a:pt x="4128" y="154"/>
                        <a:pt x="3609" y="459"/>
                      </a:cubicBezTo>
                      <a:cubicBezTo>
                        <a:pt x="2625" y="1039"/>
                        <a:pt x="2694" y="1940"/>
                        <a:pt x="3762" y="2474"/>
                      </a:cubicBezTo>
                      <a:cubicBezTo>
                        <a:pt x="8782" y="4979"/>
                        <a:pt x="15754" y="10097"/>
                        <a:pt x="14780" y="13121"/>
                      </a:cubicBezTo>
                      <a:cubicBezTo>
                        <a:pt x="13778" y="16238"/>
                        <a:pt x="8511" y="18747"/>
                        <a:pt x="3138" y="18747"/>
                      </a:cubicBezTo>
                      <a:cubicBezTo>
                        <a:pt x="3010" y="18747"/>
                        <a:pt x="2881" y="18746"/>
                        <a:pt x="2753" y="18743"/>
                      </a:cubicBezTo>
                      <a:cubicBezTo>
                        <a:pt x="2696" y="18740"/>
                        <a:pt x="2639" y="18740"/>
                        <a:pt x="2585" y="18740"/>
                      </a:cubicBezTo>
                      <a:cubicBezTo>
                        <a:pt x="1213" y="18740"/>
                        <a:pt x="70" y="19343"/>
                        <a:pt x="4" y="20098"/>
                      </a:cubicBezTo>
                      <a:cubicBezTo>
                        <a:pt x="-68" y="20885"/>
                        <a:pt x="1050" y="21552"/>
                        <a:pt x="2501" y="21591"/>
                      </a:cubicBezTo>
                      <a:cubicBezTo>
                        <a:pt x="2736" y="21597"/>
                        <a:pt x="2963" y="21600"/>
                        <a:pt x="3197" y="21600"/>
                      </a:cubicBezTo>
                      <a:cubicBezTo>
                        <a:pt x="11085" y="21600"/>
                        <a:pt x="18519" y="18095"/>
                        <a:pt x="19960" y="13613"/>
                      </a:cubicBezTo>
                      <a:cubicBezTo>
                        <a:pt x="21532" y="8718"/>
                        <a:pt x="11374" y="2398"/>
                        <a:pt x="7324" y="376"/>
                      </a:cubicBezTo>
                      <a:cubicBezTo>
                        <a:pt x="6818" y="125"/>
                        <a:pt x="6179" y="0"/>
                        <a:pt x="55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6" name="Google Shape;1254;p41"/>
                <p:cNvSpPr/>
                <p:nvPr/>
              </p:nvSpPr>
              <p:spPr>
                <a:xfrm flipH="1">
                  <a:off x="1478344" y="2333888"/>
                  <a:ext cx="179434" cy="3698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17193" y="0"/>
                      </a:moveTo>
                      <a:cubicBezTo>
                        <a:pt x="16893" y="0"/>
                        <a:pt x="16587" y="21"/>
                        <a:pt x="16284" y="65"/>
                      </a:cubicBezTo>
                      <a:cubicBezTo>
                        <a:pt x="7568" y="1344"/>
                        <a:pt x="909" y="5460"/>
                        <a:pt x="87" y="10080"/>
                      </a:cubicBezTo>
                      <a:cubicBezTo>
                        <a:pt x="-736" y="14697"/>
                        <a:pt x="4358" y="19362"/>
                        <a:pt x="12483" y="21424"/>
                      </a:cubicBezTo>
                      <a:cubicBezTo>
                        <a:pt x="12937" y="21540"/>
                        <a:pt x="13435" y="21600"/>
                        <a:pt x="13945" y="21600"/>
                      </a:cubicBezTo>
                      <a:lnTo>
                        <a:pt x="13945" y="21598"/>
                      </a:lnTo>
                      <a:cubicBezTo>
                        <a:pt x="13949" y="21598"/>
                        <a:pt x="13952" y="21598"/>
                        <a:pt x="13952" y="21598"/>
                      </a:cubicBezTo>
                      <a:cubicBezTo>
                        <a:pt x="15479" y="21598"/>
                        <a:pt x="16803" y="21061"/>
                        <a:pt x="17156" y="20301"/>
                      </a:cubicBezTo>
                      <a:cubicBezTo>
                        <a:pt x="17502" y="19539"/>
                        <a:pt x="16782" y="18754"/>
                        <a:pt x="15411" y="18407"/>
                      </a:cubicBezTo>
                      <a:cubicBezTo>
                        <a:pt x="9761" y="16972"/>
                        <a:pt x="6074" y="13598"/>
                        <a:pt x="6646" y="10384"/>
                      </a:cubicBezTo>
                      <a:cubicBezTo>
                        <a:pt x="7222" y="7172"/>
                        <a:pt x="12037" y="4195"/>
                        <a:pt x="18102" y="3306"/>
                      </a:cubicBezTo>
                      <a:cubicBezTo>
                        <a:pt x="19850" y="3048"/>
                        <a:pt x="20864" y="2115"/>
                        <a:pt x="20360" y="1221"/>
                      </a:cubicBezTo>
                      <a:cubicBezTo>
                        <a:pt x="19945" y="481"/>
                        <a:pt x="18625" y="0"/>
                        <a:pt x="1719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7" name="Google Shape;1255;p41"/>
                <p:cNvSpPr/>
                <p:nvPr/>
              </p:nvSpPr>
              <p:spPr>
                <a:xfrm flipH="1">
                  <a:off x="1506265" y="1755900"/>
                  <a:ext cx="170005" cy="2825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1" h="21600" fill="norm" stroke="1" extrusionOk="0">
                      <a:moveTo>
                        <a:pt x="9671" y="4889"/>
                      </a:moveTo>
                      <a:lnTo>
                        <a:pt x="9671" y="4891"/>
                      </a:lnTo>
                      <a:cubicBezTo>
                        <a:pt x="11373" y="7106"/>
                        <a:pt x="13015" y="9384"/>
                        <a:pt x="13268" y="11701"/>
                      </a:cubicBezTo>
                      <a:cubicBezTo>
                        <a:pt x="13476" y="13606"/>
                        <a:pt x="12418" y="16070"/>
                        <a:pt x="9597" y="16985"/>
                      </a:cubicBezTo>
                      <a:cubicBezTo>
                        <a:pt x="9065" y="17155"/>
                        <a:pt x="8527" y="17196"/>
                        <a:pt x="8254" y="17196"/>
                      </a:cubicBezTo>
                      <a:cubicBezTo>
                        <a:pt x="8174" y="17196"/>
                        <a:pt x="8119" y="17192"/>
                        <a:pt x="8091" y="17188"/>
                      </a:cubicBezTo>
                      <a:cubicBezTo>
                        <a:pt x="8039" y="17142"/>
                        <a:pt x="7924" y="17005"/>
                        <a:pt x="7725" y="16548"/>
                      </a:cubicBezTo>
                      <a:cubicBezTo>
                        <a:pt x="6065" y="12717"/>
                        <a:pt x="6796" y="8415"/>
                        <a:pt x="9671" y="4889"/>
                      </a:cubicBezTo>
                      <a:close/>
                      <a:moveTo>
                        <a:pt x="9934" y="0"/>
                      </a:moveTo>
                      <a:cubicBezTo>
                        <a:pt x="8581" y="0"/>
                        <a:pt x="6789" y="321"/>
                        <a:pt x="4895" y="1545"/>
                      </a:cubicBezTo>
                      <a:lnTo>
                        <a:pt x="4369" y="1975"/>
                      </a:lnTo>
                      <a:cubicBezTo>
                        <a:pt x="28" y="6700"/>
                        <a:pt x="-1145" y="12448"/>
                        <a:pt x="1150" y="17738"/>
                      </a:cubicBezTo>
                      <a:cubicBezTo>
                        <a:pt x="1487" y="18502"/>
                        <a:pt x="1968" y="19389"/>
                        <a:pt x="3026" y="20144"/>
                      </a:cubicBezTo>
                      <a:cubicBezTo>
                        <a:pt x="4484" y="21182"/>
                        <a:pt x="6414" y="21600"/>
                        <a:pt x="8341" y="21600"/>
                      </a:cubicBezTo>
                      <a:cubicBezTo>
                        <a:pt x="9860" y="21600"/>
                        <a:pt x="11376" y="21343"/>
                        <a:pt x="12656" y="20925"/>
                      </a:cubicBezTo>
                      <a:cubicBezTo>
                        <a:pt x="18307" y="19090"/>
                        <a:pt x="20455" y="14813"/>
                        <a:pt x="20080" y="11386"/>
                      </a:cubicBezTo>
                      <a:cubicBezTo>
                        <a:pt x="19708" y="8003"/>
                        <a:pt x="17394" y="5007"/>
                        <a:pt x="15352" y="2363"/>
                      </a:cubicBezTo>
                      <a:cubicBezTo>
                        <a:pt x="14367" y="1089"/>
                        <a:pt x="12710" y="246"/>
                        <a:pt x="10806" y="46"/>
                      </a:cubicBezTo>
                      <a:cubicBezTo>
                        <a:pt x="10540" y="19"/>
                        <a:pt x="10251" y="0"/>
                        <a:pt x="99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8" name="Google Shape;1256;p41"/>
                <p:cNvSpPr/>
                <p:nvPr/>
              </p:nvSpPr>
              <p:spPr>
                <a:xfrm flipH="1">
                  <a:off x="1516406" y="1010042"/>
                  <a:ext cx="169293" cy="350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2" h="21600" fill="norm" stroke="1" extrusionOk="0">
                      <a:moveTo>
                        <a:pt x="17287" y="0"/>
                      </a:moveTo>
                      <a:cubicBezTo>
                        <a:pt x="16894" y="0"/>
                        <a:pt x="16497" y="33"/>
                        <a:pt x="16107" y="104"/>
                      </a:cubicBezTo>
                      <a:cubicBezTo>
                        <a:pt x="7732" y="1577"/>
                        <a:pt x="-320" y="8816"/>
                        <a:pt x="10" y="12940"/>
                      </a:cubicBezTo>
                      <a:cubicBezTo>
                        <a:pt x="323" y="16833"/>
                        <a:pt x="6139" y="21249"/>
                        <a:pt x="14991" y="21597"/>
                      </a:cubicBezTo>
                      <a:cubicBezTo>
                        <a:pt x="15084" y="21598"/>
                        <a:pt x="15174" y="21600"/>
                        <a:pt x="15268" y="21600"/>
                      </a:cubicBezTo>
                      <a:cubicBezTo>
                        <a:pt x="17174" y="21598"/>
                        <a:pt x="18734" y="20845"/>
                        <a:pt x="18810" y="19888"/>
                      </a:cubicBezTo>
                      <a:cubicBezTo>
                        <a:pt x="18884" y="18934"/>
                        <a:pt x="17437" y="18122"/>
                        <a:pt x="15538" y="18047"/>
                      </a:cubicBezTo>
                      <a:cubicBezTo>
                        <a:pt x="10728" y="17860"/>
                        <a:pt x="7295" y="15183"/>
                        <a:pt x="7102" y="12798"/>
                      </a:cubicBezTo>
                      <a:cubicBezTo>
                        <a:pt x="6886" y="10114"/>
                        <a:pt x="13305" y="4366"/>
                        <a:pt x="18460" y="3459"/>
                      </a:cubicBezTo>
                      <a:cubicBezTo>
                        <a:pt x="20307" y="3133"/>
                        <a:pt x="21280" y="2118"/>
                        <a:pt x="20630" y="1193"/>
                      </a:cubicBezTo>
                      <a:cubicBezTo>
                        <a:pt x="20120" y="461"/>
                        <a:pt x="18747" y="0"/>
                        <a:pt x="17287" y="0"/>
                      </a:cubicBezTo>
                      <a:close/>
                      <a:moveTo>
                        <a:pt x="15268" y="21600"/>
                      </a:moveTo>
                      <a:cubicBezTo>
                        <a:pt x="15268" y="21600"/>
                        <a:pt x="15264" y="21600"/>
                        <a:pt x="15264" y="21600"/>
                      </a:cubicBezTo>
                      <a:lnTo>
                        <a:pt x="15268" y="21600"/>
                      </a:lnTo>
                      <a:cubicBezTo>
                        <a:pt x="15268" y="21600"/>
                        <a:pt x="15268" y="21600"/>
                        <a:pt x="15268" y="216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9" name="Google Shape;1257;p41"/>
                <p:cNvSpPr/>
                <p:nvPr/>
              </p:nvSpPr>
              <p:spPr>
                <a:xfrm flipH="1">
                  <a:off x="-1" y="2422374"/>
                  <a:ext cx="401066" cy="9332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fill="norm" stroke="1" extrusionOk="0">
                      <a:moveTo>
                        <a:pt x="15682" y="1335"/>
                      </a:moveTo>
                      <a:cubicBezTo>
                        <a:pt x="16089" y="1335"/>
                        <a:pt x="16565" y="1375"/>
                        <a:pt x="16973" y="1515"/>
                      </a:cubicBezTo>
                      <a:cubicBezTo>
                        <a:pt x="17506" y="1697"/>
                        <a:pt x="17868" y="2007"/>
                        <a:pt x="18070" y="2454"/>
                      </a:cubicBezTo>
                      <a:cubicBezTo>
                        <a:pt x="18005" y="2385"/>
                        <a:pt x="17924" y="2319"/>
                        <a:pt x="17832" y="2256"/>
                      </a:cubicBezTo>
                      <a:cubicBezTo>
                        <a:pt x="17362" y="1945"/>
                        <a:pt x="16787" y="1743"/>
                        <a:pt x="16124" y="1655"/>
                      </a:cubicBezTo>
                      <a:cubicBezTo>
                        <a:pt x="15866" y="1621"/>
                        <a:pt x="15609" y="1604"/>
                        <a:pt x="15356" y="1604"/>
                      </a:cubicBezTo>
                      <a:cubicBezTo>
                        <a:pt x="14135" y="1604"/>
                        <a:pt x="12983" y="1989"/>
                        <a:pt x="12174" y="2689"/>
                      </a:cubicBezTo>
                      <a:cubicBezTo>
                        <a:pt x="12162" y="2699"/>
                        <a:pt x="12152" y="2708"/>
                        <a:pt x="12140" y="2718"/>
                      </a:cubicBezTo>
                      <a:cubicBezTo>
                        <a:pt x="12299" y="2437"/>
                        <a:pt x="12563" y="2165"/>
                        <a:pt x="12976" y="1925"/>
                      </a:cubicBezTo>
                      <a:cubicBezTo>
                        <a:pt x="13508" y="1618"/>
                        <a:pt x="14400" y="1395"/>
                        <a:pt x="15302" y="1345"/>
                      </a:cubicBezTo>
                      <a:cubicBezTo>
                        <a:pt x="15428" y="1338"/>
                        <a:pt x="15553" y="1335"/>
                        <a:pt x="15680" y="1335"/>
                      </a:cubicBezTo>
                      <a:close/>
                      <a:moveTo>
                        <a:pt x="15300" y="3023"/>
                      </a:moveTo>
                      <a:cubicBezTo>
                        <a:pt x="15811" y="3589"/>
                        <a:pt x="14621" y="5797"/>
                        <a:pt x="13489" y="6635"/>
                      </a:cubicBezTo>
                      <a:cubicBezTo>
                        <a:pt x="13331" y="6377"/>
                        <a:pt x="13159" y="6123"/>
                        <a:pt x="12992" y="5875"/>
                      </a:cubicBezTo>
                      <a:cubicBezTo>
                        <a:pt x="12937" y="5794"/>
                        <a:pt x="12883" y="5715"/>
                        <a:pt x="12832" y="5636"/>
                      </a:cubicBezTo>
                      <a:cubicBezTo>
                        <a:pt x="13178" y="4848"/>
                        <a:pt x="14033" y="4053"/>
                        <a:pt x="14916" y="3290"/>
                      </a:cubicBezTo>
                      <a:cubicBezTo>
                        <a:pt x="15059" y="3168"/>
                        <a:pt x="15191" y="3081"/>
                        <a:pt x="15300" y="3023"/>
                      </a:cubicBezTo>
                      <a:close/>
                      <a:moveTo>
                        <a:pt x="17670" y="5619"/>
                      </a:moveTo>
                      <a:cubicBezTo>
                        <a:pt x="17600" y="5737"/>
                        <a:pt x="17525" y="5855"/>
                        <a:pt x="17441" y="5974"/>
                      </a:cubicBezTo>
                      <a:cubicBezTo>
                        <a:pt x="17216" y="6294"/>
                        <a:pt x="16971" y="6560"/>
                        <a:pt x="16692" y="6778"/>
                      </a:cubicBezTo>
                      <a:cubicBezTo>
                        <a:pt x="17062" y="6426"/>
                        <a:pt x="17397" y="6030"/>
                        <a:pt x="17670" y="5619"/>
                      </a:cubicBezTo>
                      <a:close/>
                      <a:moveTo>
                        <a:pt x="15676" y="0"/>
                      </a:moveTo>
                      <a:cubicBezTo>
                        <a:pt x="15425" y="0"/>
                        <a:pt x="15170" y="7"/>
                        <a:pt x="14913" y="21"/>
                      </a:cubicBezTo>
                      <a:cubicBezTo>
                        <a:pt x="13194" y="118"/>
                        <a:pt x="11554" y="528"/>
                        <a:pt x="10526" y="1122"/>
                      </a:cubicBezTo>
                      <a:cubicBezTo>
                        <a:pt x="8634" y="2214"/>
                        <a:pt x="8689" y="3593"/>
                        <a:pt x="9069" y="4557"/>
                      </a:cubicBezTo>
                      <a:cubicBezTo>
                        <a:pt x="9225" y="4954"/>
                        <a:pt x="9448" y="5338"/>
                        <a:pt x="9690" y="5713"/>
                      </a:cubicBezTo>
                      <a:cubicBezTo>
                        <a:pt x="9566" y="6131"/>
                        <a:pt x="9558" y="6557"/>
                        <a:pt x="9712" y="6993"/>
                      </a:cubicBezTo>
                      <a:cubicBezTo>
                        <a:pt x="9912" y="7567"/>
                        <a:pt x="10389" y="8021"/>
                        <a:pt x="11129" y="8347"/>
                      </a:cubicBezTo>
                      <a:cubicBezTo>
                        <a:pt x="11446" y="9577"/>
                        <a:pt x="11208" y="10957"/>
                        <a:pt x="10401" y="12697"/>
                      </a:cubicBezTo>
                      <a:cubicBezTo>
                        <a:pt x="9670" y="14270"/>
                        <a:pt x="8787" y="15496"/>
                        <a:pt x="7615" y="16557"/>
                      </a:cubicBezTo>
                      <a:cubicBezTo>
                        <a:pt x="5957" y="18054"/>
                        <a:pt x="3552" y="19371"/>
                        <a:pt x="576" y="20411"/>
                      </a:cubicBezTo>
                      <a:cubicBezTo>
                        <a:pt x="67" y="20589"/>
                        <a:pt x="-129" y="20886"/>
                        <a:pt x="86" y="21154"/>
                      </a:cubicBezTo>
                      <a:cubicBezTo>
                        <a:pt x="303" y="21421"/>
                        <a:pt x="884" y="21600"/>
                        <a:pt x="1536" y="21600"/>
                      </a:cubicBezTo>
                      <a:cubicBezTo>
                        <a:pt x="1883" y="21600"/>
                        <a:pt x="2222" y="21549"/>
                        <a:pt x="2493" y="21453"/>
                      </a:cubicBezTo>
                      <a:cubicBezTo>
                        <a:pt x="5813" y="20297"/>
                        <a:pt x="8542" y="18803"/>
                        <a:pt x="10382" y="17135"/>
                      </a:cubicBezTo>
                      <a:cubicBezTo>
                        <a:pt x="11665" y="15972"/>
                        <a:pt x="12627" y="14645"/>
                        <a:pt x="13409" y="12961"/>
                      </a:cubicBezTo>
                      <a:cubicBezTo>
                        <a:pt x="13903" y="11894"/>
                        <a:pt x="14455" y="10432"/>
                        <a:pt x="14295" y="8889"/>
                      </a:cubicBezTo>
                      <a:cubicBezTo>
                        <a:pt x="15403" y="8886"/>
                        <a:pt x="16551" y="8721"/>
                        <a:pt x="17513" y="8397"/>
                      </a:cubicBezTo>
                      <a:cubicBezTo>
                        <a:pt x="19202" y="7829"/>
                        <a:pt x="19958" y="6963"/>
                        <a:pt x="20379" y="6362"/>
                      </a:cubicBezTo>
                      <a:cubicBezTo>
                        <a:pt x="21161" y="5250"/>
                        <a:pt x="21471" y="4084"/>
                        <a:pt x="21292" y="2923"/>
                      </a:cubicBezTo>
                      <a:cubicBezTo>
                        <a:pt x="21118" y="1769"/>
                        <a:pt x="20327" y="965"/>
                        <a:pt x="18877" y="468"/>
                      </a:cubicBezTo>
                      <a:cubicBezTo>
                        <a:pt x="17986" y="160"/>
                        <a:pt x="16869" y="0"/>
                        <a:pt x="156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0" name="Google Shape;1258;p41"/>
                <p:cNvSpPr/>
                <p:nvPr/>
              </p:nvSpPr>
              <p:spPr>
                <a:xfrm flipH="1">
                  <a:off x="1577412" y="106469"/>
                  <a:ext cx="156988" cy="321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17248" y="0"/>
                      </a:moveTo>
                      <a:cubicBezTo>
                        <a:pt x="17233" y="0"/>
                        <a:pt x="17219" y="0"/>
                        <a:pt x="17204" y="0"/>
                      </a:cubicBezTo>
                      <a:cubicBezTo>
                        <a:pt x="15056" y="15"/>
                        <a:pt x="13337" y="895"/>
                        <a:pt x="13367" y="1966"/>
                      </a:cubicBezTo>
                      <a:cubicBezTo>
                        <a:pt x="13513" y="7944"/>
                        <a:pt x="9004" y="13920"/>
                        <a:pt x="1000" y="18360"/>
                      </a:cubicBezTo>
                      <a:cubicBezTo>
                        <a:pt x="-29" y="18931"/>
                        <a:pt x="-288" y="19749"/>
                        <a:pt x="336" y="20448"/>
                      </a:cubicBezTo>
                      <a:cubicBezTo>
                        <a:pt x="960" y="21148"/>
                        <a:pt x="2350" y="21600"/>
                        <a:pt x="3882" y="21600"/>
                      </a:cubicBezTo>
                      <a:cubicBezTo>
                        <a:pt x="4983" y="21600"/>
                        <a:pt x="6034" y="21367"/>
                        <a:pt x="6771" y="20959"/>
                      </a:cubicBezTo>
                      <a:cubicBezTo>
                        <a:pt x="16070" y="15801"/>
                        <a:pt x="21312" y="8859"/>
                        <a:pt x="21141" y="1917"/>
                      </a:cubicBezTo>
                      <a:cubicBezTo>
                        <a:pt x="21111" y="855"/>
                        <a:pt x="19375" y="0"/>
                        <a:pt x="172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1" name="Google Shape;1259;p41"/>
                <p:cNvSpPr/>
                <p:nvPr/>
              </p:nvSpPr>
              <p:spPr>
                <a:xfrm flipH="1">
                  <a:off x="1341534" y="257196"/>
                  <a:ext cx="274815" cy="220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0" h="21600" fill="norm" stroke="1" extrusionOk="0">
                      <a:moveTo>
                        <a:pt x="18883" y="0"/>
                      </a:moveTo>
                      <a:cubicBezTo>
                        <a:pt x="18484" y="0"/>
                        <a:pt x="18078" y="138"/>
                        <a:pt x="17714" y="428"/>
                      </a:cubicBezTo>
                      <a:cubicBezTo>
                        <a:pt x="11638" y="5106"/>
                        <a:pt x="5944" y="10555"/>
                        <a:pt x="716" y="16685"/>
                      </a:cubicBezTo>
                      <a:cubicBezTo>
                        <a:pt x="45" y="17475"/>
                        <a:pt x="-180" y="18708"/>
                        <a:pt x="151" y="19798"/>
                      </a:cubicBezTo>
                      <a:cubicBezTo>
                        <a:pt x="481" y="20882"/>
                        <a:pt x="1301" y="21600"/>
                        <a:pt x="2216" y="21600"/>
                      </a:cubicBezTo>
                      <a:cubicBezTo>
                        <a:pt x="2769" y="21600"/>
                        <a:pt x="3303" y="21334"/>
                        <a:pt x="3711" y="20853"/>
                      </a:cubicBezTo>
                      <a:cubicBezTo>
                        <a:pt x="8722" y="14979"/>
                        <a:pt x="14177" y="9763"/>
                        <a:pt x="20000" y="5279"/>
                      </a:cubicBezTo>
                      <a:cubicBezTo>
                        <a:pt x="21066" y="4482"/>
                        <a:pt x="21420" y="2725"/>
                        <a:pt x="20782" y="1369"/>
                      </a:cubicBezTo>
                      <a:cubicBezTo>
                        <a:pt x="20366" y="486"/>
                        <a:pt x="19634" y="0"/>
                        <a:pt x="188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2" name="Google Shape;1260;p41"/>
                <p:cNvSpPr/>
                <p:nvPr/>
              </p:nvSpPr>
              <p:spPr>
                <a:xfrm flipH="1">
                  <a:off x="1265320" y="179273"/>
                  <a:ext cx="143742" cy="158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3" h="21600" fill="norm" stroke="1" extrusionOk="0">
                      <a:moveTo>
                        <a:pt x="13234" y="0"/>
                      </a:moveTo>
                      <a:cubicBezTo>
                        <a:pt x="13222" y="0"/>
                        <a:pt x="13210" y="0"/>
                        <a:pt x="13202" y="0"/>
                      </a:cubicBezTo>
                      <a:cubicBezTo>
                        <a:pt x="10589" y="0"/>
                        <a:pt x="8582" y="1237"/>
                        <a:pt x="7298" y="2165"/>
                      </a:cubicBezTo>
                      <a:cubicBezTo>
                        <a:pt x="5371" y="3557"/>
                        <a:pt x="3459" y="5851"/>
                        <a:pt x="2582" y="8447"/>
                      </a:cubicBezTo>
                      <a:cubicBezTo>
                        <a:pt x="1189" y="9968"/>
                        <a:pt x="272" y="11794"/>
                        <a:pt x="52" y="13595"/>
                      </a:cubicBezTo>
                      <a:cubicBezTo>
                        <a:pt x="-219" y="15812"/>
                        <a:pt x="567" y="17855"/>
                        <a:pt x="2271" y="19350"/>
                      </a:cubicBezTo>
                      <a:cubicBezTo>
                        <a:pt x="3687" y="20595"/>
                        <a:pt x="5458" y="21243"/>
                        <a:pt x="7437" y="21243"/>
                      </a:cubicBezTo>
                      <a:cubicBezTo>
                        <a:pt x="7517" y="21243"/>
                        <a:pt x="7597" y="21243"/>
                        <a:pt x="7677" y="21239"/>
                      </a:cubicBezTo>
                      <a:cubicBezTo>
                        <a:pt x="7960" y="21232"/>
                        <a:pt x="8235" y="21210"/>
                        <a:pt x="8514" y="21173"/>
                      </a:cubicBezTo>
                      <a:cubicBezTo>
                        <a:pt x="9488" y="21456"/>
                        <a:pt x="10501" y="21600"/>
                        <a:pt x="11523" y="21600"/>
                      </a:cubicBezTo>
                      <a:cubicBezTo>
                        <a:pt x="11945" y="21600"/>
                        <a:pt x="12368" y="21574"/>
                        <a:pt x="12787" y="21526"/>
                      </a:cubicBezTo>
                      <a:cubicBezTo>
                        <a:pt x="15999" y="21165"/>
                        <a:pt x="18736" y="19472"/>
                        <a:pt x="20108" y="16997"/>
                      </a:cubicBezTo>
                      <a:cubicBezTo>
                        <a:pt x="21146" y="15123"/>
                        <a:pt x="21329" y="12943"/>
                        <a:pt x="20679" y="10863"/>
                      </a:cubicBezTo>
                      <a:cubicBezTo>
                        <a:pt x="20870" y="10310"/>
                        <a:pt x="21014" y="9740"/>
                        <a:pt x="21098" y="9161"/>
                      </a:cubicBezTo>
                      <a:cubicBezTo>
                        <a:pt x="21381" y="7169"/>
                        <a:pt x="20858" y="5096"/>
                        <a:pt x="19677" y="3410"/>
                      </a:cubicBezTo>
                      <a:cubicBezTo>
                        <a:pt x="19638" y="3343"/>
                        <a:pt x="19598" y="3285"/>
                        <a:pt x="19558" y="3218"/>
                      </a:cubicBezTo>
                      <a:cubicBezTo>
                        <a:pt x="18664" y="1867"/>
                        <a:pt x="17367" y="910"/>
                        <a:pt x="15827" y="446"/>
                      </a:cubicBezTo>
                      <a:cubicBezTo>
                        <a:pt x="15002" y="155"/>
                        <a:pt x="14120" y="0"/>
                        <a:pt x="132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3" name="Google Shape;1261;p41"/>
                <p:cNvSpPr/>
                <p:nvPr/>
              </p:nvSpPr>
              <p:spPr>
                <a:xfrm flipH="1">
                  <a:off x="1533833" y="0"/>
                  <a:ext cx="137115" cy="1690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49" h="21600" fill="norm" stroke="1" extrusionOk="0">
                      <a:moveTo>
                        <a:pt x="9082" y="0"/>
                      </a:moveTo>
                      <a:cubicBezTo>
                        <a:pt x="8545" y="0"/>
                        <a:pt x="8013" y="52"/>
                        <a:pt x="7489" y="156"/>
                      </a:cubicBezTo>
                      <a:cubicBezTo>
                        <a:pt x="6562" y="294"/>
                        <a:pt x="5685" y="575"/>
                        <a:pt x="4882" y="983"/>
                      </a:cubicBezTo>
                      <a:cubicBezTo>
                        <a:pt x="2566" y="2156"/>
                        <a:pt x="1502" y="4056"/>
                        <a:pt x="907" y="5392"/>
                      </a:cubicBezTo>
                      <a:cubicBezTo>
                        <a:pt x="9" y="7379"/>
                        <a:pt x="-340" y="10075"/>
                        <a:pt x="404" y="12560"/>
                      </a:cubicBezTo>
                      <a:cubicBezTo>
                        <a:pt x="67" y="14408"/>
                        <a:pt x="313" y="16284"/>
                        <a:pt x="1182" y="17834"/>
                      </a:cubicBezTo>
                      <a:cubicBezTo>
                        <a:pt x="2250" y="19731"/>
                        <a:pt x="4155" y="21015"/>
                        <a:pt x="6545" y="21448"/>
                      </a:cubicBezTo>
                      <a:cubicBezTo>
                        <a:pt x="7090" y="21548"/>
                        <a:pt x="7656" y="21597"/>
                        <a:pt x="8221" y="21600"/>
                      </a:cubicBezTo>
                      <a:cubicBezTo>
                        <a:pt x="9705" y="21600"/>
                        <a:pt x="11148" y="21237"/>
                        <a:pt x="12466" y="20513"/>
                      </a:cubicBezTo>
                      <a:cubicBezTo>
                        <a:pt x="12711" y="20385"/>
                        <a:pt x="12944" y="20240"/>
                        <a:pt x="13169" y="20091"/>
                      </a:cubicBezTo>
                      <a:cubicBezTo>
                        <a:pt x="14637" y="19786"/>
                        <a:pt x="16000" y="19222"/>
                        <a:pt x="17181" y="18440"/>
                      </a:cubicBezTo>
                      <a:cubicBezTo>
                        <a:pt x="19821" y="16699"/>
                        <a:pt x="21260" y="14104"/>
                        <a:pt x="21023" y="11497"/>
                      </a:cubicBezTo>
                      <a:cubicBezTo>
                        <a:pt x="20844" y="9528"/>
                        <a:pt x="19722" y="7694"/>
                        <a:pt x="17925" y="6320"/>
                      </a:cubicBezTo>
                      <a:cubicBezTo>
                        <a:pt x="17772" y="5787"/>
                        <a:pt x="17560" y="5268"/>
                        <a:pt x="17298" y="4762"/>
                      </a:cubicBezTo>
                      <a:cubicBezTo>
                        <a:pt x="16375" y="3035"/>
                        <a:pt x="14691" y="1609"/>
                        <a:pt x="12649" y="793"/>
                      </a:cubicBezTo>
                      <a:cubicBezTo>
                        <a:pt x="12574" y="758"/>
                        <a:pt x="12504" y="727"/>
                        <a:pt x="12433" y="699"/>
                      </a:cubicBezTo>
                      <a:cubicBezTo>
                        <a:pt x="11352" y="232"/>
                        <a:pt x="10217" y="0"/>
                        <a:pt x="90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4" name="Google Shape;1262;p41"/>
                <p:cNvSpPr/>
                <p:nvPr/>
              </p:nvSpPr>
              <p:spPr>
                <a:xfrm flipH="1">
                  <a:off x="1705665" y="179517"/>
                  <a:ext cx="287646" cy="28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6117" y="0"/>
                      </a:moveTo>
                      <a:cubicBezTo>
                        <a:pt x="5973" y="0"/>
                        <a:pt x="5827" y="8"/>
                        <a:pt x="5679" y="24"/>
                      </a:cubicBezTo>
                      <a:cubicBezTo>
                        <a:pt x="648" y="595"/>
                        <a:pt x="-446" y="10920"/>
                        <a:pt x="144" y="19587"/>
                      </a:cubicBezTo>
                      <a:cubicBezTo>
                        <a:pt x="221" y="20720"/>
                        <a:pt x="1137" y="21598"/>
                        <a:pt x="2243" y="21600"/>
                      </a:cubicBezTo>
                      <a:cubicBezTo>
                        <a:pt x="2291" y="21600"/>
                        <a:pt x="2340" y="21598"/>
                        <a:pt x="2391" y="21596"/>
                      </a:cubicBezTo>
                      <a:cubicBezTo>
                        <a:pt x="3550" y="21513"/>
                        <a:pt x="4423" y="20477"/>
                        <a:pt x="4342" y="19284"/>
                      </a:cubicBezTo>
                      <a:cubicBezTo>
                        <a:pt x="3728" y="10296"/>
                        <a:pt x="5211" y="5740"/>
                        <a:pt x="6075" y="4542"/>
                      </a:cubicBezTo>
                      <a:cubicBezTo>
                        <a:pt x="6609" y="5202"/>
                        <a:pt x="7854" y="7347"/>
                        <a:pt x="8763" y="13573"/>
                      </a:cubicBezTo>
                      <a:cubicBezTo>
                        <a:pt x="8956" y="14895"/>
                        <a:pt x="9217" y="16709"/>
                        <a:pt x="10723" y="17905"/>
                      </a:cubicBezTo>
                      <a:cubicBezTo>
                        <a:pt x="11606" y="18610"/>
                        <a:pt x="12627" y="18817"/>
                        <a:pt x="13296" y="18955"/>
                      </a:cubicBezTo>
                      <a:lnTo>
                        <a:pt x="18467" y="20008"/>
                      </a:lnTo>
                      <a:cubicBezTo>
                        <a:pt x="18601" y="20036"/>
                        <a:pt x="18735" y="20048"/>
                        <a:pt x="18868" y="20048"/>
                      </a:cubicBezTo>
                      <a:cubicBezTo>
                        <a:pt x="19851" y="20048"/>
                        <a:pt x="20730" y="19335"/>
                        <a:pt x="20927" y="18305"/>
                      </a:cubicBezTo>
                      <a:cubicBezTo>
                        <a:pt x="21154" y="17139"/>
                        <a:pt x="20420" y="16004"/>
                        <a:pt x="19286" y="15766"/>
                      </a:cubicBezTo>
                      <a:lnTo>
                        <a:pt x="14115" y="14710"/>
                      </a:lnTo>
                      <a:cubicBezTo>
                        <a:pt x="13888" y="14665"/>
                        <a:pt x="13416" y="14568"/>
                        <a:pt x="13300" y="14487"/>
                      </a:cubicBezTo>
                      <a:cubicBezTo>
                        <a:pt x="13124" y="14310"/>
                        <a:pt x="12988" y="13380"/>
                        <a:pt x="12905" y="12809"/>
                      </a:cubicBezTo>
                      <a:cubicBezTo>
                        <a:pt x="11661" y="4304"/>
                        <a:pt x="9392" y="0"/>
                        <a:pt x="6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5" name="Google Shape;1263;p41"/>
                <p:cNvSpPr/>
                <p:nvPr/>
              </p:nvSpPr>
              <p:spPr>
                <a:xfrm flipH="1">
                  <a:off x="1294964" y="389125"/>
                  <a:ext cx="468234" cy="3598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3" h="21600" fill="norm" stroke="1" extrusionOk="0">
                      <a:moveTo>
                        <a:pt x="1300" y="0"/>
                      </a:moveTo>
                      <a:cubicBezTo>
                        <a:pt x="614" y="0"/>
                        <a:pt x="36" y="735"/>
                        <a:pt x="2" y="1650"/>
                      </a:cubicBezTo>
                      <a:cubicBezTo>
                        <a:pt x="-34" y="2606"/>
                        <a:pt x="529" y="3416"/>
                        <a:pt x="1259" y="3463"/>
                      </a:cubicBezTo>
                      <a:cubicBezTo>
                        <a:pt x="6262" y="3782"/>
                        <a:pt x="7229" y="7087"/>
                        <a:pt x="7692" y="8675"/>
                      </a:cubicBezTo>
                      <a:cubicBezTo>
                        <a:pt x="7866" y="9269"/>
                        <a:pt x="8016" y="9781"/>
                        <a:pt x="8395" y="10164"/>
                      </a:cubicBezTo>
                      <a:cubicBezTo>
                        <a:pt x="8903" y="10681"/>
                        <a:pt x="9456" y="10859"/>
                        <a:pt x="9997" y="10859"/>
                      </a:cubicBezTo>
                      <a:cubicBezTo>
                        <a:pt x="10754" y="10859"/>
                        <a:pt x="11486" y="10511"/>
                        <a:pt x="12037" y="10250"/>
                      </a:cubicBezTo>
                      <a:cubicBezTo>
                        <a:pt x="12956" y="9816"/>
                        <a:pt x="13894" y="9644"/>
                        <a:pt x="14803" y="9644"/>
                      </a:cubicBezTo>
                      <a:cubicBezTo>
                        <a:pt x="16196" y="9644"/>
                        <a:pt x="17525" y="10051"/>
                        <a:pt x="18620" y="10535"/>
                      </a:cubicBezTo>
                      <a:cubicBezTo>
                        <a:pt x="17352" y="12720"/>
                        <a:pt x="11250" y="17921"/>
                        <a:pt x="9089" y="18140"/>
                      </a:cubicBezTo>
                      <a:cubicBezTo>
                        <a:pt x="8382" y="18215"/>
                        <a:pt x="7845" y="19007"/>
                        <a:pt x="7872" y="19935"/>
                      </a:cubicBezTo>
                      <a:cubicBezTo>
                        <a:pt x="7899" y="20862"/>
                        <a:pt x="8482" y="21597"/>
                        <a:pt x="9191" y="21600"/>
                      </a:cubicBezTo>
                      <a:cubicBezTo>
                        <a:pt x="9226" y="21600"/>
                        <a:pt x="9261" y="21598"/>
                        <a:pt x="9295" y="21593"/>
                      </a:cubicBezTo>
                      <a:cubicBezTo>
                        <a:pt x="11604" y="21358"/>
                        <a:pt x="20998" y="14782"/>
                        <a:pt x="21453" y="10532"/>
                      </a:cubicBezTo>
                      <a:cubicBezTo>
                        <a:pt x="21566" y="9464"/>
                        <a:pt x="21229" y="8100"/>
                        <a:pt x="19936" y="7469"/>
                      </a:cubicBezTo>
                      <a:cubicBezTo>
                        <a:pt x="18573" y="6805"/>
                        <a:pt x="16781" y="6188"/>
                        <a:pt x="14823" y="6188"/>
                      </a:cubicBezTo>
                      <a:cubicBezTo>
                        <a:pt x="13618" y="6188"/>
                        <a:pt x="12348" y="6422"/>
                        <a:pt x="11078" y="7022"/>
                      </a:cubicBezTo>
                      <a:cubicBezTo>
                        <a:pt x="10823" y="7144"/>
                        <a:pt x="10396" y="7348"/>
                        <a:pt x="10156" y="7412"/>
                      </a:cubicBezTo>
                      <a:cubicBezTo>
                        <a:pt x="9590" y="5474"/>
                        <a:pt x="8084" y="429"/>
                        <a:pt x="1386" y="5"/>
                      </a:cubicBezTo>
                      <a:cubicBezTo>
                        <a:pt x="1357" y="2"/>
                        <a:pt x="1329" y="0"/>
                        <a:pt x="13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6" name="Google Shape;1264;p41"/>
                <p:cNvSpPr/>
                <p:nvPr/>
              </p:nvSpPr>
              <p:spPr>
                <a:xfrm flipH="1">
                  <a:off x="1533969" y="409818"/>
                  <a:ext cx="943179" cy="9266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11700" y="0"/>
                      </a:moveTo>
                      <a:cubicBezTo>
                        <a:pt x="11605" y="0"/>
                        <a:pt x="11508" y="22"/>
                        <a:pt x="11416" y="68"/>
                      </a:cubicBezTo>
                      <a:cubicBezTo>
                        <a:pt x="9174" y="1177"/>
                        <a:pt x="6719" y="3091"/>
                        <a:pt x="4122" y="5754"/>
                      </a:cubicBezTo>
                      <a:cubicBezTo>
                        <a:pt x="1830" y="8104"/>
                        <a:pt x="389" y="10956"/>
                        <a:pt x="66" y="13786"/>
                      </a:cubicBezTo>
                      <a:cubicBezTo>
                        <a:pt x="-85" y="15107"/>
                        <a:pt x="-51" y="17031"/>
                        <a:pt x="970" y="18690"/>
                      </a:cubicBezTo>
                      <a:cubicBezTo>
                        <a:pt x="2224" y="20729"/>
                        <a:pt x="4473" y="21600"/>
                        <a:pt x="6666" y="21600"/>
                      </a:cubicBezTo>
                      <a:cubicBezTo>
                        <a:pt x="7561" y="21600"/>
                        <a:pt x="8447" y="21455"/>
                        <a:pt x="9252" y="21185"/>
                      </a:cubicBezTo>
                      <a:cubicBezTo>
                        <a:pt x="12210" y="20194"/>
                        <a:pt x="14488" y="17772"/>
                        <a:pt x="16142" y="15774"/>
                      </a:cubicBezTo>
                      <a:cubicBezTo>
                        <a:pt x="17822" y="13742"/>
                        <a:pt x="20743" y="9955"/>
                        <a:pt x="21424" y="7410"/>
                      </a:cubicBezTo>
                      <a:cubicBezTo>
                        <a:pt x="21515" y="7054"/>
                        <a:pt x="21309" y="6689"/>
                        <a:pt x="20963" y="6591"/>
                      </a:cubicBezTo>
                      <a:cubicBezTo>
                        <a:pt x="20905" y="6575"/>
                        <a:pt x="20847" y="6567"/>
                        <a:pt x="20790" y="6567"/>
                      </a:cubicBezTo>
                      <a:cubicBezTo>
                        <a:pt x="20504" y="6567"/>
                        <a:pt x="20241" y="6760"/>
                        <a:pt x="20159" y="7055"/>
                      </a:cubicBezTo>
                      <a:cubicBezTo>
                        <a:pt x="19711" y="8731"/>
                        <a:pt x="17882" y="11592"/>
                        <a:pt x="15142" y="14903"/>
                      </a:cubicBezTo>
                      <a:cubicBezTo>
                        <a:pt x="13504" y="16883"/>
                        <a:pt x="11474" y="19025"/>
                        <a:pt x="8844" y="19907"/>
                      </a:cubicBezTo>
                      <a:cubicBezTo>
                        <a:pt x="8183" y="20129"/>
                        <a:pt x="7444" y="20248"/>
                        <a:pt x="6695" y="20248"/>
                      </a:cubicBezTo>
                      <a:cubicBezTo>
                        <a:pt x="4906" y="20248"/>
                        <a:pt x="3060" y="19568"/>
                        <a:pt x="2080" y="17973"/>
                      </a:cubicBezTo>
                      <a:cubicBezTo>
                        <a:pt x="1263" y="16647"/>
                        <a:pt x="1243" y="15049"/>
                        <a:pt x="1370" y="13943"/>
                      </a:cubicBezTo>
                      <a:cubicBezTo>
                        <a:pt x="1658" y="11411"/>
                        <a:pt x="2965" y="8841"/>
                        <a:pt x="5049" y="6705"/>
                      </a:cubicBezTo>
                      <a:cubicBezTo>
                        <a:pt x="7543" y="4148"/>
                        <a:pt x="9877" y="2323"/>
                        <a:pt x="11987" y="1278"/>
                      </a:cubicBezTo>
                      <a:cubicBezTo>
                        <a:pt x="12313" y="1117"/>
                        <a:pt x="12449" y="715"/>
                        <a:pt x="12292" y="381"/>
                      </a:cubicBezTo>
                      <a:cubicBezTo>
                        <a:pt x="12179" y="140"/>
                        <a:pt x="11944" y="0"/>
                        <a:pt x="117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7" name="Google Shape;1265;p41"/>
                <p:cNvSpPr/>
                <p:nvPr/>
              </p:nvSpPr>
              <p:spPr>
                <a:xfrm flipH="1">
                  <a:off x="1900003" y="731666"/>
                  <a:ext cx="461733" cy="494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6" h="21600" fill="norm" stroke="1" extrusionOk="0">
                      <a:moveTo>
                        <a:pt x="4067" y="0"/>
                      </a:moveTo>
                      <a:cubicBezTo>
                        <a:pt x="3051" y="0"/>
                        <a:pt x="2036" y="94"/>
                        <a:pt x="1036" y="288"/>
                      </a:cubicBezTo>
                      <a:cubicBezTo>
                        <a:pt x="341" y="423"/>
                        <a:pt x="-112" y="1086"/>
                        <a:pt x="24" y="1769"/>
                      </a:cubicBezTo>
                      <a:cubicBezTo>
                        <a:pt x="146" y="2371"/>
                        <a:pt x="682" y="2788"/>
                        <a:pt x="1283" y="2788"/>
                      </a:cubicBezTo>
                      <a:cubicBezTo>
                        <a:pt x="1365" y="2788"/>
                        <a:pt x="1448" y="2779"/>
                        <a:pt x="1532" y="2764"/>
                      </a:cubicBezTo>
                      <a:cubicBezTo>
                        <a:pt x="2374" y="2601"/>
                        <a:pt x="3230" y="2521"/>
                        <a:pt x="4086" y="2521"/>
                      </a:cubicBezTo>
                      <a:cubicBezTo>
                        <a:pt x="7949" y="2521"/>
                        <a:pt x="11815" y="4135"/>
                        <a:pt x="14419" y="6958"/>
                      </a:cubicBezTo>
                      <a:cubicBezTo>
                        <a:pt x="17601" y="10408"/>
                        <a:pt x="18776" y="15517"/>
                        <a:pt x="17415" y="19975"/>
                      </a:cubicBezTo>
                      <a:cubicBezTo>
                        <a:pt x="17167" y="20785"/>
                        <a:pt x="17785" y="21600"/>
                        <a:pt x="18645" y="21600"/>
                      </a:cubicBezTo>
                      <a:cubicBezTo>
                        <a:pt x="19211" y="21599"/>
                        <a:pt x="19710" y="21234"/>
                        <a:pt x="19874" y="20702"/>
                      </a:cubicBezTo>
                      <a:cubicBezTo>
                        <a:pt x="21488" y="15414"/>
                        <a:pt x="20093" y="9355"/>
                        <a:pt x="16319" y="5265"/>
                      </a:cubicBezTo>
                      <a:cubicBezTo>
                        <a:pt x="13230" y="1916"/>
                        <a:pt x="8650" y="0"/>
                        <a:pt x="406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8" name="Google Shape;1266;p41"/>
                <p:cNvSpPr/>
                <p:nvPr/>
              </p:nvSpPr>
              <p:spPr>
                <a:xfrm flipH="1">
                  <a:off x="1677827" y="624654"/>
                  <a:ext cx="113095" cy="12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13178" y="0"/>
                      </a:moveTo>
                      <a:cubicBezTo>
                        <a:pt x="9687" y="0"/>
                        <a:pt x="5622" y="2328"/>
                        <a:pt x="2841" y="6275"/>
                      </a:cubicBezTo>
                      <a:cubicBezTo>
                        <a:pt x="-979" y="11689"/>
                        <a:pt x="-941" y="18104"/>
                        <a:pt x="2921" y="20603"/>
                      </a:cubicBezTo>
                      <a:cubicBezTo>
                        <a:pt x="3966" y="21280"/>
                        <a:pt x="5180" y="21600"/>
                        <a:pt x="6473" y="21600"/>
                      </a:cubicBezTo>
                      <a:cubicBezTo>
                        <a:pt x="9964" y="21600"/>
                        <a:pt x="14025" y="19272"/>
                        <a:pt x="16805" y="15325"/>
                      </a:cubicBezTo>
                      <a:cubicBezTo>
                        <a:pt x="20621" y="9907"/>
                        <a:pt x="20588" y="3492"/>
                        <a:pt x="16730" y="992"/>
                      </a:cubicBezTo>
                      <a:cubicBezTo>
                        <a:pt x="15686" y="320"/>
                        <a:pt x="14472" y="0"/>
                        <a:pt x="131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9" name="Google Shape;1267;p41"/>
                <p:cNvSpPr/>
                <p:nvPr/>
              </p:nvSpPr>
              <p:spPr>
                <a:xfrm flipH="1">
                  <a:off x="1856112" y="504235"/>
                  <a:ext cx="113089" cy="129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4" h="21600" fill="norm" stroke="1" extrusionOk="0">
                      <a:moveTo>
                        <a:pt x="13174" y="0"/>
                      </a:moveTo>
                      <a:cubicBezTo>
                        <a:pt x="9683" y="0"/>
                        <a:pt x="5618" y="2328"/>
                        <a:pt x="2838" y="6275"/>
                      </a:cubicBezTo>
                      <a:cubicBezTo>
                        <a:pt x="-978" y="11689"/>
                        <a:pt x="-940" y="18108"/>
                        <a:pt x="2918" y="20603"/>
                      </a:cubicBezTo>
                      <a:cubicBezTo>
                        <a:pt x="3957" y="21280"/>
                        <a:pt x="5171" y="21600"/>
                        <a:pt x="6465" y="21600"/>
                      </a:cubicBezTo>
                      <a:cubicBezTo>
                        <a:pt x="9961" y="21600"/>
                        <a:pt x="14026" y="19272"/>
                        <a:pt x="16806" y="15320"/>
                      </a:cubicBezTo>
                      <a:cubicBezTo>
                        <a:pt x="20622" y="9907"/>
                        <a:pt x="20584" y="3492"/>
                        <a:pt x="16726" y="997"/>
                      </a:cubicBezTo>
                      <a:cubicBezTo>
                        <a:pt x="15687" y="320"/>
                        <a:pt x="14468" y="0"/>
                        <a:pt x="131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0" name="Google Shape;1268;p41"/>
                <p:cNvSpPr/>
                <p:nvPr/>
              </p:nvSpPr>
              <p:spPr>
                <a:xfrm flipH="1">
                  <a:off x="2171599" y="910343"/>
                  <a:ext cx="117122" cy="1171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1" h="21600" fill="norm" stroke="1" extrusionOk="0">
                      <a:moveTo>
                        <a:pt x="15603" y="0"/>
                      </a:moveTo>
                      <a:cubicBezTo>
                        <a:pt x="14301" y="0"/>
                        <a:pt x="12994" y="519"/>
                        <a:pt x="12003" y="1553"/>
                      </a:cubicBezTo>
                      <a:lnTo>
                        <a:pt x="1490" y="12521"/>
                      </a:lnTo>
                      <a:cubicBezTo>
                        <a:pt x="35" y="14044"/>
                        <a:pt x="-401" y="16326"/>
                        <a:pt x="389" y="18319"/>
                      </a:cubicBezTo>
                      <a:cubicBezTo>
                        <a:pt x="1179" y="20302"/>
                        <a:pt x="3036" y="21600"/>
                        <a:pt x="5100" y="21600"/>
                      </a:cubicBezTo>
                      <a:cubicBezTo>
                        <a:pt x="6450" y="21600"/>
                        <a:pt x="7747" y="21046"/>
                        <a:pt x="8704" y="20042"/>
                      </a:cubicBezTo>
                      <a:lnTo>
                        <a:pt x="19208" y="9079"/>
                      </a:lnTo>
                      <a:cubicBezTo>
                        <a:pt x="21199" y="7002"/>
                        <a:pt x="21199" y="3636"/>
                        <a:pt x="19208" y="1553"/>
                      </a:cubicBezTo>
                      <a:cubicBezTo>
                        <a:pt x="18212" y="519"/>
                        <a:pt x="16910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1" name="Google Shape;1269;p41"/>
                <p:cNvSpPr/>
                <p:nvPr/>
              </p:nvSpPr>
              <p:spPr>
                <a:xfrm flipH="1">
                  <a:off x="2072279" y="992058"/>
                  <a:ext cx="117142" cy="11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0" h="21600" fill="norm" stroke="1" extrusionOk="0">
                      <a:moveTo>
                        <a:pt x="15603" y="0"/>
                      </a:moveTo>
                      <a:cubicBezTo>
                        <a:pt x="14296" y="0"/>
                        <a:pt x="12994" y="519"/>
                        <a:pt x="11999" y="1563"/>
                      </a:cubicBezTo>
                      <a:lnTo>
                        <a:pt x="1498" y="12523"/>
                      </a:lnTo>
                      <a:cubicBezTo>
                        <a:pt x="38" y="14041"/>
                        <a:pt x="-402" y="16332"/>
                        <a:pt x="388" y="18315"/>
                      </a:cubicBezTo>
                      <a:cubicBezTo>
                        <a:pt x="1177" y="20307"/>
                        <a:pt x="3034" y="21600"/>
                        <a:pt x="5097" y="21600"/>
                      </a:cubicBezTo>
                      <a:cubicBezTo>
                        <a:pt x="6452" y="21600"/>
                        <a:pt x="7749" y="21041"/>
                        <a:pt x="8701" y="20042"/>
                      </a:cubicBezTo>
                      <a:lnTo>
                        <a:pt x="19207" y="9082"/>
                      </a:lnTo>
                      <a:cubicBezTo>
                        <a:pt x="21198" y="7000"/>
                        <a:pt x="21198" y="3640"/>
                        <a:pt x="19207" y="1563"/>
                      </a:cubicBezTo>
                      <a:cubicBezTo>
                        <a:pt x="18211" y="519"/>
                        <a:pt x="16905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610" name="تجميع"/>
              <p:cNvGrpSpPr/>
              <p:nvPr/>
            </p:nvGrpSpPr>
            <p:grpSpPr>
              <a:xfrm>
                <a:off x="2300429" y="3066448"/>
                <a:ext cx="1113146" cy="3558878"/>
                <a:chOff x="0" y="0"/>
                <a:chExt cx="1113144" cy="3558876"/>
              </a:xfrm>
            </p:grpSpPr>
            <p:grpSp>
              <p:nvGrpSpPr>
                <p:cNvPr id="1567" name="Google Shape;1270;p41"/>
                <p:cNvGrpSpPr/>
                <p:nvPr/>
              </p:nvGrpSpPr>
              <p:grpSpPr>
                <a:xfrm>
                  <a:off x="0" y="0"/>
                  <a:ext cx="1113145" cy="1067321"/>
                  <a:chOff x="0" y="0"/>
                  <a:chExt cx="1113144" cy="1067320"/>
                </a:xfrm>
              </p:grpSpPr>
              <p:sp>
                <p:nvSpPr>
                  <p:cNvPr id="1563" name="Google Shape;1271;p41"/>
                  <p:cNvSpPr/>
                  <p:nvPr/>
                </p:nvSpPr>
                <p:spPr>
                  <a:xfrm>
                    <a:off x="35012" y="55117"/>
                    <a:ext cx="1078133" cy="1007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8" h="21600" fill="norm" stroke="1" extrusionOk="0">
                        <a:moveTo>
                          <a:pt x="14141" y="0"/>
                        </a:moveTo>
                        <a:cubicBezTo>
                          <a:pt x="14019" y="105"/>
                          <a:pt x="13497" y="139"/>
                          <a:pt x="12861" y="139"/>
                        </a:cubicBezTo>
                        <a:cubicBezTo>
                          <a:pt x="11617" y="139"/>
                          <a:pt x="9935" y="7"/>
                          <a:pt x="9935" y="7"/>
                        </a:cubicBezTo>
                        <a:cubicBezTo>
                          <a:pt x="9935" y="7"/>
                          <a:pt x="9085" y="1399"/>
                          <a:pt x="9190" y="3252"/>
                        </a:cubicBezTo>
                        <a:cubicBezTo>
                          <a:pt x="9285" y="4932"/>
                          <a:pt x="9746" y="8229"/>
                          <a:pt x="8892" y="8229"/>
                        </a:cubicBezTo>
                        <a:cubicBezTo>
                          <a:pt x="8803" y="8229"/>
                          <a:pt x="8701" y="8194"/>
                          <a:pt x="8583" y="8118"/>
                        </a:cubicBezTo>
                        <a:cubicBezTo>
                          <a:pt x="7321" y="7310"/>
                          <a:pt x="8572" y="396"/>
                          <a:pt x="8572" y="396"/>
                        </a:cubicBezTo>
                        <a:cubicBezTo>
                          <a:pt x="8572" y="396"/>
                          <a:pt x="7108" y="978"/>
                          <a:pt x="6022" y="1945"/>
                        </a:cubicBezTo>
                        <a:cubicBezTo>
                          <a:pt x="4937" y="2912"/>
                          <a:pt x="4759" y="3182"/>
                          <a:pt x="4919" y="5383"/>
                        </a:cubicBezTo>
                        <a:cubicBezTo>
                          <a:pt x="5078" y="7584"/>
                          <a:pt x="7938" y="9664"/>
                          <a:pt x="7974" y="10899"/>
                        </a:cubicBezTo>
                        <a:cubicBezTo>
                          <a:pt x="7988" y="11386"/>
                          <a:pt x="7646" y="11700"/>
                          <a:pt x="7188" y="11700"/>
                        </a:cubicBezTo>
                        <a:cubicBezTo>
                          <a:pt x="6485" y="11700"/>
                          <a:pt x="5506" y="10960"/>
                          <a:pt x="5116" y="8973"/>
                        </a:cubicBezTo>
                        <a:cubicBezTo>
                          <a:pt x="4472" y="5693"/>
                          <a:pt x="3260" y="3687"/>
                          <a:pt x="3260" y="3687"/>
                        </a:cubicBezTo>
                        <a:cubicBezTo>
                          <a:pt x="3260" y="3687"/>
                          <a:pt x="1833" y="6701"/>
                          <a:pt x="1187" y="7822"/>
                        </a:cubicBezTo>
                        <a:cubicBezTo>
                          <a:pt x="541" y="8943"/>
                          <a:pt x="1462" y="9791"/>
                          <a:pt x="2753" y="10754"/>
                        </a:cubicBezTo>
                        <a:cubicBezTo>
                          <a:pt x="4044" y="11717"/>
                          <a:pt x="5387" y="13993"/>
                          <a:pt x="3795" y="14064"/>
                        </a:cubicBezTo>
                        <a:cubicBezTo>
                          <a:pt x="3785" y="14065"/>
                          <a:pt x="3774" y="14065"/>
                          <a:pt x="3763" y="14065"/>
                        </a:cubicBezTo>
                        <a:cubicBezTo>
                          <a:pt x="2182" y="14065"/>
                          <a:pt x="643" y="8866"/>
                          <a:pt x="643" y="8866"/>
                        </a:cubicBezTo>
                        <a:cubicBezTo>
                          <a:pt x="643" y="8866"/>
                          <a:pt x="-1190" y="14004"/>
                          <a:pt x="1335" y="16394"/>
                        </a:cubicBezTo>
                        <a:cubicBezTo>
                          <a:pt x="2247" y="17256"/>
                          <a:pt x="3238" y="17532"/>
                          <a:pt x="4132" y="17532"/>
                        </a:cubicBezTo>
                        <a:cubicBezTo>
                          <a:pt x="5714" y="17532"/>
                          <a:pt x="6993" y="16669"/>
                          <a:pt x="6993" y="16669"/>
                        </a:cubicBezTo>
                        <a:cubicBezTo>
                          <a:pt x="6993" y="16669"/>
                          <a:pt x="7304" y="19858"/>
                          <a:pt x="10924" y="21280"/>
                        </a:cubicBezTo>
                        <a:cubicBezTo>
                          <a:pt x="11496" y="21505"/>
                          <a:pt x="12039" y="21600"/>
                          <a:pt x="12547" y="21600"/>
                        </a:cubicBezTo>
                        <a:cubicBezTo>
                          <a:pt x="15253" y="21600"/>
                          <a:pt x="16982" y="18915"/>
                          <a:pt x="16982" y="18915"/>
                        </a:cubicBezTo>
                        <a:cubicBezTo>
                          <a:pt x="16725" y="18948"/>
                          <a:pt x="16464" y="18963"/>
                          <a:pt x="16200" y="18963"/>
                        </a:cubicBezTo>
                        <a:cubicBezTo>
                          <a:pt x="13663" y="18963"/>
                          <a:pt x="10945" y="17540"/>
                          <a:pt x="10918" y="16841"/>
                        </a:cubicBezTo>
                        <a:cubicBezTo>
                          <a:pt x="10904" y="16500"/>
                          <a:pt x="11153" y="16317"/>
                          <a:pt x="11602" y="16317"/>
                        </a:cubicBezTo>
                        <a:cubicBezTo>
                          <a:pt x="12173" y="16317"/>
                          <a:pt x="13069" y="16613"/>
                          <a:pt x="14165" y="17259"/>
                        </a:cubicBezTo>
                        <a:cubicBezTo>
                          <a:pt x="15385" y="17979"/>
                          <a:pt x="16258" y="18114"/>
                          <a:pt x="16743" y="18114"/>
                        </a:cubicBezTo>
                        <a:cubicBezTo>
                          <a:pt x="17036" y="18114"/>
                          <a:pt x="17188" y="18065"/>
                          <a:pt x="17188" y="18065"/>
                        </a:cubicBezTo>
                        <a:cubicBezTo>
                          <a:pt x="18280" y="17252"/>
                          <a:pt x="18893" y="15398"/>
                          <a:pt x="18893" y="15398"/>
                        </a:cubicBezTo>
                        <a:cubicBezTo>
                          <a:pt x="18239" y="15662"/>
                          <a:pt x="17423" y="15767"/>
                          <a:pt x="16595" y="15767"/>
                        </a:cubicBezTo>
                        <a:cubicBezTo>
                          <a:pt x="14629" y="15767"/>
                          <a:pt x="12588" y="15176"/>
                          <a:pt x="12444" y="14714"/>
                        </a:cubicBezTo>
                        <a:cubicBezTo>
                          <a:pt x="12327" y="14344"/>
                          <a:pt x="12646" y="14120"/>
                          <a:pt x="13317" y="14120"/>
                        </a:cubicBezTo>
                        <a:cubicBezTo>
                          <a:pt x="13835" y="14120"/>
                          <a:pt x="14562" y="14253"/>
                          <a:pt x="15462" y="14554"/>
                        </a:cubicBezTo>
                        <a:cubicBezTo>
                          <a:pt x="16057" y="14754"/>
                          <a:pt x="16633" y="14825"/>
                          <a:pt x="17151" y="14825"/>
                        </a:cubicBezTo>
                        <a:cubicBezTo>
                          <a:pt x="18428" y="14825"/>
                          <a:pt x="19353" y="14392"/>
                          <a:pt x="19353" y="14392"/>
                        </a:cubicBezTo>
                        <a:cubicBezTo>
                          <a:pt x="18831" y="13236"/>
                          <a:pt x="19736" y="10261"/>
                          <a:pt x="19736" y="10261"/>
                        </a:cubicBezTo>
                        <a:cubicBezTo>
                          <a:pt x="18814" y="11224"/>
                          <a:pt x="16971" y="11657"/>
                          <a:pt x="15583" y="11657"/>
                        </a:cubicBezTo>
                        <a:cubicBezTo>
                          <a:pt x="14573" y="11657"/>
                          <a:pt x="13802" y="11428"/>
                          <a:pt x="13802" y="11005"/>
                        </a:cubicBezTo>
                        <a:cubicBezTo>
                          <a:pt x="13802" y="10344"/>
                          <a:pt x="14391" y="10201"/>
                          <a:pt x="15448" y="10201"/>
                        </a:cubicBezTo>
                        <a:cubicBezTo>
                          <a:pt x="15999" y="10201"/>
                          <a:pt x="16677" y="10240"/>
                          <a:pt x="17464" y="10265"/>
                        </a:cubicBezTo>
                        <a:cubicBezTo>
                          <a:pt x="17523" y="10267"/>
                          <a:pt x="17581" y="10268"/>
                          <a:pt x="17638" y="10268"/>
                        </a:cubicBezTo>
                        <a:cubicBezTo>
                          <a:pt x="19797" y="10268"/>
                          <a:pt x="20398" y="8947"/>
                          <a:pt x="20398" y="8947"/>
                        </a:cubicBezTo>
                        <a:cubicBezTo>
                          <a:pt x="20398" y="8947"/>
                          <a:pt x="20410" y="8290"/>
                          <a:pt x="19590" y="6748"/>
                        </a:cubicBezTo>
                        <a:cubicBezTo>
                          <a:pt x="18770" y="5205"/>
                          <a:pt x="19724" y="1110"/>
                          <a:pt x="19724" y="1110"/>
                        </a:cubicBezTo>
                        <a:cubicBezTo>
                          <a:pt x="19724" y="1110"/>
                          <a:pt x="17810" y="920"/>
                          <a:pt x="16813" y="458"/>
                        </a:cubicBezTo>
                        <a:cubicBezTo>
                          <a:pt x="16552" y="338"/>
                          <a:pt x="16292" y="275"/>
                          <a:pt x="16046" y="275"/>
                        </a:cubicBezTo>
                        <a:cubicBezTo>
                          <a:pt x="15351" y="275"/>
                          <a:pt x="14779" y="778"/>
                          <a:pt x="14695" y="1891"/>
                        </a:cubicBezTo>
                        <a:cubicBezTo>
                          <a:pt x="14598" y="3159"/>
                          <a:pt x="13712" y="4564"/>
                          <a:pt x="12803" y="4564"/>
                        </a:cubicBezTo>
                        <a:cubicBezTo>
                          <a:pt x="12632" y="4564"/>
                          <a:pt x="12460" y="4514"/>
                          <a:pt x="12293" y="4405"/>
                        </a:cubicBezTo>
                        <a:cubicBezTo>
                          <a:pt x="11236" y="3712"/>
                          <a:pt x="14141" y="0"/>
                          <a:pt x="14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64" name="Google Shape;1272;p41"/>
                  <p:cNvSpPr/>
                  <p:nvPr/>
                </p:nvSpPr>
                <p:spPr>
                  <a:xfrm>
                    <a:off x="292294" y="55468"/>
                    <a:ext cx="481881" cy="456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5" h="21600" fill="norm" stroke="1" extrusionOk="0">
                        <a:moveTo>
                          <a:pt x="11863" y="0"/>
                        </a:moveTo>
                        <a:cubicBezTo>
                          <a:pt x="11863" y="0"/>
                          <a:pt x="9873" y="3072"/>
                          <a:pt x="10119" y="7161"/>
                        </a:cubicBezTo>
                        <a:cubicBezTo>
                          <a:pt x="10341" y="10870"/>
                          <a:pt x="11421" y="18147"/>
                          <a:pt x="9421" y="18147"/>
                        </a:cubicBezTo>
                        <a:cubicBezTo>
                          <a:pt x="9214" y="18147"/>
                          <a:pt x="8975" y="18070"/>
                          <a:pt x="8698" y="17903"/>
                        </a:cubicBezTo>
                        <a:cubicBezTo>
                          <a:pt x="5743" y="16118"/>
                          <a:pt x="8673" y="859"/>
                          <a:pt x="8673" y="859"/>
                        </a:cubicBezTo>
                        <a:cubicBezTo>
                          <a:pt x="8673" y="859"/>
                          <a:pt x="5244" y="2142"/>
                          <a:pt x="2701" y="4277"/>
                        </a:cubicBezTo>
                        <a:cubicBezTo>
                          <a:pt x="160" y="6413"/>
                          <a:pt x="-255" y="7009"/>
                          <a:pt x="118" y="11866"/>
                        </a:cubicBezTo>
                        <a:cubicBezTo>
                          <a:pt x="128" y="11991"/>
                          <a:pt x="144" y="12116"/>
                          <a:pt x="163" y="12240"/>
                        </a:cubicBezTo>
                        <a:cubicBezTo>
                          <a:pt x="581" y="13188"/>
                          <a:pt x="1035" y="14139"/>
                          <a:pt x="1533" y="15087"/>
                        </a:cubicBezTo>
                        <a:cubicBezTo>
                          <a:pt x="4445" y="20637"/>
                          <a:pt x="8090" y="21600"/>
                          <a:pt x="10273" y="21600"/>
                        </a:cubicBezTo>
                        <a:cubicBezTo>
                          <a:pt x="11434" y="21600"/>
                          <a:pt x="12180" y="21328"/>
                          <a:pt x="12180" y="21328"/>
                        </a:cubicBezTo>
                        <a:lnTo>
                          <a:pt x="19595" y="12656"/>
                        </a:lnTo>
                        <a:cubicBezTo>
                          <a:pt x="19210" y="11833"/>
                          <a:pt x="18947" y="10954"/>
                          <a:pt x="18812" y="10047"/>
                        </a:cubicBezTo>
                        <a:cubicBezTo>
                          <a:pt x="18734" y="10055"/>
                          <a:pt x="18656" y="10059"/>
                          <a:pt x="18579" y="10059"/>
                        </a:cubicBezTo>
                        <a:cubicBezTo>
                          <a:pt x="18178" y="10059"/>
                          <a:pt x="17776" y="9949"/>
                          <a:pt x="17384" y="9707"/>
                        </a:cubicBezTo>
                        <a:cubicBezTo>
                          <a:pt x="15523" y="8557"/>
                          <a:pt x="18898" y="3652"/>
                          <a:pt x="20693" y="1279"/>
                        </a:cubicBezTo>
                        <a:cubicBezTo>
                          <a:pt x="20916" y="855"/>
                          <a:pt x="21137" y="469"/>
                          <a:pt x="21345" y="125"/>
                        </a:cubicBezTo>
                        <a:cubicBezTo>
                          <a:pt x="20814" y="248"/>
                          <a:pt x="19836" y="291"/>
                          <a:pt x="18704" y="291"/>
                        </a:cubicBezTo>
                        <a:cubicBezTo>
                          <a:pt x="15794" y="291"/>
                          <a:pt x="11863" y="0"/>
                          <a:pt x="1186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65" name="Google Shape;1273;p41"/>
                  <p:cNvSpPr/>
                  <p:nvPr/>
                </p:nvSpPr>
                <p:spPr>
                  <a:xfrm>
                    <a:off x="374937" y="491944"/>
                    <a:ext cx="703237" cy="5708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53" y="0"/>
                        </a:moveTo>
                        <a:cubicBezTo>
                          <a:pt x="2636" y="4070"/>
                          <a:pt x="0" y="13442"/>
                          <a:pt x="0" y="13442"/>
                        </a:cubicBezTo>
                        <a:cubicBezTo>
                          <a:pt x="571" y="13146"/>
                          <a:pt x="912" y="12899"/>
                          <a:pt x="912" y="12899"/>
                        </a:cubicBezTo>
                        <a:cubicBezTo>
                          <a:pt x="912" y="12899"/>
                          <a:pt x="1023" y="14140"/>
                          <a:pt x="1750" y="15717"/>
                        </a:cubicBezTo>
                        <a:lnTo>
                          <a:pt x="4591" y="19409"/>
                        </a:lnTo>
                        <a:lnTo>
                          <a:pt x="4598" y="19416"/>
                        </a:lnTo>
                        <a:lnTo>
                          <a:pt x="9953" y="21600"/>
                        </a:lnTo>
                        <a:cubicBezTo>
                          <a:pt x="14332" y="21582"/>
                          <a:pt x="17128" y="16862"/>
                          <a:pt x="17128" y="16862"/>
                        </a:cubicBezTo>
                        <a:cubicBezTo>
                          <a:pt x="16712" y="16920"/>
                          <a:pt x="16287" y="16947"/>
                          <a:pt x="15859" y="16947"/>
                        </a:cubicBezTo>
                        <a:cubicBezTo>
                          <a:pt x="11740" y="16947"/>
                          <a:pt x="7328" y="14434"/>
                          <a:pt x="7283" y="13200"/>
                        </a:cubicBezTo>
                        <a:cubicBezTo>
                          <a:pt x="7262" y="12599"/>
                          <a:pt x="7665" y="12276"/>
                          <a:pt x="8395" y="12276"/>
                        </a:cubicBezTo>
                        <a:cubicBezTo>
                          <a:pt x="9322" y="12276"/>
                          <a:pt x="10776" y="12798"/>
                          <a:pt x="12555" y="13939"/>
                        </a:cubicBezTo>
                        <a:cubicBezTo>
                          <a:pt x="14536" y="15209"/>
                          <a:pt x="15953" y="15449"/>
                          <a:pt x="16741" y="15449"/>
                        </a:cubicBezTo>
                        <a:cubicBezTo>
                          <a:pt x="17217" y="15449"/>
                          <a:pt x="17463" y="15361"/>
                          <a:pt x="17463" y="15361"/>
                        </a:cubicBezTo>
                        <a:cubicBezTo>
                          <a:pt x="19235" y="13927"/>
                          <a:pt x="20231" y="10653"/>
                          <a:pt x="20231" y="10653"/>
                        </a:cubicBezTo>
                        <a:cubicBezTo>
                          <a:pt x="19169" y="11120"/>
                          <a:pt x="17845" y="11305"/>
                          <a:pt x="16500" y="11305"/>
                        </a:cubicBezTo>
                        <a:cubicBezTo>
                          <a:pt x="13308" y="11305"/>
                          <a:pt x="9995" y="10261"/>
                          <a:pt x="9761" y="9446"/>
                        </a:cubicBezTo>
                        <a:cubicBezTo>
                          <a:pt x="9572" y="8792"/>
                          <a:pt x="10090" y="8397"/>
                          <a:pt x="11180" y="8397"/>
                        </a:cubicBezTo>
                        <a:cubicBezTo>
                          <a:pt x="12020" y="8397"/>
                          <a:pt x="13201" y="8633"/>
                          <a:pt x="14661" y="9164"/>
                        </a:cubicBezTo>
                        <a:cubicBezTo>
                          <a:pt x="15628" y="9516"/>
                          <a:pt x="16562" y="9641"/>
                          <a:pt x="17403" y="9641"/>
                        </a:cubicBezTo>
                        <a:cubicBezTo>
                          <a:pt x="19477" y="9641"/>
                          <a:pt x="20977" y="8879"/>
                          <a:pt x="20977" y="8879"/>
                        </a:cubicBezTo>
                        <a:cubicBezTo>
                          <a:pt x="20130" y="6835"/>
                          <a:pt x="21600" y="1585"/>
                          <a:pt x="21600" y="1585"/>
                        </a:cubicBezTo>
                        <a:cubicBezTo>
                          <a:pt x="21217" y="2020"/>
                          <a:pt x="20734" y="2392"/>
                          <a:pt x="20192" y="2708"/>
                        </a:cubicBezTo>
                        <a:cubicBezTo>
                          <a:pt x="17588" y="5183"/>
                          <a:pt x="14550" y="5950"/>
                          <a:pt x="11995" y="5950"/>
                        </a:cubicBezTo>
                        <a:cubicBezTo>
                          <a:pt x="9571" y="5950"/>
                          <a:pt x="7583" y="5259"/>
                          <a:pt x="6815" y="4682"/>
                        </a:cubicBezTo>
                        <a:cubicBezTo>
                          <a:pt x="5215" y="3478"/>
                          <a:pt x="6453" y="0"/>
                          <a:pt x="6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66" name="Google Shape;1274;p41"/>
                  <p:cNvSpPr/>
                  <p:nvPr/>
                </p:nvSpPr>
                <p:spPr>
                  <a:xfrm>
                    <a:off x="-1" y="0"/>
                    <a:ext cx="1107176" cy="10673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1" h="21600" fill="norm" stroke="1" extrusionOk="0">
                        <a:moveTo>
                          <a:pt x="20013" y="9994"/>
                        </a:moveTo>
                        <a:cubicBezTo>
                          <a:pt x="19049" y="10700"/>
                          <a:pt x="17454" y="11003"/>
                          <a:pt x="16243" y="11003"/>
                        </a:cubicBezTo>
                        <a:cubicBezTo>
                          <a:pt x="15652" y="11003"/>
                          <a:pt x="15153" y="10931"/>
                          <a:pt x="14864" y="10799"/>
                        </a:cubicBezTo>
                        <a:cubicBezTo>
                          <a:pt x="14735" y="10740"/>
                          <a:pt x="14694" y="10689"/>
                          <a:pt x="14691" y="10680"/>
                        </a:cubicBezTo>
                        <a:cubicBezTo>
                          <a:pt x="14691" y="10544"/>
                          <a:pt x="14732" y="10485"/>
                          <a:pt x="14769" y="10448"/>
                        </a:cubicBezTo>
                        <a:cubicBezTo>
                          <a:pt x="14949" y="10265"/>
                          <a:pt x="15430" y="10216"/>
                          <a:pt x="16091" y="10216"/>
                        </a:cubicBezTo>
                        <a:cubicBezTo>
                          <a:pt x="16460" y="10216"/>
                          <a:pt x="16885" y="10231"/>
                          <a:pt x="17345" y="10248"/>
                        </a:cubicBezTo>
                        <a:cubicBezTo>
                          <a:pt x="17598" y="10257"/>
                          <a:pt x="17867" y="10268"/>
                          <a:pt x="18149" y="10276"/>
                        </a:cubicBezTo>
                        <a:cubicBezTo>
                          <a:pt x="18214" y="10277"/>
                          <a:pt x="18278" y="10278"/>
                          <a:pt x="18341" y="10278"/>
                        </a:cubicBezTo>
                        <a:cubicBezTo>
                          <a:pt x="19036" y="10278"/>
                          <a:pt x="19582" y="10161"/>
                          <a:pt x="20013" y="9994"/>
                        </a:cubicBezTo>
                        <a:close/>
                        <a:moveTo>
                          <a:pt x="1567" y="9580"/>
                        </a:moveTo>
                        <a:cubicBezTo>
                          <a:pt x="1965" y="10015"/>
                          <a:pt x="2503" y="10386"/>
                          <a:pt x="2944" y="10689"/>
                        </a:cubicBezTo>
                        <a:cubicBezTo>
                          <a:pt x="3973" y="11397"/>
                          <a:pt x="4735" y="12604"/>
                          <a:pt x="4614" y="13058"/>
                        </a:cubicBezTo>
                        <a:cubicBezTo>
                          <a:pt x="4579" y="13191"/>
                          <a:pt x="4425" y="13263"/>
                          <a:pt x="4155" y="13275"/>
                        </a:cubicBezTo>
                        <a:cubicBezTo>
                          <a:pt x="4149" y="13275"/>
                          <a:pt x="4142" y="13275"/>
                          <a:pt x="4136" y="13275"/>
                        </a:cubicBezTo>
                        <a:cubicBezTo>
                          <a:pt x="3292" y="13275"/>
                          <a:pt x="2235" y="11298"/>
                          <a:pt x="1567" y="9580"/>
                        </a:cubicBezTo>
                        <a:close/>
                        <a:moveTo>
                          <a:pt x="10601" y="602"/>
                        </a:moveTo>
                        <a:cubicBezTo>
                          <a:pt x="11219" y="645"/>
                          <a:pt x="12388" y="716"/>
                          <a:pt x="13354" y="716"/>
                        </a:cubicBezTo>
                        <a:cubicBezTo>
                          <a:pt x="13607" y="716"/>
                          <a:pt x="13845" y="711"/>
                          <a:pt x="14056" y="699"/>
                        </a:cubicBezTo>
                        <a:cubicBezTo>
                          <a:pt x="13291" y="1687"/>
                          <a:pt x="12221" y="3254"/>
                          <a:pt x="12358" y="4138"/>
                        </a:cubicBezTo>
                        <a:cubicBezTo>
                          <a:pt x="12396" y="4386"/>
                          <a:pt x="12522" y="4582"/>
                          <a:pt x="12723" y="4703"/>
                        </a:cubicBezTo>
                        <a:cubicBezTo>
                          <a:pt x="12934" y="4831"/>
                          <a:pt x="13157" y="4895"/>
                          <a:pt x="13386" y="4895"/>
                        </a:cubicBezTo>
                        <a:cubicBezTo>
                          <a:pt x="13614" y="4895"/>
                          <a:pt x="13846" y="4832"/>
                          <a:pt x="14079" y="4705"/>
                        </a:cubicBezTo>
                        <a:cubicBezTo>
                          <a:pt x="14860" y="4281"/>
                          <a:pt x="15515" y="3161"/>
                          <a:pt x="15603" y="2100"/>
                        </a:cubicBezTo>
                        <a:cubicBezTo>
                          <a:pt x="15647" y="1575"/>
                          <a:pt x="15831" y="1194"/>
                          <a:pt x="16138" y="998"/>
                        </a:cubicBezTo>
                        <a:cubicBezTo>
                          <a:pt x="16299" y="896"/>
                          <a:pt x="16493" y="844"/>
                          <a:pt x="16707" y="844"/>
                        </a:cubicBezTo>
                        <a:cubicBezTo>
                          <a:pt x="16919" y="844"/>
                          <a:pt x="17149" y="894"/>
                          <a:pt x="17384" y="995"/>
                        </a:cubicBezTo>
                        <a:cubicBezTo>
                          <a:pt x="18181" y="1336"/>
                          <a:pt x="19478" y="1521"/>
                          <a:pt x="20120" y="1596"/>
                        </a:cubicBezTo>
                        <a:cubicBezTo>
                          <a:pt x="19886" y="2649"/>
                          <a:pt x="19346" y="5518"/>
                          <a:pt x="20092" y="6812"/>
                        </a:cubicBezTo>
                        <a:cubicBezTo>
                          <a:pt x="20705" y="7875"/>
                          <a:pt x="20841" y="8460"/>
                          <a:pt x="20871" y="8664"/>
                        </a:cubicBezTo>
                        <a:cubicBezTo>
                          <a:pt x="20709" y="8904"/>
                          <a:pt x="20056" y="9690"/>
                          <a:pt x="18343" y="9690"/>
                        </a:cubicBezTo>
                        <a:cubicBezTo>
                          <a:pt x="18285" y="9690"/>
                          <a:pt x="18226" y="9689"/>
                          <a:pt x="18165" y="9687"/>
                        </a:cubicBezTo>
                        <a:cubicBezTo>
                          <a:pt x="17884" y="9678"/>
                          <a:pt x="17617" y="9669"/>
                          <a:pt x="17363" y="9659"/>
                        </a:cubicBezTo>
                        <a:cubicBezTo>
                          <a:pt x="16897" y="9642"/>
                          <a:pt x="16480" y="9627"/>
                          <a:pt x="16112" y="9627"/>
                        </a:cubicBezTo>
                        <a:cubicBezTo>
                          <a:pt x="15275" y="9627"/>
                          <a:pt x="14692" y="9706"/>
                          <a:pt x="14377" y="10024"/>
                        </a:cubicBezTo>
                        <a:cubicBezTo>
                          <a:pt x="14211" y="10192"/>
                          <a:pt x="14127" y="10413"/>
                          <a:pt x="14127" y="10680"/>
                        </a:cubicBezTo>
                        <a:cubicBezTo>
                          <a:pt x="14127" y="10874"/>
                          <a:pt x="14215" y="11145"/>
                          <a:pt x="14637" y="11338"/>
                        </a:cubicBezTo>
                        <a:cubicBezTo>
                          <a:pt x="15012" y="11510"/>
                          <a:pt x="15575" y="11594"/>
                          <a:pt x="16218" y="11594"/>
                        </a:cubicBezTo>
                        <a:cubicBezTo>
                          <a:pt x="17439" y="11594"/>
                          <a:pt x="18945" y="11290"/>
                          <a:pt x="19982" y="10700"/>
                        </a:cubicBezTo>
                        <a:cubicBezTo>
                          <a:pt x="19761" y="11565"/>
                          <a:pt x="19513" y="12856"/>
                          <a:pt x="19726" y="13698"/>
                        </a:cubicBezTo>
                        <a:cubicBezTo>
                          <a:pt x="19382" y="13808"/>
                          <a:pt x="18683" y="13989"/>
                          <a:pt x="17825" y="13989"/>
                        </a:cubicBezTo>
                        <a:cubicBezTo>
                          <a:pt x="17321" y="13989"/>
                          <a:pt x="16761" y="13926"/>
                          <a:pt x="16187" y="13749"/>
                        </a:cubicBezTo>
                        <a:cubicBezTo>
                          <a:pt x="15276" y="13468"/>
                          <a:pt x="14506" y="13326"/>
                          <a:pt x="13924" y="13326"/>
                        </a:cubicBezTo>
                        <a:cubicBezTo>
                          <a:pt x="13422" y="13326"/>
                          <a:pt x="13060" y="13431"/>
                          <a:pt x="12869" y="13642"/>
                        </a:cubicBezTo>
                        <a:cubicBezTo>
                          <a:pt x="12715" y="13811"/>
                          <a:pt x="12672" y="14044"/>
                          <a:pt x="12752" y="14280"/>
                        </a:cubicBezTo>
                        <a:cubicBezTo>
                          <a:pt x="12812" y="14458"/>
                          <a:pt x="12976" y="14608"/>
                          <a:pt x="13268" y="14753"/>
                        </a:cubicBezTo>
                        <a:cubicBezTo>
                          <a:pt x="13957" y="15095"/>
                          <a:pt x="15650" y="15466"/>
                          <a:pt x="17303" y="15466"/>
                        </a:cubicBezTo>
                        <a:cubicBezTo>
                          <a:pt x="17931" y="15466"/>
                          <a:pt x="18554" y="15412"/>
                          <a:pt x="19113" y="15283"/>
                        </a:cubicBezTo>
                        <a:cubicBezTo>
                          <a:pt x="18846" y="15834"/>
                          <a:pt x="18384" y="16622"/>
                          <a:pt x="17762" y="17070"/>
                        </a:cubicBezTo>
                        <a:cubicBezTo>
                          <a:pt x="17711" y="17080"/>
                          <a:pt x="17598" y="17096"/>
                          <a:pt x="17429" y="17096"/>
                        </a:cubicBezTo>
                        <a:cubicBezTo>
                          <a:pt x="16978" y="17096"/>
                          <a:pt x="16118" y="16982"/>
                          <a:pt x="14910" y="16324"/>
                        </a:cubicBezTo>
                        <a:cubicBezTo>
                          <a:pt x="13799" y="15720"/>
                          <a:pt x="12834" y="15402"/>
                          <a:pt x="12161" y="15402"/>
                        </a:cubicBezTo>
                        <a:cubicBezTo>
                          <a:pt x="11882" y="15402"/>
                          <a:pt x="11654" y="15456"/>
                          <a:pt x="11486" y="15568"/>
                        </a:cubicBezTo>
                        <a:cubicBezTo>
                          <a:pt x="11274" y="15709"/>
                          <a:pt x="11163" y="15935"/>
                          <a:pt x="11175" y="16203"/>
                        </a:cubicBezTo>
                        <a:cubicBezTo>
                          <a:pt x="11183" y="16411"/>
                          <a:pt x="11307" y="16619"/>
                          <a:pt x="11553" y="16838"/>
                        </a:cubicBezTo>
                        <a:cubicBezTo>
                          <a:pt x="12366" y="17564"/>
                          <a:pt x="14724" y="18487"/>
                          <a:pt x="16895" y="18487"/>
                        </a:cubicBezTo>
                        <a:cubicBezTo>
                          <a:pt x="16932" y="18487"/>
                          <a:pt x="16969" y="18487"/>
                          <a:pt x="17005" y="18487"/>
                        </a:cubicBezTo>
                        <a:cubicBezTo>
                          <a:pt x="16305" y="19234"/>
                          <a:pt x="14931" y="20388"/>
                          <a:pt x="13117" y="20388"/>
                        </a:cubicBezTo>
                        <a:cubicBezTo>
                          <a:pt x="12627" y="20388"/>
                          <a:pt x="12104" y="20303"/>
                          <a:pt x="11555" y="20104"/>
                        </a:cubicBezTo>
                        <a:cubicBezTo>
                          <a:pt x="8455" y="18981"/>
                          <a:pt x="7834" y="16604"/>
                          <a:pt x="7736" y="16094"/>
                        </a:cubicBezTo>
                        <a:cubicBezTo>
                          <a:pt x="9522" y="12740"/>
                          <a:pt x="12470" y="8284"/>
                          <a:pt x="17029" y="4205"/>
                        </a:cubicBezTo>
                        <a:cubicBezTo>
                          <a:pt x="17148" y="4099"/>
                          <a:pt x="17161" y="3912"/>
                          <a:pt x="17060" y="3789"/>
                        </a:cubicBezTo>
                        <a:cubicBezTo>
                          <a:pt x="17004" y="3721"/>
                          <a:pt x="16925" y="3686"/>
                          <a:pt x="16846" y="3686"/>
                        </a:cubicBezTo>
                        <a:cubicBezTo>
                          <a:pt x="16781" y="3686"/>
                          <a:pt x="16716" y="3710"/>
                          <a:pt x="16663" y="3757"/>
                        </a:cubicBezTo>
                        <a:cubicBezTo>
                          <a:pt x="12056" y="7879"/>
                          <a:pt x="9068" y="12394"/>
                          <a:pt x="7252" y="15800"/>
                        </a:cubicBezTo>
                        <a:cubicBezTo>
                          <a:pt x="7019" y="15932"/>
                          <a:pt x="5874" y="16540"/>
                          <a:pt x="4507" y="16540"/>
                        </a:cubicBezTo>
                        <a:cubicBezTo>
                          <a:pt x="3644" y="16540"/>
                          <a:pt x="2693" y="16298"/>
                          <a:pt x="1828" y="15543"/>
                        </a:cubicBezTo>
                        <a:cubicBezTo>
                          <a:pt x="1202" y="14997"/>
                          <a:pt x="-102" y="13337"/>
                          <a:pt x="954" y="9550"/>
                        </a:cubicBezTo>
                        <a:cubicBezTo>
                          <a:pt x="1138" y="10038"/>
                          <a:pt x="1390" y="10658"/>
                          <a:pt x="1690" y="11274"/>
                        </a:cubicBezTo>
                        <a:cubicBezTo>
                          <a:pt x="2529" y="12992"/>
                          <a:pt x="3347" y="13864"/>
                          <a:pt x="4132" y="13864"/>
                        </a:cubicBezTo>
                        <a:cubicBezTo>
                          <a:pt x="4147" y="13864"/>
                          <a:pt x="4162" y="13864"/>
                          <a:pt x="4177" y="13863"/>
                        </a:cubicBezTo>
                        <a:cubicBezTo>
                          <a:pt x="4888" y="13833"/>
                          <a:pt x="5096" y="13445"/>
                          <a:pt x="5157" y="13216"/>
                        </a:cubicBezTo>
                        <a:cubicBezTo>
                          <a:pt x="5405" y="12286"/>
                          <a:pt x="4189" y="10840"/>
                          <a:pt x="3254" y="10198"/>
                        </a:cubicBezTo>
                        <a:cubicBezTo>
                          <a:pt x="1648" y="9092"/>
                          <a:pt x="1291" y="8540"/>
                          <a:pt x="1732" y="7836"/>
                        </a:cubicBezTo>
                        <a:cubicBezTo>
                          <a:pt x="2235" y="7032"/>
                          <a:pt x="3164" y="5264"/>
                          <a:pt x="3633" y="4363"/>
                        </a:cubicBezTo>
                        <a:cubicBezTo>
                          <a:pt x="4027" y="5086"/>
                          <a:pt x="4782" y="6662"/>
                          <a:pt x="5243" y="8826"/>
                        </a:cubicBezTo>
                        <a:cubicBezTo>
                          <a:pt x="5659" y="10784"/>
                          <a:pt x="6737" y="11631"/>
                          <a:pt x="7634" y="11631"/>
                        </a:cubicBezTo>
                        <a:cubicBezTo>
                          <a:pt x="7695" y="11631"/>
                          <a:pt x="7754" y="11627"/>
                          <a:pt x="7812" y="11619"/>
                        </a:cubicBezTo>
                        <a:cubicBezTo>
                          <a:pt x="8375" y="11545"/>
                          <a:pt x="8742" y="11123"/>
                          <a:pt x="8724" y="10570"/>
                        </a:cubicBezTo>
                        <a:cubicBezTo>
                          <a:pt x="8705" y="9955"/>
                          <a:pt x="8113" y="9263"/>
                          <a:pt x="7427" y="8462"/>
                        </a:cubicBezTo>
                        <a:cubicBezTo>
                          <a:pt x="6609" y="7506"/>
                          <a:pt x="5682" y="6422"/>
                          <a:pt x="5597" y="5348"/>
                        </a:cubicBezTo>
                        <a:cubicBezTo>
                          <a:pt x="5438" y="3328"/>
                          <a:pt x="5618" y="3180"/>
                          <a:pt x="6620" y="2357"/>
                        </a:cubicBezTo>
                        <a:cubicBezTo>
                          <a:pt x="7302" y="1797"/>
                          <a:pt x="8140" y="1375"/>
                          <a:pt x="8681" y="1135"/>
                        </a:cubicBezTo>
                        <a:cubicBezTo>
                          <a:pt x="8316" y="3191"/>
                          <a:pt x="7714" y="7493"/>
                          <a:pt x="8928" y="8210"/>
                        </a:cubicBezTo>
                        <a:cubicBezTo>
                          <a:pt x="9105" y="8315"/>
                          <a:pt x="9257" y="8353"/>
                          <a:pt x="9384" y="8353"/>
                        </a:cubicBezTo>
                        <a:cubicBezTo>
                          <a:pt x="9525" y="8353"/>
                          <a:pt x="9636" y="8306"/>
                          <a:pt x="9717" y="8251"/>
                        </a:cubicBezTo>
                        <a:cubicBezTo>
                          <a:pt x="10314" y="7847"/>
                          <a:pt x="10236" y="6435"/>
                          <a:pt x="10048" y="4324"/>
                        </a:cubicBezTo>
                        <a:cubicBezTo>
                          <a:pt x="10017" y="3964"/>
                          <a:pt x="9987" y="3628"/>
                          <a:pt x="9969" y="3341"/>
                        </a:cubicBezTo>
                        <a:cubicBezTo>
                          <a:pt x="9889" y="2038"/>
                          <a:pt x="10392" y="979"/>
                          <a:pt x="10601" y="602"/>
                        </a:cubicBezTo>
                        <a:close/>
                        <a:moveTo>
                          <a:pt x="14751" y="0"/>
                        </a:moveTo>
                        <a:cubicBezTo>
                          <a:pt x="14697" y="0"/>
                          <a:pt x="14643" y="16"/>
                          <a:pt x="14595" y="47"/>
                        </a:cubicBezTo>
                        <a:cubicBezTo>
                          <a:pt x="14511" y="99"/>
                          <a:pt x="14096" y="128"/>
                          <a:pt x="13450" y="128"/>
                        </a:cubicBezTo>
                        <a:cubicBezTo>
                          <a:pt x="12711" y="128"/>
                          <a:pt x="11670" y="89"/>
                          <a:pt x="10476" y="3"/>
                        </a:cubicBezTo>
                        <a:cubicBezTo>
                          <a:pt x="10466" y="2"/>
                          <a:pt x="10455" y="1"/>
                          <a:pt x="10445" y="1"/>
                        </a:cubicBezTo>
                        <a:cubicBezTo>
                          <a:pt x="10356" y="1"/>
                          <a:pt x="10272" y="48"/>
                          <a:pt x="10219" y="129"/>
                        </a:cubicBezTo>
                        <a:cubicBezTo>
                          <a:pt x="10181" y="186"/>
                          <a:pt x="9294" y="1548"/>
                          <a:pt x="9406" y="3379"/>
                        </a:cubicBezTo>
                        <a:cubicBezTo>
                          <a:pt x="9424" y="3670"/>
                          <a:pt x="9455" y="4011"/>
                          <a:pt x="9488" y="4382"/>
                        </a:cubicBezTo>
                        <a:cubicBezTo>
                          <a:pt x="9578" y="5400"/>
                          <a:pt x="9766" y="7517"/>
                          <a:pt x="9410" y="7758"/>
                        </a:cubicBezTo>
                        <a:cubicBezTo>
                          <a:pt x="9404" y="7762"/>
                          <a:pt x="9394" y="7764"/>
                          <a:pt x="9381" y="7764"/>
                        </a:cubicBezTo>
                        <a:cubicBezTo>
                          <a:pt x="9346" y="7764"/>
                          <a:pt x="9288" y="7747"/>
                          <a:pt x="9205" y="7698"/>
                        </a:cubicBezTo>
                        <a:cubicBezTo>
                          <a:pt x="8518" y="7292"/>
                          <a:pt x="8736" y="3761"/>
                          <a:pt x="9332" y="722"/>
                        </a:cubicBezTo>
                        <a:cubicBezTo>
                          <a:pt x="9369" y="532"/>
                          <a:pt x="9227" y="369"/>
                          <a:pt x="9057" y="369"/>
                        </a:cubicBezTo>
                        <a:cubicBezTo>
                          <a:pt x="9026" y="369"/>
                          <a:pt x="8994" y="374"/>
                          <a:pt x="8963" y="385"/>
                        </a:cubicBezTo>
                        <a:cubicBezTo>
                          <a:pt x="8900" y="408"/>
                          <a:pt x="7412" y="956"/>
                          <a:pt x="6271" y="1894"/>
                        </a:cubicBezTo>
                        <a:cubicBezTo>
                          <a:pt x="5066" y="2884"/>
                          <a:pt x="4865" y="3234"/>
                          <a:pt x="5035" y="5396"/>
                        </a:cubicBezTo>
                        <a:cubicBezTo>
                          <a:pt x="5135" y="6667"/>
                          <a:pt x="6129" y="7829"/>
                          <a:pt x="7007" y="8855"/>
                        </a:cubicBezTo>
                        <a:cubicBezTo>
                          <a:pt x="7568" y="9511"/>
                          <a:pt x="8149" y="10189"/>
                          <a:pt x="8161" y="10590"/>
                        </a:cubicBezTo>
                        <a:cubicBezTo>
                          <a:pt x="8172" y="10951"/>
                          <a:pt x="7842" y="11022"/>
                          <a:pt x="7741" y="11035"/>
                        </a:cubicBezTo>
                        <a:cubicBezTo>
                          <a:pt x="7708" y="11040"/>
                          <a:pt x="7674" y="11042"/>
                          <a:pt x="7639" y="11042"/>
                        </a:cubicBezTo>
                        <a:cubicBezTo>
                          <a:pt x="7060" y="11042"/>
                          <a:pt x="6164" y="10443"/>
                          <a:pt x="5792" y="8698"/>
                        </a:cubicBezTo>
                        <a:cubicBezTo>
                          <a:pt x="5129" y="5583"/>
                          <a:pt x="3902" y="3684"/>
                          <a:pt x="3851" y="3605"/>
                        </a:cubicBezTo>
                        <a:cubicBezTo>
                          <a:pt x="3794" y="3518"/>
                          <a:pt x="3706" y="3476"/>
                          <a:pt x="3619" y="3476"/>
                        </a:cubicBezTo>
                        <a:cubicBezTo>
                          <a:pt x="3520" y="3476"/>
                          <a:pt x="3422" y="3529"/>
                          <a:pt x="3369" y="3632"/>
                        </a:cubicBezTo>
                        <a:cubicBezTo>
                          <a:pt x="3355" y="3660"/>
                          <a:pt x="1907" y="6477"/>
                          <a:pt x="1260" y="7514"/>
                        </a:cubicBezTo>
                        <a:cubicBezTo>
                          <a:pt x="1071" y="7816"/>
                          <a:pt x="994" y="8102"/>
                          <a:pt x="999" y="8372"/>
                        </a:cubicBezTo>
                        <a:cubicBezTo>
                          <a:pt x="983" y="8368"/>
                          <a:pt x="968" y="8367"/>
                          <a:pt x="953" y="8366"/>
                        </a:cubicBezTo>
                        <a:cubicBezTo>
                          <a:pt x="947" y="8366"/>
                          <a:pt x="940" y="8365"/>
                          <a:pt x="934" y="8365"/>
                        </a:cubicBezTo>
                        <a:cubicBezTo>
                          <a:pt x="824" y="8365"/>
                          <a:pt x="722" y="8437"/>
                          <a:pt x="678" y="8550"/>
                        </a:cubicBezTo>
                        <a:cubicBezTo>
                          <a:pt x="658" y="8601"/>
                          <a:pt x="192" y="9817"/>
                          <a:pt x="44" y="11338"/>
                        </a:cubicBezTo>
                        <a:cubicBezTo>
                          <a:pt x="-157" y="13396"/>
                          <a:pt x="335" y="15006"/>
                          <a:pt x="1467" y="15994"/>
                        </a:cubicBezTo>
                        <a:cubicBezTo>
                          <a:pt x="2454" y="16856"/>
                          <a:pt x="3530" y="17131"/>
                          <a:pt x="4500" y="17131"/>
                        </a:cubicBezTo>
                        <a:cubicBezTo>
                          <a:pt x="5416" y="17131"/>
                          <a:pt x="6239" y="16886"/>
                          <a:pt x="6806" y="16657"/>
                        </a:cubicBezTo>
                        <a:cubicBezTo>
                          <a:pt x="5444" y="19355"/>
                          <a:pt x="4888" y="21175"/>
                          <a:pt x="4876" y="21216"/>
                        </a:cubicBezTo>
                        <a:cubicBezTo>
                          <a:pt x="4829" y="21372"/>
                          <a:pt x="4912" y="21538"/>
                          <a:pt x="5061" y="21587"/>
                        </a:cubicBezTo>
                        <a:cubicBezTo>
                          <a:pt x="5088" y="21596"/>
                          <a:pt x="5116" y="21600"/>
                          <a:pt x="5144" y="21600"/>
                        </a:cubicBezTo>
                        <a:cubicBezTo>
                          <a:pt x="5265" y="21600"/>
                          <a:pt x="5377" y="21518"/>
                          <a:pt x="5414" y="21391"/>
                        </a:cubicBezTo>
                        <a:cubicBezTo>
                          <a:pt x="5426" y="21351"/>
                          <a:pt x="5982" y="19529"/>
                          <a:pt x="7350" y="16834"/>
                        </a:cubicBezTo>
                        <a:cubicBezTo>
                          <a:pt x="7473" y="17191"/>
                          <a:pt x="7631" y="17533"/>
                          <a:pt x="7822" y="17856"/>
                        </a:cubicBezTo>
                        <a:cubicBezTo>
                          <a:pt x="8341" y="18737"/>
                          <a:pt x="9377" y="19938"/>
                          <a:pt x="11370" y="20660"/>
                        </a:cubicBezTo>
                        <a:cubicBezTo>
                          <a:pt x="11947" y="20870"/>
                          <a:pt x="12533" y="20975"/>
                          <a:pt x="13109" y="20975"/>
                        </a:cubicBezTo>
                        <a:lnTo>
                          <a:pt x="13110" y="20975"/>
                        </a:lnTo>
                        <a:cubicBezTo>
                          <a:pt x="16009" y="20975"/>
                          <a:pt x="17873" y="18348"/>
                          <a:pt x="17892" y="18322"/>
                        </a:cubicBezTo>
                        <a:cubicBezTo>
                          <a:pt x="17957" y="18227"/>
                          <a:pt x="17964" y="18101"/>
                          <a:pt x="17907" y="18000"/>
                        </a:cubicBezTo>
                        <a:cubicBezTo>
                          <a:pt x="17856" y="17909"/>
                          <a:pt x="17763" y="17854"/>
                          <a:pt x="17664" y="17854"/>
                        </a:cubicBezTo>
                        <a:cubicBezTo>
                          <a:pt x="17653" y="17854"/>
                          <a:pt x="17643" y="17855"/>
                          <a:pt x="17632" y="17856"/>
                        </a:cubicBezTo>
                        <a:cubicBezTo>
                          <a:pt x="17379" y="17886"/>
                          <a:pt x="17120" y="17900"/>
                          <a:pt x="16859" y="17900"/>
                        </a:cubicBezTo>
                        <a:cubicBezTo>
                          <a:pt x="14853" y="17900"/>
                          <a:pt x="12685" y="17073"/>
                          <a:pt x="11918" y="16390"/>
                        </a:cubicBezTo>
                        <a:cubicBezTo>
                          <a:pt x="11762" y="16250"/>
                          <a:pt x="11739" y="16176"/>
                          <a:pt x="11738" y="16176"/>
                        </a:cubicBezTo>
                        <a:cubicBezTo>
                          <a:pt x="11735" y="16112"/>
                          <a:pt x="11752" y="16089"/>
                          <a:pt x="11789" y="16064"/>
                        </a:cubicBezTo>
                        <a:cubicBezTo>
                          <a:pt x="11859" y="16018"/>
                          <a:pt x="11981" y="15989"/>
                          <a:pt x="12154" y="15989"/>
                        </a:cubicBezTo>
                        <a:cubicBezTo>
                          <a:pt x="12622" y="15989"/>
                          <a:pt x="13461" y="16200"/>
                          <a:pt x="14650" y="16846"/>
                        </a:cubicBezTo>
                        <a:cubicBezTo>
                          <a:pt x="15939" y="17548"/>
                          <a:pt x="16881" y="17686"/>
                          <a:pt x="17422" y="17686"/>
                        </a:cubicBezTo>
                        <a:cubicBezTo>
                          <a:pt x="17753" y="17686"/>
                          <a:pt x="17934" y="17634"/>
                          <a:pt x="17953" y="17628"/>
                        </a:cubicBezTo>
                        <a:cubicBezTo>
                          <a:pt x="17980" y="17621"/>
                          <a:pt x="18005" y="17608"/>
                          <a:pt x="18029" y="17592"/>
                        </a:cubicBezTo>
                        <a:cubicBezTo>
                          <a:pt x="19210" y="16781"/>
                          <a:pt x="19857" y="15006"/>
                          <a:pt x="19883" y="14930"/>
                        </a:cubicBezTo>
                        <a:cubicBezTo>
                          <a:pt x="19922" y="14823"/>
                          <a:pt x="19897" y="14702"/>
                          <a:pt x="19820" y="14621"/>
                        </a:cubicBezTo>
                        <a:cubicBezTo>
                          <a:pt x="19766" y="14564"/>
                          <a:pt x="19694" y="14533"/>
                          <a:pt x="19619" y="14533"/>
                        </a:cubicBezTo>
                        <a:cubicBezTo>
                          <a:pt x="19588" y="14533"/>
                          <a:pt x="19556" y="14538"/>
                          <a:pt x="19525" y="14550"/>
                        </a:cubicBezTo>
                        <a:cubicBezTo>
                          <a:pt x="18877" y="14792"/>
                          <a:pt x="18076" y="14887"/>
                          <a:pt x="17265" y="14887"/>
                        </a:cubicBezTo>
                        <a:cubicBezTo>
                          <a:pt x="15739" y="14887"/>
                          <a:pt x="14173" y="14551"/>
                          <a:pt x="13510" y="14221"/>
                        </a:cubicBezTo>
                        <a:cubicBezTo>
                          <a:pt x="13338" y="14136"/>
                          <a:pt x="13286" y="14081"/>
                          <a:pt x="13282" y="14081"/>
                        </a:cubicBezTo>
                        <a:cubicBezTo>
                          <a:pt x="13282" y="14081"/>
                          <a:pt x="13282" y="14081"/>
                          <a:pt x="13282" y="14081"/>
                        </a:cubicBezTo>
                        <a:cubicBezTo>
                          <a:pt x="13274" y="14057"/>
                          <a:pt x="13276" y="14047"/>
                          <a:pt x="13278" y="14047"/>
                        </a:cubicBezTo>
                        <a:cubicBezTo>
                          <a:pt x="13346" y="13971"/>
                          <a:pt x="13551" y="13912"/>
                          <a:pt x="13897" y="13912"/>
                        </a:cubicBezTo>
                        <a:cubicBezTo>
                          <a:pt x="14354" y="13912"/>
                          <a:pt x="15059" y="14014"/>
                          <a:pt x="16028" y="14314"/>
                        </a:cubicBezTo>
                        <a:cubicBezTo>
                          <a:pt x="16673" y="14513"/>
                          <a:pt x="17292" y="14584"/>
                          <a:pt x="17847" y="14584"/>
                        </a:cubicBezTo>
                        <a:cubicBezTo>
                          <a:pt x="19179" y="14584"/>
                          <a:pt x="20141" y="14175"/>
                          <a:pt x="20197" y="14151"/>
                        </a:cubicBezTo>
                        <a:cubicBezTo>
                          <a:pt x="20349" y="14085"/>
                          <a:pt x="20416" y="13898"/>
                          <a:pt x="20341" y="13745"/>
                        </a:cubicBezTo>
                        <a:cubicBezTo>
                          <a:pt x="19946" y="12937"/>
                          <a:pt x="20502" y="10821"/>
                          <a:pt x="20749" y="10073"/>
                        </a:cubicBezTo>
                        <a:cubicBezTo>
                          <a:pt x="20798" y="9925"/>
                          <a:pt x="20727" y="9763"/>
                          <a:pt x="20588" y="9704"/>
                        </a:cubicBezTo>
                        <a:cubicBezTo>
                          <a:pt x="21176" y="9330"/>
                          <a:pt x="21394" y="8904"/>
                          <a:pt x="21410" y="8872"/>
                        </a:cubicBezTo>
                        <a:cubicBezTo>
                          <a:pt x="21429" y="8832"/>
                          <a:pt x="21440" y="8788"/>
                          <a:pt x="21441" y="8742"/>
                        </a:cubicBezTo>
                        <a:cubicBezTo>
                          <a:pt x="21443" y="8670"/>
                          <a:pt x="21429" y="7992"/>
                          <a:pt x="20574" y="6508"/>
                        </a:cubicBezTo>
                        <a:cubicBezTo>
                          <a:pt x="19813" y="5188"/>
                          <a:pt x="20733" y="1450"/>
                          <a:pt x="20742" y="1413"/>
                        </a:cubicBezTo>
                        <a:cubicBezTo>
                          <a:pt x="20787" y="1235"/>
                          <a:pt x="20669" y="1060"/>
                          <a:pt x="20494" y="1044"/>
                        </a:cubicBezTo>
                        <a:cubicBezTo>
                          <a:pt x="20475" y="1042"/>
                          <a:pt x="18563" y="863"/>
                          <a:pt x="17597" y="450"/>
                        </a:cubicBezTo>
                        <a:cubicBezTo>
                          <a:pt x="17293" y="321"/>
                          <a:pt x="16991" y="256"/>
                          <a:pt x="16706" y="256"/>
                        </a:cubicBezTo>
                        <a:cubicBezTo>
                          <a:pt x="16389" y="256"/>
                          <a:pt x="16093" y="336"/>
                          <a:pt x="15844" y="496"/>
                        </a:cubicBezTo>
                        <a:cubicBezTo>
                          <a:pt x="15519" y="703"/>
                          <a:pt x="15116" y="1140"/>
                          <a:pt x="15041" y="2049"/>
                        </a:cubicBezTo>
                        <a:cubicBezTo>
                          <a:pt x="14970" y="2912"/>
                          <a:pt x="14432" y="3849"/>
                          <a:pt x="13818" y="4184"/>
                        </a:cubicBezTo>
                        <a:cubicBezTo>
                          <a:pt x="13668" y="4265"/>
                          <a:pt x="13525" y="4306"/>
                          <a:pt x="13387" y="4306"/>
                        </a:cubicBezTo>
                        <a:cubicBezTo>
                          <a:pt x="13255" y="4306"/>
                          <a:pt x="13129" y="4269"/>
                          <a:pt x="13005" y="4194"/>
                        </a:cubicBezTo>
                        <a:cubicBezTo>
                          <a:pt x="12952" y="4161"/>
                          <a:pt x="12926" y="4118"/>
                          <a:pt x="12914" y="4045"/>
                        </a:cubicBezTo>
                        <a:cubicBezTo>
                          <a:pt x="12805" y="3342"/>
                          <a:pt x="14115" y="1488"/>
                          <a:pt x="14966" y="485"/>
                        </a:cubicBezTo>
                        <a:cubicBezTo>
                          <a:pt x="15058" y="377"/>
                          <a:pt x="15058" y="215"/>
                          <a:pt x="14965" y="102"/>
                        </a:cubicBezTo>
                        <a:cubicBezTo>
                          <a:pt x="14911" y="35"/>
                          <a:pt x="14831" y="0"/>
                          <a:pt x="1475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603" name="Google Shape;1275;p41"/>
                <p:cNvGrpSpPr/>
                <p:nvPr/>
              </p:nvGrpSpPr>
              <p:grpSpPr>
                <a:xfrm>
                  <a:off x="1345" y="1422930"/>
                  <a:ext cx="1067125" cy="678460"/>
                  <a:chOff x="0" y="0"/>
                  <a:chExt cx="1067124" cy="678458"/>
                </a:xfrm>
              </p:grpSpPr>
              <p:sp>
                <p:nvSpPr>
                  <p:cNvPr id="1568" name="Google Shape;1276;p41"/>
                  <p:cNvSpPr/>
                  <p:nvPr/>
                </p:nvSpPr>
                <p:spPr>
                  <a:xfrm>
                    <a:off x="64527" y="173674"/>
                    <a:ext cx="439851" cy="4081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054" y="171"/>
                          <a:pt x="20515" y="346"/>
                          <a:pt x="19970" y="519"/>
                        </a:cubicBezTo>
                        <a:cubicBezTo>
                          <a:pt x="18032" y="5622"/>
                          <a:pt x="14677" y="11493"/>
                          <a:pt x="10184" y="14352"/>
                        </a:cubicBezTo>
                        <a:cubicBezTo>
                          <a:pt x="9541" y="14761"/>
                          <a:pt x="8921" y="14942"/>
                          <a:pt x="8327" y="14942"/>
                        </a:cubicBezTo>
                        <a:cubicBezTo>
                          <a:pt x="4967" y="14942"/>
                          <a:pt x="2485" y="9131"/>
                          <a:pt x="1847" y="5911"/>
                        </a:cubicBezTo>
                        <a:cubicBezTo>
                          <a:pt x="1230" y="6086"/>
                          <a:pt x="619" y="6264"/>
                          <a:pt x="0" y="6428"/>
                        </a:cubicBezTo>
                        <a:cubicBezTo>
                          <a:pt x="28" y="6438"/>
                          <a:pt x="51" y="6458"/>
                          <a:pt x="65" y="6486"/>
                        </a:cubicBezTo>
                        <a:cubicBezTo>
                          <a:pt x="2389" y="11736"/>
                          <a:pt x="5080" y="17080"/>
                          <a:pt x="9795" y="20253"/>
                        </a:cubicBezTo>
                        <a:cubicBezTo>
                          <a:pt x="10603" y="20794"/>
                          <a:pt x="11443" y="21236"/>
                          <a:pt x="12306" y="21600"/>
                        </a:cubicBezTo>
                        <a:lnTo>
                          <a:pt x="13344" y="20895"/>
                        </a:lnTo>
                        <a:cubicBezTo>
                          <a:pt x="13325" y="20900"/>
                          <a:pt x="13306" y="20903"/>
                          <a:pt x="13286" y="20903"/>
                        </a:cubicBezTo>
                        <a:cubicBezTo>
                          <a:pt x="13251" y="20903"/>
                          <a:pt x="13216" y="20894"/>
                          <a:pt x="13183" y="20876"/>
                        </a:cubicBezTo>
                        <a:cubicBezTo>
                          <a:pt x="12513" y="20552"/>
                          <a:pt x="11955" y="19968"/>
                          <a:pt x="11709" y="19214"/>
                        </a:cubicBezTo>
                        <a:cubicBezTo>
                          <a:pt x="11675" y="19122"/>
                          <a:pt x="11735" y="19050"/>
                          <a:pt x="11807" y="19030"/>
                        </a:cubicBezTo>
                        <a:lnTo>
                          <a:pt x="12825" y="18575"/>
                        </a:lnTo>
                        <a:cubicBezTo>
                          <a:pt x="12603" y="18180"/>
                          <a:pt x="12493" y="17722"/>
                          <a:pt x="12549" y="17262"/>
                        </a:cubicBezTo>
                        <a:cubicBezTo>
                          <a:pt x="12564" y="17142"/>
                          <a:pt x="12653" y="17080"/>
                          <a:pt x="12737" y="17080"/>
                        </a:cubicBezTo>
                        <a:cubicBezTo>
                          <a:pt x="12818" y="17080"/>
                          <a:pt x="12896" y="17139"/>
                          <a:pt x="12899" y="17261"/>
                        </a:cubicBezTo>
                        <a:cubicBezTo>
                          <a:pt x="12926" y="18181"/>
                          <a:pt x="13458" y="18881"/>
                          <a:pt x="14272" y="19134"/>
                        </a:cubicBezTo>
                        <a:lnTo>
                          <a:pt x="15694" y="18478"/>
                        </a:lnTo>
                        <a:cubicBezTo>
                          <a:pt x="14688" y="17396"/>
                          <a:pt x="14250" y="15884"/>
                          <a:pt x="14873" y="14080"/>
                        </a:cubicBezTo>
                        <a:cubicBezTo>
                          <a:pt x="15637" y="11865"/>
                          <a:pt x="17078" y="9851"/>
                          <a:pt x="18100" y="7768"/>
                        </a:cubicBezTo>
                        <a:cubicBezTo>
                          <a:pt x="19352" y="5223"/>
                          <a:pt x="20457" y="2602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69" name="Google Shape;1277;p41"/>
                  <p:cNvSpPr/>
                  <p:nvPr/>
                </p:nvSpPr>
                <p:spPr>
                  <a:xfrm>
                    <a:off x="606458" y="43764"/>
                    <a:ext cx="375170" cy="2619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2" h="21600" fill="norm" stroke="1" extrusionOk="0">
                        <a:moveTo>
                          <a:pt x="18972" y="0"/>
                        </a:moveTo>
                        <a:cubicBezTo>
                          <a:pt x="18555" y="177"/>
                          <a:pt x="18144" y="358"/>
                          <a:pt x="17727" y="534"/>
                        </a:cubicBezTo>
                        <a:cubicBezTo>
                          <a:pt x="18949" y="4296"/>
                          <a:pt x="21060" y="12394"/>
                          <a:pt x="17258" y="13702"/>
                        </a:cubicBezTo>
                        <a:cubicBezTo>
                          <a:pt x="16943" y="13808"/>
                          <a:pt x="16624" y="13856"/>
                          <a:pt x="16304" y="13856"/>
                        </a:cubicBezTo>
                        <a:cubicBezTo>
                          <a:pt x="14715" y="13856"/>
                          <a:pt x="13086" y="12686"/>
                          <a:pt x="11681" y="11827"/>
                        </a:cubicBezTo>
                        <a:cubicBezTo>
                          <a:pt x="8926" y="10122"/>
                          <a:pt x="6278" y="8347"/>
                          <a:pt x="3360" y="7341"/>
                        </a:cubicBezTo>
                        <a:cubicBezTo>
                          <a:pt x="3198" y="7284"/>
                          <a:pt x="3156" y="7023"/>
                          <a:pt x="3203" y="6835"/>
                        </a:cubicBezTo>
                        <a:lnTo>
                          <a:pt x="0" y="8228"/>
                        </a:lnTo>
                        <a:cubicBezTo>
                          <a:pt x="4915" y="10644"/>
                          <a:pt x="9558" y="14158"/>
                          <a:pt x="13735" y="18690"/>
                        </a:cubicBezTo>
                        <a:cubicBezTo>
                          <a:pt x="14490" y="19509"/>
                          <a:pt x="15613" y="20409"/>
                          <a:pt x="16276" y="21600"/>
                        </a:cubicBezTo>
                        <a:lnTo>
                          <a:pt x="17466" y="20835"/>
                        </a:lnTo>
                        <a:cubicBezTo>
                          <a:pt x="17464" y="20825"/>
                          <a:pt x="17460" y="20808"/>
                          <a:pt x="17459" y="20800"/>
                        </a:cubicBezTo>
                        <a:cubicBezTo>
                          <a:pt x="17399" y="20366"/>
                          <a:pt x="17362" y="19963"/>
                          <a:pt x="17186" y="19594"/>
                        </a:cubicBezTo>
                        <a:cubicBezTo>
                          <a:pt x="16992" y="19196"/>
                          <a:pt x="16717" y="18943"/>
                          <a:pt x="16405" y="18797"/>
                        </a:cubicBezTo>
                        <a:cubicBezTo>
                          <a:pt x="16194" y="18703"/>
                          <a:pt x="16272" y="18300"/>
                          <a:pt x="16467" y="18300"/>
                        </a:cubicBezTo>
                        <a:cubicBezTo>
                          <a:pt x="16478" y="18300"/>
                          <a:pt x="16487" y="18301"/>
                          <a:pt x="16497" y="18303"/>
                        </a:cubicBezTo>
                        <a:cubicBezTo>
                          <a:pt x="17082" y="18414"/>
                          <a:pt x="17691" y="19140"/>
                          <a:pt x="17873" y="20018"/>
                        </a:cubicBezTo>
                        <a:lnTo>
                          <a:pt x="18694" y="19587"/>
                        </a:lnTo>
                        <a:cubicBezTo>
                          <a:pt x="18443" y="18783"/>
                          <a:pt x="18234" y="18057"/>
                          <a:pt x="17786" y="17386"/>
                        </a:cubicBezTo>
                        <a:cubicBezTo>
                          <a:pt x="17643" y="17169"/>
                          <a:pt x="17771" y="16882"/>
                          <a:pt x="17929" y="16882"/>
                        </a:cubicBezTo>
                        <a:cubicBezTo>
                          <a:pt x="17976" y="16882"/>
                          <a:pt x="18024" y="16907"/>
                          <a:pt x="18069" y="16964"/>
                        </a:cubicBezTo>
                        <a:cubicBezTo>
                          <a:pt x="18587" y="17635"/>
                          <a:pt x="19141" y="18616"/>
                          <a:pt x="19269" y="19648"/>
                        </a:cubicBezTo>
                        <a:cubicBezTo>
                          <a:pt x="19293" y="19815"/>
                          <a:pt x="19231" y="19961"/>
                          <a:pt x="19147" y="20050"/>
                        </a:cubicBezTo>
                        <a:lnTo>
                          <a:pt x="20346" y="20502"/>
                        </a:lnTo>
                        <a:cubicBezTo>
                          <a:pt x="21600" y="13709"/>
                          <a:pt x="21130" y="6363"/>
                          <a:pt x="189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70" name="Google Shape;1278;p41"/>
                  <p:cNvSpPr/>
                  <p:nvPr/>
                </p:nvSpPr>
                <p:spPr>
                  <a:xfrm>
                    <a:off x="304963" y="155520"/>
                    <a:ext cx="664424" cy="4504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491" y="0"/>
                        </a:moveTo>
                        <a:cubicBezTo>
                          <a:pt x="8099" y="167"/>
                          <a:pt x="7708" y="341"/>
                          <a:pt x="7317" y="508"/>
                        </a:cubicBezTo>
                        <a:cubicBezTo>
                          <a:pt x="7857" y="3422"/>
                          <a:pt x="8346" y="6358"/>
                          <a:pt x="8785" y="9316"/>
                        </a:cubicBezTo>
                        <a:cubicBezTo>
                          <a:pt x="9094" y="11388"/>
                          <a:pt x="9616" y="13684"/>
                          <a:pt x="9611" y="15817"/>
                        </a:cubicBezTo>
                        <a:cubicBezTo>
                          <a:pt x="9606" y="18493"/>
                          <a:pt x="7658" y="19308"/>
                          <a:pt x="5977" y="19308"/>
                        </a:cubicBezTo>
                        <a:cubicBezTo>
                          <a:pt x="5500" y="19308"/>
                          <a:pt x="5045" y="19243"/>
                          <a:pt x="4661" y="19135"/>
                        </a:cubicBezTo>
                        <a:cubicBezTo>
                          <a:pt x="3845" y="18909"/>
                          <a:pt x="3093" y="18381"/>
                          <a:pt x="2573" y="17614"/>
                        </a:cubicBezTo>
                        <a:lnTo>
                          <a:pt x="1631" y="18209"/>
                        </a:lnTo>
                        <a:cubicBezTo>
                          <a:pt x="1805" y="18282"/>
                          <a:pt x="1744" y="18626"/>
                          <a:pt x="1583" y="18626"/>
                        </a:cubicBezTo>
                        <a:cubicBezTo>
                          <a:pt x="1575" y="18626"/>
                          <a:pt x="1566" y="18625"/>
                          <a:pt x="1557" y="18623"/>
                        </a:cubicBezTo>
                        <a:cubicBezTo>
                          <a:pt x="1184" y="18534"/>
                          <a:pt x="863" y="18174"/>
                          <a:pt x="674" y="17702"/>
                        </a:cubicBezTo>
                        <a:lnTo>
                          <a:pt x="0" y="18114"/>
                        </a:lnTo>
                        <a:cubicBezTo>
                          <a:pt x="9" y="18110"/>
                          <a:pt x="18" y="18108"/>
                          <a:pt x="27" y="18108"/>
                        </a:cubicBezTo>
                        <a:cubicBezTo>
                          <a:pt x="59" y="18108"/>
                          <a:pt x="89" y="18132"/>
                          <a:pt x="107" y="18174"/>
                        </a:cubicBezTo>
                        <a:cubicBezTo>
                          <a:pt x="323" y="18727"/>
                          <a:pt x="609" y="19166"/>
                          <a:pt x="1018" y="19408"/>
                        </a:cubicBezTo>
                        <a:cubicBezTo>
                          <a:pt x="1170" y="19493"/>
                          <a:pt x="1130" y="19760"/>
                          <a:pt x="1017" y="19804"/>
                        </a:cubicBezTo>
                        <a:lnTo>
                          <a:pt x="330" y="20443"/>
                        </a:lnTo>
                        <a:cubicBezTo>
                          <a:pt x="1762" y="21262"/>
                          <a:pt x="3298" y="21600"/>
                          <a:pt x="4850" y="21600"/>
                        </a:cubicBezTo>
                        <a:cubicBezTo>
                          <a:pt x="6892" y="21600"/>
                          <a:pt x="8962" y="21015"/>
                          <a:pt x="10860" y="20175"/>
                        </a:cubicBezTo>
                        <a:cubicBezTo>
                          <a:pt x="14768" y="18440"/>
                          <a:pt x="18943" y="15187"/>
                          <a:pt x="20828" y="9579"/>
                        </a:cubicBezTo>
                        <a:cubicBezTo>
                          <a:pt x="21151" y="8613"/>
                          <a:pt x="21410" y="7604"/>
                          <a:pt x="21600" y="6564"/>
                        </a:cubicBezTo>
                        <a:lnTo>
                          <a:pt x="20905" y="6300"/>
                        </a:lnTo>
                        <a:cubicBezTo>
                          <a:pt x="20878" y="6330"/>
                          <a:pt x="20846" y="6346"/>
                          <a:pt x="20815" y="6346"/>
                        </a:cubicBezTo>
                        <a:cubicBezTo>
                          <a:pt x="20772" y="6346"/>
                          <a:pt x="20730" y="6313"/>
                          <a:pt x="20704" y="6235"/>
                        </a:cubicBezTo>
                        <a:cubicBezTo>
                          <a:pt x="20681" y="6169"/>
                          <a:pt x="20661" y="6100"/>
                          <a:pt x="20641" y="6032"/>
                        </a:cubicBezTo>
                        <a:lnTo>
                          <a:pt x="20166" y="6283"/>
                        </a:lnTo>
                        <a:cubicBezTo>
                          <a:pt x="20196" y="6410"/>
                          <a:pt x="20207" y="6546"/>
                          <a:pt x="20199" y="6681"/>
                        </a:cubicBezTo>
                        <a:cubicBezTo>
                          <a:pt x="20188" y="6804"/>
                          <a:pt x="20110" y="6884"/>
                          <a:pt x="20040" y="6884"/>
                        </a:cubicBezTo>
                        <a:cubicBezTo>
                          <a:pt x="19991" y="6884"/>
                          <a:pt x="19946" y="6846"/>
                          <a:pt x="19929" y="6757"/>
                        </a:cubicBezTo>
                        <a:lnTo>
                          <a:pt x="19239" y="7202"/>
                        </a:lnTo>
                        <a:cubicBezTo>
                          <a:pt x="19409" y="7507"/>
                          <a:pt x="19526" y="7841"/>
                          <a:pt x="19549" y="8222"/>
                        </a:cubicBezTo>
                        <a:cubicBezTo>
                          <a:pt x="19627" y="9481"/>
                          <a:pt x="18808" y="10947"/>
                          <a:pt x="18272" y="11846"/>
                        </a:cubicBezTo>
                        <a:cubicBezTo>
                          <a:pt x="17383" y="13332"/>
                          <a:pt x="16161" y="14547"/>
                          <a:pt x="14945" y="14547"/>
                        </a:cubicBezTo>
                        <a:cubicBezTo>
                          <a:pt x="14281" y="14547"/>
                          <a:pt x="13619" y="14186"/>
                          <a:pt x="13013" y="13309"/>
                        </a:cubicBezTo>
                        <a:cubicBezTo>
                          <a:pt x="11901" y="11705"/>
                          <a:pt x="11339" y="9133"/>
                          <a:pt x="10693" y="7104"/>
                        </a:cubicBezTo>
                        <a:cubicBezTo>
                          <a:pt x="9943" y="4748"/>
                          <a:pt x="9188" y="2388"/>
                          <a:pt x="849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71" name="Google Shape;1279;p41"/>
                  <p:cNvSpPr/>
                  <p:nvPr/>
                </p:nvSpPr>
                <p:spPr>
                  <a:xfrm>
                    <a:off x="670704" y="54983"/>
                    <a:ext cx="265641" cy="1383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32" h="21600" fill="norm" stroke="1" extrusionOk="0">
                        <a:moveTo>
                          <a:pt x="15198" y="6576"/>
                        </a:moveTo>
                        <a:cubicBezTo>
                          <a:pt x="15565" y="6576"/>
                          <a:pt x="15930" y="6582"/>
                          <a:pt x="16293" y="6598"/>
                        </a:cubicBezTo>
                        <a:cubicBezTo>
                          <a:pt x="16842" y="6603"/>
                          <a:pt x="16837" y="8247"/>
                          <a:pt x="16288" y="8257"/>
                        </a:cubicBezTo>
                        <a:cubicBezTo>
                          <a:pt x="16262" y="8257"/>
                          <a:pt x="16237" y="8257"/>
                          <a:pt x="16211" y="8257"/>
                        </a:cubicBezTo>
                        <a:cubicBezTo>
                          <a:pt x="14842" y="8257"/>
                          <a:pt x="13455" y="8181"/>
                          <a:pt x="12088" y="7994"/>
                        </a:cubicBezTo>
                        <a:cubicBezTo>
                          <a:pt x="11684" y="7944"/>
                          <a:pt x="11676" y="6782"/>
                          <a:pt x="12094" y="6735"/>
                        </a:cubicBezTo>
                        <a:cubicBezTo>
                          <a:pt x="13122" y="6629"/>
                          <a:pt x="14163" y="6576"/>
                          <a:pt x="15198" y="6576"/>
                        </a:cubicBezTo>
                        <a:close/>
                        <a:moveTo>
                          <a:pt x="7543" y="9794"/>
                        </a:moveTo>
                        <a:cubicBezTo>
                          <a:pt x="7572" y="9794"/>
                          <a:pt x="7603" y="9801"/>
                          <a:pt x="7637" y="9820"/>
                        </a:cubicBezTo>
                        <a:cubicBezTo>
                          <a:pt x="9134" y="10626"/>
                          <a:pt x="10705" y="11256"/>
                          <a:pt x="12153" y="12355"/>
                        </a:cubicBezTo>
                        <a:cubicBezTo>
                          <a:pt x="12553" y="12650"/>
                          <a:pt x="12451" y="13767"/>
                          <a:pt x="12051" y="13767"/>
                        </a:cubicBezTo>
                        <a:cubicBezTo>
                          <a:pt x="12021" y="13767"/>
                          <a:pt x="11990" y="13762"/>
                          <a:pt x="11958" y="13748"/>
                        </a:cubicBezTo>
                        <a:cubicBezTo>
                          <a:pt x="10447" y="13105"/>
                          <a:pt x="8947" y="11946"/>
                          <a:pt x="7478" y="11016"/>
                        </a:cubicBezTo>
                        <a:cubicBezTo>
                          <a:pt x="7125" y="10784"/>
                          <a:pt x="7225" y="9794"/>
                          <a:pt x="7543" y="9794"/>
                        </a:cubicBezTo>
                        <a:close/>
                        <a:moveTo>
                          <a:pt x="16274" y="13538"/>
                        </a:moveTo>
                        <a:cubicBezTo>
                          <a:pt x="16313" y="13538"/>
                          <a:pt x="16354" y="13553"/>
                          <a:pt x="16397" y="13588"/>
                        </a:cubicBezTo>
                        <a:cubicBezTo>
                          <a:pt x="17489" y="14396"/>
                          <a:pt x="18582" y="15068"/>
                          <a:pt x="19730" y="15442"/>
                        </a:cubicBezTo>
                        <a:cubicBezTo>
                          <a:pt x="20298" y="15624"/>
                          <a:pt x="20117" y="17271"/>
                          <a:pt x="19585" y="17271"/>
                        </a:cubicBezTo>
                        <a:cubicBezTo>
                          <a:pt x="19553" y="17271"/>
                          <a:pt x="19520" y="17266"/>
                          <a:pt x="19486" y="17253"/>
                        </a:cubicBezTo>
                        <a:cubicBezTo>
                          <a:pt x="18319" y="16815"/>
                          <a:pt x="17151" y="16046"/>
                          <a:pt x="16124" y="14863"/>
                        </a:cubicBezTo>
                        <a:cubicBezTo>
                          <a:pt x="15828" y="14518"/>
                          <a:pt x="15970" y="13538"/>
                          <a:pt x="16274" y="13538"/>
                        </a:cubicBezTo>
                        <a:close/>
                        <a:moveTo>
                          <a:pt x="18761" y="0"/>
                        </a:moveTo>
                        <a:cubicBezTo>
                          <a:pt x="12514" y="3599"/>
                          <a:pt x="6260" y="7219"/>
                          <a:pt x="0" y="10858"/>
                        </a:cubicBezTo>
                        <a:cubicBezTo>
                          <a:pt x="3821" y="11627"/>
                          <a:pt x="7319" y="14547"/>
                          <a:pt x="10852" y="17392"/>
                        </a:cubicBezTo>
                        <a:cubicBezTo>
                          <a:pt x="12263" y="18528"/>
                          <a:pt x="15281" y="21600"/>
                          <a:pt x="17701" y="21600"/>
                        </a:cubicBezTo>
                        <a:cubicBezTo>
                          <a:pt x="19241" y="21600"/>
                          <a:pt x="20536" y="20356"/>
                          <a:pt x="21020" y="16575"/>
                        </a:cubicBezTo>
                        <a:cubicBezTo>
                          <a:pt x="21600" y="12062"/>
                          <a:pt x="19781" y="4311"/>
                          <a:pt x="187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72" name="Google Shape;1280;p41"/>
                  <p:cNvSpPr/>
                  <p:nvPr/>
                </p:nvSpPr>
                <p:spPr>
                  <a:xfrm>
                    <a:off x="578198" y="149969"/>
                    <a:ext cx="306084" cy="2922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1" h="21600" fill="norm" stroke="1" extrusionOk="0">
                        <a:moveTo>
                          <a:pt x="8194" y="6375"/>
                        </a:moveTo>
                        <a:cubicBezTo>
                          <a:pt x="8224" y="6375"/>
                          <a:pt x="8256" y="6381"/>
                          <a:pt x="8290" y="6392"/>
                        </a:cubicBezTo>
                        <a:cubicBezTo>
                          <a:pt x="9508" y="6788"/>
                          <a:pt x="10774" y="7128"/>
                          <a:pt x="11947" y="7654"/>
                        </a:cubicBezTo>
                        <a:cubicBezTo>
                          <a:pt x="12281" y="7804"/>
                          <a:pt x="12076" y="8313"/>
                          <a:pt x="11772" y="8313"/>
                        </a:cubicBezTo>
                        <a:cubicBezTo>
                          <a:pt x="11748" y="8313"/>
                          <a:pt x="11724" y="8309"/>
                          <a:pt x="11699" y="8303"/>
                        </a:cubicBezTo>
                        <a:cubicBezTo>
                          <a:pt x="10494" y="7986"/>
                          <a:pt x="9310" y="7447"/>
                          <a:pt x="8137" y="7012"/>
                        </a:cubicBezTo>
                        <a:cubicBezTo>
                          <a:pt x="7810" y="6889"/>
                          <a:pt x="7896" y="6375"/>
                          <a:pt x="8194" y="6375"/>
                        </a:cubicBezTo>
                        <a:close/>
                        <a:moveTo>
                          <a:pt x="4565" y="4729"/>
                        </a:moveTo>
                        <a:cubicBezTo>
                          <a:pt x="4664" y="4729"/>
                          <a:pt x="4767" y="4773"/>
                          <a:pt x="4842" y="4876"/>
                        </a:cubicBezTo>
                        <a:cubicBezTo>
                          <a:pt x="5668" y="6023"/>
                          <a:pt x="6467" y="7225"/>
                          <a:pt x="7194" y="8442"/>
                        </a:cubicBezTo>
                        <a:cubicBezTo>
                          <a:pt x="7367" y="8743"/>
                          <a:pt x="7132" y="9002"/>
                          <a:pt x="6882" y="9002"/>
                        </a:cubicBezTo>
                        <a:cubicBezTo>
                          <a:pt x="6774" y="9002"/>
                          <a:pt x="6663" y="8953"/>
                          <a:pt x="6580" y="8840"/>
                        </a:cubicBezTo>
                        <a:cubicBezTo>
                          <a:pt x="5769" y="7680"/>
                          <a:pt x="5000" y="6452"/>
                          <a:pt x="4285" y="5223"/>
                        </a:cubicBezTo>
                        <a:cubicBezTo>
                          <a:pt x="4131" y="4955"/>
                          <a:pt x="4339" y="4729"/>
                          <a:pt x="4565" y="4729"/>
                        </a:cubicBezTo>
                        <a:close/>
                        <a:moveTo>
                          <a:pt x="9194" y="10290"/>
                        </a:moveTo>
                        <a:cubicBezTo>
                          <a:pt x="9229" y="10290"/>
                          <a:pt x="9266" y="10298"/>
                          <a:pt x="9305" y="10315"/>
                        </a:cubicBezTo>
                        <a:cubicBezTo>
                          <a:pt x="10272" y="10734"/>
                          <a:pt x="11358" y="11468"/>
                          <a:pt x="11850" y="12494"/>
                        </a:cubicBezTo>
                        <a:cubicBezTo>
                          <a:pt x="11993" y="12790"/>
                          <a:pt x="11758" y="13125"/>
                          <a:pt x="11505" y="13125"/>
                        </a:cubicBezTo>
                        <a:cubicBezTo>
                          <a:pt x="11419" y="13125"/>
                          <a:pt x="11331" y="13087"/>
                          <a:pt x="11255" y="12996"/>
                        </a:cubicBezTo>
                        <a:lnTo>
                          <a:pt x="11255" y="12994"/>
                        </a:lnTo>
                        <a:cubicBezTo>
                          <a:pt x="10933" y="12613"/>
                          <a:pt x="10671" y="12188"/>
                          <a:pt x="10304" y="11844"/>
                        </a:cubicBezTo>
                        <a:cubicBezTo>
                          <a:pt x="9926" y="11487"/>
                          <a:pt x="9502" y="11219"/>
                          <a:pt x="9041" y="10993"/>
                        </a:cubicBezTo>
                        <a:cubicBezTo>
                          <a:pt x="8725" y="10840"/>
                          <a:pt x="8897" y="10290"/>
                          <a:pt x="9194" y="10290"/>
                        </a:cubicBezTo>
                        <a:close/>
                        <a:moveTo>
                          <a:pt x="14068" y="12802"/>
                        </a:moveTo>
                        <a:cubicBezTo>
                          <a:pt x="14143" y="12802"/>
                          <a:pt x="14224" y="12836"/>
                          <a:pt x="14300" y="12915"/>
                        </a:cubicBezTo>
                        <a:cubicBezTo>
                          <a:pt x="14903" y="13549"/>
                          <a:pt x="15492" y="14195"/>
                          <a:pt x="16141" y="14765"/>
                        </a:cubicBezTo>
                        <a:cubicBezTo>
                          <a:pt x="16798" y="15341"/>
                          <a:pt x="17538" y="15786"/>
                          <a:pt x="18175" y="16367"/>
                        </a:cubicBezTo>
                        <a:cubicBezTo>
                          <a:pt x="18470" y="16634"/>
                          <a:pt x="18189" y="17012"/>
                          <a:pt x="17888" y="17012"/>
                        </a:cubicBezTo>
                        <a:cubicBezTo>
                          <a:pt x="17838" y="17012"/>
                          <a:pt x="17789" y="17002"/>
                          <a:pt x="17740" y="16979"/>
                        </a:cubicBezTo>
                        <a:cubicBezTo>
                          <a:pt x="16274" y="16305"/>
                          <a:pt x="14801" y="14774"/>
                          <a:pt x="13820" y="13447"/>
                        </a:cubicBezTo>
                        <a:cubicBezTo>
                          <a:pt x="13614" y="13168"/>
                          <a:pt x="13815" y="12802"/>
                          <a:pt x="14068" y="12802"/>
                        </a:cubicBezTo>
                        <a:close/>
                        <a:moveTo>
                          <a:pt x="8468" y="13959"/>
                        </a:moveTo>
                        <a:cubicBezTo>
                          <a:pt x="8576" y="13959"/>
                          <a:pt x="8685" y="14016"/>
                          <a:pt x="8760" y="14150"/>
                        </a:cubicBezTo>
                        <a:cubicBezTo>
                          <a:pt x="9673" y="15797"/>
                          <a:pt x="10764" y="16982"/>
                          <a:pt x="12020" y="18302"/>
                        </a:cubicBezTo>
                        <a:cubicBezTo>
                          <a:pt x="12281" y="18573"/>
                          <a:pt x="12044" y="19028"/>
                          <a:pt x="11747" y="19028"/>
                        </a:cubicBezTo>
                        <a:cubicBezTo>
                          <a:pt x="11685" y="19028"/>
                          <a:pt x="11622" y="19009"/>
                          <a:pt x="11559" y="18964"/>
                        </a:cubicBezTo>
                        <a:lnTo>
                          <a:pt x="11558" y="18964"/>
                        </a:lnTo>
                        <a:cubicBezTo>
                          <a:pt x="10103" y="17936"/>
                          <a:pt x="8892" y="16217"/>
                          <a:pt x="8124" y="14554"/>
                        </a:cubicBezTo>
                        <a:cubicBezTo>
                          <a:pt x="7981" y="14244"/>
                          <a:pt x="8224" y="13959"/>
                          <a:pt x="8468" y="13959"/>
                        </a:cubicBezTo>
                        <a:close/>
                        <a:moveTo>
                          <a:pt x="468" y="0"/>
                        </a:moveTo>
                        <a:cubicBezTo>
                          <a:pt x="315" y="44"/>
                          <a:pt x="159" y="98"/>
                          <a:pt x="0" y="146"/>
                        </a:cubicBezTo>
                        <a:cubicBezTo>
                          <a:pt x="2200" y="4740"/>
                          <a:pt x="4233" y="9435"/>
                          <a:pt x="6296" y="14104"/>
                        </a:cubicBezTo>
                        <a:cubicBezTo>
                          <a:pt x="7319" y="16412"/>
                          <a:pt x="8367" y="19514"/>
                          <a:pt x="10519" y="20907"/>
                        </a:cubicBezTo>
                        <a:cubicBezTo>
                          <a:pt x="11272" y="21393"/>
                          <a:pt x="12044" y="21600"/>
                          <a:pt x="12812" y="21600"/>
                        </a:cubicBezTo>
                        <a:cubicBezTo>
                          <a:pt x="15168" y="21600"/>
                          <a:pt x="17474" y="19644"/>
                          <a:pt x="18982" y="17777"/>
                        </a:cubicBezTo>
                        <a:cubicBezTo>
                          <a:pt x="20128" y="16355"/>
                          <a:pt x="21600" y="14286"/>
                          <a:pt x="20766" y="12209"/>
                        </a:cubicBezTo>
                        <a:cubicBezTo>
                          <a:pt x="20357" y="11174"/>
                          <a:pt x="18471" y="10255"/>
                          <a:pt x="17693" y="9658"/>
                        </a:cubicBezTo>
                        <a:cubicBezTo>
                          <a:pt x="16133" y="8453"/>
                          <a:pt x="14520" y="7335"/>
                          <a:pt x="12855" y="6301"/>
                        </a:cubicBezTo>
                        <a:cubicBezTo>
                          <a:pt x="9060" y="3935"/>
                          <a:pt x="5066" y="2106"/>
                          <a:pt x="915" y="603"/>
                        </a:cubicBezTo>
                        <a:cubicBezTo>
                          <a:pt x="627" y="505"/>
                          <a:pt x="484" y="254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73" name="Google Shape;1281;p41"/>
                  <p:cNvSpPr/>
                  <p:nvPr/>
                </p:nvSpPr>
                <p:spPr>
                  <a:xfrm>
                    <a:off x="383133" y="177892"/>
                    <a:ext cx="198977" cy="3632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2" h="21600" fill="norm" stroke="1" extrusionOk="0">
                        <a:moveTo>
                          <a:pt x="12548" y="4984"/>
                        </a:moveTo>
                        <a:cubicBezTo>
                          <a:pt x="12731" y="4984"/>
                          <a:pt x="12902" y="5045"/>
                          <a:pt x="12953" y="5189"/>
                        </a:cubicBezTo>
                        <a:cubicBezTo>
                          <a:pt x="13381" y="6404"/>
                          <a:pt x="13681" y="7869"/>
                          <a:pt x="12984" y="9063"/>
                        </a:cubicBezTo>
                        <a:cubicBezTo>
                          <a:pt x="12902" y="9198"/>
                          <a:pt x="12695" y="9265"/>
                          <a:pt x="12495" y="9265"/>
                        </a:cubicBezTo>
                        <a:cubicBezTo>
                          <a:pt x="12256" y="9265"/>
                          <a:pt x="12026" y="9170"/>
                          <a:pt x="12022" y="8988"/>
                        </a:cubicBezTo>
                        <a:cubicBezTo>
                          <a:pt x="12019" y="7745"/>
                          <a:pt x="12335" y="6591"/>
                          <a:pt x="12017" y="5338"/>
                        </a:cubicBezTo>
                        <a:cubicBezTo>
                          <a:pt x="11967" y="5126"/>
                          <a:pt x="12272" y="4984"/>
                          <a:pt x="12548" y="4984"/>
                        </a:cubicBezTo>
                        <a:close/>
                        <a:moveTo>
                          <a:pt x="9286" y="8124"/>
                        </a:moveTo>
                        <a:cubicBezTo>
                          <a:pt x="9543" y="8124"/>
                          <a:pt x="9816" y="8259"/>
                          <a:pt x="9717" y="8435"/>
                        </a:cubicBezTo>
                        <a:cubicBezTo>
                          <a:pt x="8847" y="9972"/>
                          <a:pt x="8189" y="11617"/>
                          <a:pt x="7111" y="13100"/>
                        </a:cubicBezTo>
                        <a:cubicBezTo>
                          <a:pt x="7027" y="13216"/>
                          <a:pt x="6884" y="13263"/>
                          <a:pt x="6734" y="13263"/>
                        </a:cubicBezTo>
                        <a:cubicBezTo>
                          <a:pt x="6431" y="13263"/>
                          <a:pt x="6100" y="13075"/>
                          <a:pt x="6158" y="12868"/>
                        </a:cubicBezTo>
                        <a:cubicBezTo>
                          <a:pt x="6566" y="11304"/>
                          <a:pt x="7815" y="9673"/>
                          <a:pt x="8953" y="8247"/>
                        </a:cubicBezTo>
                        <a:cubicBezTo>
                          <a:pt x="9023" y="8160"/>
                          <a:pt x="9151" y="8124"/>
                          <a:pt x="9286" y="8124"/>
                        </a:cubicBezTo>
                        <a:close/>
                        <a:moveTo>
                          <a:pt x="15043" y="10543"/>
                        </a:moveTo>
                        <a:cubicBezTo>
                          <a:pt x="15214" y="10543"/>
                          <a:pt x="15383" y="10598"/>
                          <a:pt x="15433" y="10716"/>
                        </a:cubicBezTo>
                        <a:cubicBezTo>
                          <a:pt x="15945" y="11946"/>
                          <a:pt x="16032" y="13592"/>
                          <a:pt x="15065" y="14749"/>
                        </a:cubicBezTo>
                        <a:cubicBezTo>
                          <a:pt x="14973" y="14862"/>
                          <a:pt x="14789" y="14913"/>
                          <a:pt x="14599" y="14913"/>
                        </a:cubicBezTo>
                        <a:cubicBezTo>
                          <a:pt x="14295" y="14913"/>
                          <a:pt x="13979" y="14784"/>
                          <a:pt x="14004" y="14582"/>
                        </a:cubicBezTo>
                        <a:cubicBezTo>
                          <a:pt x="14112" y="13946"/>
                          <a:pt x="14460" y="13340"/>
                          <a:pt x="14563" y="12698"/>
                        </a:cubicBezTo>
                        <a:cubicBezTo>
                          <a:pt x="14671" y="12062"/>
                          <a:pt x="14638" y="11421"/>
                          <a:pt x="14614" y="10779"/>
                        </a:cubicBezTo>
                        <a:cubicBezTo>
                          <a:pt x="14614" y="10627"/>
                          <a:pt x="14831" y="10543"/>
                          <a:pt x="15043" y="10543"/>
                        </a:cubicBezTo>
                        <a:close/>
                        <a:moveTo>
                          <a:pt x="11400" y="13070"/>
                        </a:moveTo>
                        <a:cubicBezTo>
                          <a:pt x="11591" y="13070"/>
                          <a:pt x="11779" y="13171"/>
                          <a:pt x="11733" y="13311"/>
                        </a:cubicBezTo>
                        <a:cubicBezTo>
                          <a:pt x="11463" y="14086"/>
                          <a:pt x="10894" y="14836"/>
                          <a:pt x="10445" y="15574"/>
                        </a:cubicBezTo>
                        <a:cubicBezTo>
                          <a:pt x="10021" y="16266"/>
                          <a:pt x="9608" y="16957"/>
                          <a:pt x="9119" y="17634"/>
                        </a:cubicBezTo>
                        <a:cubicBezTo>
                          <a:pt x="9028" y="17758"/>
                          <a:pt x="8849" y="17809"/>
                          <a:pt x="8659" y="17809"/>
                        </a:cubicBezTo>
                        <a:cubicBezTo>
                          <a:pt x="8290" y="17809"/>
                          <a:pt x="7882" y="17612"/>
                          <a:pt x="8034" y="17369"/>
                        </a:cubicBezTo>
                        <a:cubicBezTo>
                          <a:pt x="8447" y="16678"/>
                          <a:pt x="8963" y="16011"/>
                          <a:pt x="9452" y="15335"/>
                        </a:cubicBezTo>
                        <a:cubicBezTo>
                          <a:pt x="9977" y="14613"/>
                          <a:pt x="10430" y="13835"/>
                          <a:pt x="11128" y="13165"/>
                        </a:cubicBezTo>
                        <a:cubicBezTo>
                          <a:pt x="11195" y="13098"/>
                          <a:pt x="11298" y="13070"/>
                          <a:pt x="11400" y="13070"/>
                        </a:cubicBezTo>
                        <a:close/>
                        <a:moveTo>
                          <a:pt x="5133" y="15505"/>
                        </a:moveTo>
                        <a:cubicBezTo>
                          <a:pt x="5488" y="15505"/>
                          <a:pt x="5852" y="15734"/>
                          <a:pt x="5655" y="15988"/>
                        </a:cubicBezTo>
                        <a:cubicBezTo>
                          <a:pt x="4897" y="16950"/>
                          <a:pt x="3979" y="17882"/>
                          <a:pt x="3140" y="18817"/>
                        </a:cubicBezTo>
                        <a:cubicBezTo>
                          <a:pt x="3053" y="18911"/>
                          <a:pt x="2921" y="18950"/>
                          <a:pt x="2788" y="18950"/>
                        </a:cubicBezTo>
                        <a:cubicBezTo>
                          <a:pt x="2499" y="18950"/>
                          <a:pt x="2204" y="18765"/>
                          <a:pt x="2370" y="18563"/>
                        </a:cubicBezTo>
                        <a:cubicBezTo>
                          <a:pt x="3138" y="17599"/>
                          <a:pt x="3854" y="16604"/>
                          <a:pt x="4705" y="15668"/>
                        </a:cubicBezTo>
                        <a:cubicBezTo>
                          <a:pt x="4810" y="15553"/>
                          <a:pt x="4970" y="15505"/>
                          <a:pt x="5133" y="15505"/>
                        </a:cubicBezTo>
                        <a:close/>
                        <a:moveTo>
                          <a:pt x="14358" y="16145"/>
                        </a:moveTo>
                        <a:cubicBezTo>
                          <a:pt x="14696" y="16145"/>
                          <a:pt x="15064" y="16320"/>
                          <a:pt x="14999" y="16581"/>
                        </a:cubicBezTo>
                        <a:cubicBezTo>
                          <a:pt x="14823" y="17335"/>
                          <a:pt x="14548" y="18079"/>
                          <a:pt x="14262" y="18823"/>
                        </a:cubicBezTo>
                        <a:cubicBezTo>
                          <a:pt x="14208" y="18970"/>
                          <a:pt x="13987" y="19037"/>
                          <a:pt x="13767" y="19037"/>
                        </a:cubicBezTo>
                        <a:cubicBezTo>
                          <a:pt x="13490" y="19037"/>
                          <a:pt x="13211" y="18931"/>
                          <a:pt x="13251" y="18742"/>
                        </a:cubicBezTo>
                        <a:cubicBezTo>
                          <a:pt x="13415" y="17956"/>
                          <a:pt x="13587" y="17170"/>
                          <a:pt x="13862" y="16399"/>
                        </a:cubicBezTo>
                        <a:cubicBezTo>
                          <a:pt x="13924" y="16221"/>
                          <a:pt x="14134" y="16145"/>
                          <a:pt x="14358" y="16145"/>
                        </a:cubicBezTo>
                        <a:close/>
                        <a:moveTo>
                          <a:pt x="13403" y="0"/>
                        </a:moveTo>
                        <a:cubicBezTo>
                          <a:pt x="11262" y="3436"/>
                          <a:pt x="8564" y="6737"/>
                          <a:pt x="5621" y="9950"/>
                        </a:cubicBezTo>
                        <a:cubicBezTo>
                          <a:pt x="4206" y="11499"/>
                          <a:pt x="2535" y="12983"/>
                          <a:pt x="1173" y="14544"/>
                        </a:cubicBezTo>
                        <a:cubicBezTo>
                          <a:pt x="-1294" y="17352"/>
                          <a:pt x="109" y="20288"/>
                          <a:pt x="5582" y="21224"/>
                        </a:cubicBezTo>
                        <a:cubicBezTo>
                          <a:pt x="6915" y="21454"/>
                          <a:pt x="8654" y="21600"/>
                          <a:pt x="10464" y="21600"/>
                        </a:cubicBezTo>
                        <a:cubicBezTo>
                          <a:pt x="15147" y="21600"/>
                          <a:pt x="20306" y="20623"/>
                          <a:pt x="20149" y="17588"/>
                        </a:cubicBezTo>
                        <a:cubicBezTo>
                          <a:pt x="20050" y="15640"/>
                          <a:pt x="18900" y="13551"/>
                          <a:pt x="18215" y="11651"/>
                        </a:cubicBezTo>
                        <a:cubicBezTo>
                          <a:pt x="16784" y="7742"/>
                          <a:pt x="15180" y="3858"/>
                          <a:pt x="134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74" name="Google Shape;1282;p41"/>
                  <p:cNvSpPr/>
                  <p:nvPr/>
                </p:nvSpPr>
                <p:spPr>
                  <a:xfrm>
                    <a:off x="111009" y="189146"/>
                    <a:ext cx="340597" cy="245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207" y="3742"/>
                        </a:moveTo>
                        <a:cubicBezTo>
                          <a:pt x="16473" y="3742"/>
                          <a:pt x="16633" y="4339"/>
                          <a:pt x="16354" y="4509"/>
                        </a:cubicBezTo>
                        <a:lnTo>
                          <a:pt x="16353" y="4509"/>
                        </a:lnTo>
                        <a:cubicBezTo>
                          <a:pt x="15047" y="5270"/>
                          <a:pt x="13686" y="5863"/>
                          <a:pt x="12344" y="6517"/>
                        </a:cubicBezTo>
                        <a:cubicBezTo>
                          <a:pt x="12313" y="6531"/>
                          <a:pt x="12284" y="6537"/>
                          <a:pt x="12257" y="6537"/>
                        </a:cubicBezTo>
                        <a:cubicBezTo>
                          <a:pt x="12010" y="6537"/>
                          <a:pt x="11942" y="5977"/>
                          <a:pt x="12209" y="5832"/>
                        </a:cubicBezTo>
                        <a:cubicBezTo>
                          <a:pt x="13506" y="5125"/>
                          <a:pt x="14802" y="4349"/>
                          <a:pt x="16127" y="3759"/>
                        </a:cubicBezTo>
                        <a:cubicBezTo>
                          <a:pt x="16155" y="3747"/>
                          <a:pt x="16182" y="3742"/>
                          <a:pt x="16207" y="3742"/>
                        </a:cubicBezTo>
                        <a:close/>
                        <a:moveTo>
                          <a:pt x="18746" y="4720"/>
                        </a:moveTo>
                        <a:cubicBezTo>
                          <a:pt x="18991" y="4720"/>
                          <a:pt x="19204" y="5126"/>
                          <a:pt x="18980" y="5429"/>
                        </a:cubicBezTo>
                        <a:lnTo>
                          <a:pt x="18978" y="5429"/>
                        </a:lnTo>
                        <a:cubicBezTo>
                          <a:pt x="18102" y="6552"/>
                          <a:pt x="17179" y="7625"/>
                          <a:pt x="16250" y="8662"/>
                        </a:cubicBezTo>
                        <a:cubicBezTo>
                          <a:pt x="16194" y="8727"/>
                          <a:pt x="16130" y="8755"/>
                          <a:pt x="16071" y="8755"/>
                        </a:cubicBezTo>
                        <a:cubicBezTo>
                          <a:pt x="15859" y="8755"/>
                          <a:pt x="15676" y="8408"/>
                          <a:pt x="15870" y="8150"/>
                        </a:cubicBezTo>
                        <a:cubicBezTo>
                          <a:pt x="16736" y="7010"/>
                          <a:pt x="17619" y="5882"/>
                          <a:pt x="18539" y="4830"/>
                        </a:cubicBezTo>
                        <a:cubicBezTo>
                          <a:pt x="18604" y="4753"/>
                          <a:pt x="18676" y="4720"/>
                          <a:pt x="18746" y="4720"/>
                        </a:cubicBezTo>
                        <a:close/>
                        <a:moveTo>
                          <a:pt x="7464" y="6585"/>
                        </a:moveTo>
                        <a:cubicBezTo>
                          <a:pt x="7741" y="6585"/>
                          <a:pt x="7917" y="7147"/>
                          <a:pt x="7627" y="7399"/>
                        </a:cubicBezTo>
                        <a:cubicBezTo>
                          <a:pt x="6320" y="8565"/>
                          <a:pt x="4963" y="9653"/>
                          <a:pt x="3616" y="10716"/>
                        </a:cubicBezTo>
                        <a:cubicBezTo>
                          <a:pt x="3566" y="10755"/>
                          <a:pt x="3517" y="10773"/>
                          <a:pt x="3472" y="10773"/>
                        </a:cubicBezTo>
                        <a:cubicBezTo>
                          <a:pt x="3222" y="10773"/>
                          <a:pt x="3066" y="10263"/>
                          <a:pt x="3324" y="10031"/>
                        </a:cubicBezTo>
                        <a:cubicBezTo>
                          <a:pt x="4625" y="8877"/>
                          <a:pt x="5952" y="7711"/>
                          <a:pt x="7307" y="6646"/>
                        </a:cubicBezTo>
                        <a:cubicBezTo>
                          <a:pt x="7361" y="6603"/>
                          <a:pt x="7415" y="6585"/>
                          <a:pt x="7464" y="6585"/>
                        </a:cubicBezTo>
                        <a:close/>
                        <a:moveTo>
                          <a:pt x="12933" y="7325"/>
                        </a:moveTo>
                        <a:cubicBezTo>
                          <a:pt x="13187" y="7325"/>
                          <a:pt x="13340" y="7839"/>
                          <a:pt x="13078" y="8097"/>
                        </a:cubicBezTo>
                        <a:lnTo>
                          <a:pt x="13077" y="8097"/>
                        </a:lnTo>
                        <a:cubicBezTo>
                          <a:pt x="11721" y="9413"/>
                          <a:pt x="10148" y="10353"/>
                          <a:pt x="8593" y="11118"/>
                        </a:cubicBezTo>
                        <a:cubicBezTo>
                          <a:pt x="8560" y="11133"/>
                          <a:pt x="8529" y="11140"/>
                          <a:pt x="8499" y="11140"/>
                        </a:cubicBezTo>
                        <a:cubicBezTo>
                          <a:pt x="8231" y="11140"/>
                          <a:pt x="8157" y="10541"/>
                          <a:pt x="8449" y="10386"/>
                        </a:cubicBezTo>
                        <a:cubicBezTo>
                          <a:pt x="9972" y="9554"/>
                          <a:pt x="11351" y="8470"/>
                          <a:pt x="12780" y="7384"/>
                        </a:cubicBezTo>
                        <a:cubicBezTo>
                          <a:pt x="12833" y="7342"/>
                          <a:pt x="12885" y="7325"/>
                          <a:pt x="12933" y="7325"/>
                        </a:cubicBezTo>
                        <a:close/>
                        <a:moveTo>
                          <a:pt x="12950" y="10863"/>
                        </a:moveTo>
                        <a:cubicBezTo>
                          <a:pt x="13219" y="10863"/>
                          <a:pt x="13457" y="11411"/>
                          <a:pt x="13210" y="11693"/>
                        </a:cubicBezTo>
                        <a:cubicBezTo>
                          <a:pt x="11962" y="13088"/>
                          <a:pt x="10491" y="14068"/>
                          <a:pt x="8948" y="14642"/>
                        </a:cubicBezTo>
                        <a:cubicBezTo>
                          <a:pt x="8920" y="14652"/>
                          <a:pt x="8892" y="14656"/>
                          <a:pt x="8868" y="14656"/>
                        </a:cubicBezTo>
                        <a:cubicBezTo>
                          <a:pt x="8591" y="14656"/>
                          <a:pt x="8512" y="14066"/>
                          <a:pt x="8807" y="13918"/>
                        </a:cubicBezTo>
                        <a:cubicBezTo>
                          <a:pt x="10270" y="13199"/>
                          <a:pt x="11530" y="12197"/>
                          <a:pt x="12782" y="10942"/>
                        </a:cubicBezTo>
                        <a:cubicBezTo>
                          <a:pt x="12836" y="10887"/>
                          <a:pt x="12894" y="10863"/>
                          <a:pt x="12950" y="10863"/>
                        </a:cubicBezTo>
                        <a:close/>
                        <a:moveTo>
                          <a:pt x="6425" y="13253"/>
                        </a:moveTo>
                        <a:cubicBezTo>
                          <a:pt x="6695" y="13253"/>
                          <a:pt x="6858" y="13834"/>
                          <a:pt x="6585" y="14120"/>
                        </a:cubicBezTo>
                        <a:cubicBezTo>
                          <a:pt x="5773" y="14951"/>
                          <a:pt x="4909" y="15694"/>
                          <a:pt x="4072" y="16477"/>
                        </a:cubicBezTo>
                        <a:cubicBezTo>
                          <a:pt x="4021" y="16526"/>
                          <a:pt x="3971" y="16547"/>
                          <a:pt x="3925" y="16547"/>
                        </a:cubicBezTo>
                        <a:cubicBezTo>
                          <a:pt x="3703" y="16547"/>
                          <a:pt x="3568" y="16069"/>
                          <a:pt x="3796" y="15836"/>
                        </a:cubicBezTo>
                        <a:cubicBezTo>
                          <a:pt x="4607" y="15002"/>
                          <a:pt x="5409" y="14115"/>
                          <a:pt x="6252" y="13331"/>
                        </a:cubicBezTo>
                        <a:cubicBezTo>
                          <a:pt x="6312" y="13276"/>
                          <a:pt x="6370" y="13253"/>
                          <a:pt x="6425" y="13253"/>
                        </a:cubicBezTo>
                        <a:close/>
                        <a:moveTo>
                          <a:pt x="11668" y="14519"/>
                        </a:moveTo>
                        <a:cubicBezTo>
                          <a:pt x="11936" y="14519"/>
                          <a:pt x="12167" y="15074"/>
                          <a:pt x="11931" y="15374"/>
                        </a:cubicBezTo>
                        <a:lnTo>
                          <a:pt x="11931" y="15375"/>
                        </a:lnTo>
                        <a:cubicBezTo>
                          <a:pt x="10857" y="16733"/>
                          <a:pt x="9398" y="17749"/>
                          <a:pt x="7970" y="18139"/>
                        </a:cubicBezTo>
                        <a:cubicBezTo>
                          <a:pt x="7959" y="18142"/>
                          <a:pt x="7949" y="18143"/>
                          <a:pt x="7939" y="18143"/>
                        </a:cubicBezTo>
                        <a:cubicBezTo>
                          <a:pt x="7776" y="18143"/>
                          <a:pt x="7659" y="17805"/>
                          <a:pt x="7839" y="17691"/>
                        </a:cubicBezTo>
                        <a:cubicBezTo>
                          <a:pt x="9180" y="16818"/>
                          <a:pt x="10311" y="15856"/>
                          <a:pt x="11492" y="14605"/>
                        </a:cubicBezTo>
                        <a:cubicBezTo>
                          <a:pt x="11550" y="14545"/>
                          <a:pt x="11610" y="14519"/>
                          <a:pt x="11668" y="14519"/>
                        </a:cubicBezTo>
                        <a:close/>
                        <a:moveTo>
                          <a:pt x="21600" y="0"/>
                        </a:moveTo>
                        <a:cubicBezTo>
                          <a:pt x="14421" y="2882"/>
                          <a:pt x="7223" y="5673"/>
                          <a:pt x="0" y="8254"/>
                        </a:cubicBezTo>
                        <a:cubicBezTo>
                          <a:pt x="1092" y="12144"/>
                          <a:pt x="2304" y="16088"/>
                          <a:pt x="4353" y="19222"/>
                        </a:cubicBezTo>
                        <a:cubicBezTo>
                          <a:pt x="5471" y="20927"/>
                          <a:pt x="6585" y="21600"/>
                          <a:pt x="7674" y="21600"/>
                        </a:cubicBezTo>
                        <a:cubicBezTo>
                          <a:pt x="9714" y="21600"/>
                          <a:pt x="11661" y="19240"/>
                          <a:pt x="13363" y="16902"/>
                        </a:cubicBezTo>
                        <a:cubicBezTo>
                          <a:pt x="16894" y="12055"/>
                          <a:pt x="19638" y="6303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75" name="Google Shape;1283;p41"/>
                  <p:cNvSpPr/>
                  <p:nvPr/>
                </p:nvSpPr>
                <p:spPr>
                  <a:xfrm>
                    <a:off x="20543" y="295840"/>
                    <a:ext cx="425830" cy="3568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03" y="0"/>
                        </a:moveTo>
                        <a:cubicBezTo>
                          <a:pt x="1401" y="213"/>
                          <a:pt x="704" y="432"/>
                          <a:pt x="0" y="640"/>
                        </a:cubicBezTo>
                        <a:cubicBezTo>
                          <a:pt x="3075" y="8019"/>
                          <a:pt x="5703" y="15530"/>
                          <a:pt x="12408" y="19228"/>
                        </a:cubicBezTo>
                        <a:cubicBezTo>
                          <a:pt x="15269" y="20812"/>
                          <a:pt x="18399" y="21507"/>
                          <a:pt x="21574" y="21600"/>
                        </a:cubicBezTo>
                        <a:lnTo>
                          <a:pt x="21600" y="19799"/>
                        </a:lnTo>
                        <a:cubicBezTo>
                          <a:pt x="18567" y="19701"/>
                          <a:pt x="15600" y="18939"/>
                          <a:pt x="12939" y="17207"/>
                        </a:cubicBezTo>
                        <a:cubicBezTo>
                          <a:pt x="7569" y="13693"/>
                          <a:pt x="3960" y="6919"/>
                          <a:pt x="2061" y="143"/>
                        </a:cubicBezTo>
                        <a:cubicBezTo>
                          <a:pt x="2041" y="81"/>
                          <a:pt x="2065" y="33"/>
                          <a:pt x="21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76" name="Google Shape;1284;p41"/>
                  <p:cNvSpPr/>
                  <p:nvPr/>
                </p:nvSpPr>
                <p:spPr>
                  <a:xfrm>
                    <a:off x="445874" y="28748"/>
                    <a:ext cx="596044" cy="6241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6" h="21600" fill="norm" stroke="1" extrusionOk="0">
                        <a:moveTo>
                          <a:pt x="19270" y="0"/>
                        </a:moveTo>
                        <a:cubicBezTo>
                          <a:pt x="18876" y="110"/>
                          <a:pt x="18482" y="228"/>
                          <a:pt x="18085" y="342"/>
                        </a:cubicBezTo>
                        <a:cubicBezTo>
                          <a:pt x="19755" y="3724"/>
                          <a:pt x="19865" y="7725"/>
                          <a:pt x="18278" y="11180"/>
                        </a:cubicBezTo>
                        <a:cubicBezTo>
                          <a:pt x="16364" y="15345"/>
                          <a:pt x="12112" y="17834"/>
                          <a:pt x="7879" y="19253"/>
                        </a:cubicBezTo>
                        <a:cubicBezTo>
                          <a:pt x="5574" y="20027"/>
                          <a:pt x="2993" y="20568"/>
                          <a:pt x="459" y="20568"/>
                        </a:cubicBezTo>
                        <a:cubicBezTo>
                          <a:pt x="312" y="20568"/>
                          <a:pt x="165" y="20567"/>
                          <a:pt x="18" y="20563"/>
                        </a:cubicBezTo>
                        <a:lnTo>
                          <a:pt x="0" y="21593"/>
                        </a:lnTo>
                        <a:cubicBezTo>
                          <a:pt x="178" y="21598"/>
                          <a:pt x="357" y="21600"/>
                          <a:pt x="536" y="21600"/>
                        </a:cubicBezTo>
                        <a:cubicBezTo>
                          <a:pt x="2833" y="21600"/>
                          <a:pt x="5150" y="21228"/>
                          <a:pt x="7296" y="20662"/>
                        </a:cubicBezTo>
                        <a:cubicBezTo>
                          <a:pt x="11906" y="19446"/>
                          <a:pt x="16460" y="16920"/>
                          <a:pt x="18949" y="12757"/>
                        </a:cubicBezTo>
                        <a:cubicBezTo>
                          <a:pt x="21262" y="8887"/>
                          <a:pt x="21600" y="4102"/>
                          <a:pt x="19311" y="165"/>
                        </a:cubicBezTo>
                        <a:cubicBezTo>
                          <a:pt x="19282" y="116"/>
                          <a:pt x="19268" y="58"/>
                          <a:pt x="1927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77" name="Google Shape;1285;p41"/>
                  <p:cNvSpPr/>
                  <p:nvPr/>
                </p:nvSpPr>
                <p:spPr>
                  <a:xfrm>
                    <a:off x="-1" y="0"/>
                    <a:ext cx="1067125" cy="6784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7" h="21600" fill="norm" stroke="1" extrusionOk="0">
                        <a:moveTo>
                          <a:pt x="18007" y="1932"/>
                        </a:moveTo>
                        <a:cubicBezTo>
                          <a:pt x="18243" y="2748"/>
                          <a:pt x="18664" y="4259"/>
                          <a:pt x="18532" y="5092"/>
                        </a:cubicBezTo>
                        <a:cubicBezTo>
                          <a:pt x="18471" y="5483"/>
                          <a:pt x="18354" y="5741"/>
                          <a:pt x="18175" y="5880"/>
                        </a:cubicBezTo>
                        <a:cubicBezTo>
                          <a:pt x="18062" y="5967"/>
                          <a:pt x="17931" y="6004"/>
                          <a:pt x="17790" y="6004"/>
                        </a:cubicBezTo>
                        <a:cubicBezTo>
                          <a:pt x="17314" y="6004"/>
                          <a:pt x="16723" y="5585"/>
                          <a:pt x="16334" y="5309"/>
                        </a:cubicBezTo>
                        <a:cubicBezTo>
                          <a:pt x="16250" y="5250"/>
                          <a:pt x="16176" y="5197"/>
                          <a:pt x="16113" y="5156"/>
                        </a:cubicBezTo>
                        <a:lnTo>
                          <a:pt x="16008" y="5087"/>
                        </a:lnTo>
                        <a:cubicBezTo>
                          <a:pt x="15300" y="4622"/>
                          <a:pt x="14571" y="4143"/>
                          <a:pt x="13799" y="3914"/>
                        </a:cubicBezTo>
                        <a:cubicBezTo>
                          <a:pt x="15203" y="3249"/>
                          <a:pt x="16605" y="2588"/>
                          <a:pt x="18007" y="1932"/>
                        </a:cubicBezTo>
                        <a:close/>
                        <a:moveTo>
                          <a:pt x="8828" y="6257"/>
                        </a:moveTo>
                        <a:cubicBezTo>
                          <a:pt x="8207" y="8466"/>
                          <a:pt x="7371" y="10410"/>
                          <a:pt x="6342" y="12039"/>
                        </a:cubicBezTo>
                        <a:cubicBezTo>
                          <a:pt x="5798" y="12901"/>
                          <a:pt x="5213" y="13697"/>
                          <a:pt x="4622" y="13697"/>
                        </a:cubicBezTo>
                        <a:cubicBezTo>
                          <a:pt x="4613" y="13697"/>
                          <a:pt x="4603" y="13697"/>
                          <a:pt x="4594" y="13696"/>
                        </a:cubicBezTo>
                        <a:cubicBezTo>
                          <a:pt x="4260" y="13682"/>
                          <a:pt x="3951" y="13417"/>
                          <a:pt x="3648" y="12885"/>
                        </a:cubicBezTo>
                        <a:cubicBezTo>
                          <a:pt x="3037" y="11808"/>
                          <a:pt x="2663" y="10440"/>
                          <a:pt x="2338" y="9116"/>
                        </a:cubicBezTo>
                        <a:cubicBezTo>
                          <a:pt x="4290" y="8309"/>
                          <a:pt x="6360" y="7397"/>
                          <a:pt x="8828" y="6257"/>
                        </a:cubicBezTo>
                        <a:close/>
                        <a:moveTo>
                          <a:pt x="11728" y="5162"/>
                        </a:moveTo>
                        <a:cubicBezTo>
                          <a:pt x="11736" y="5168"/>
                          <a:pt x="11744" y="5173"/>
                          <a:pt x="11753" y="5177"/>
                        </a:cubicBezTo>
                        <a:cubicBezTo>
                          <a:pt x="13049" y="5873"/>
                          <a:pt x="14176" y="6672"/>
                          <a:pt x="15200" y="7620"/>
                        </a:cubicBezTo>
                        <a:cubicBezTo>
                          <a:pt x="15678" y="8059"/>
                          <a:pt x="16148" y="8543"/>
                          <a:pt x="16596" y="9058"/>
                        </a:cubicBezTo>
                        <a:cubicBezTo>
                          <a:pt x="16659" y="9128"/>
                          <a:pt x="16744" y="9210"/>
                          <a:pt x="16838" y="9299"/>
                        </a:cubicBezTo>
                        <a:cubicBezTo>
                          <a:pt x="17068" y="9516"/>
                          <a:pt x="17381" y="9812"/>
                          <a:pt x="17457" y="10094"/>
                        </a:cubicBezTo>
                        <a:cubicBezTo>
                          <a:pt x="17666" y="10868"/>
                          <a:pt x="17320" y="11660"/>
                          <a:pt x="16955" y="12335"/>
                        </a:cubicBezTo>
                        <a:cubicBezTo>
                          <a:pt x="16718" y="12768"/>
                          <a:pt x="16012" y="13931"/>
                          <a:pt x="15239" y="13931"/>
                        </a:cubicBezTo>
                        <a:cubicBezTo>
                          <a:pt x="15035" y="13931"/>
                          <a:pt x="14825" y="13850"/>
                          <a:pt x="14619" y="13652"/>
                        </a:cubicBezTo>
                        <a:cubicBezTo>
                          <a:pt x="14111" y="13164"/>
                          <a:pt x="13819" y="12143"/>
                          <a:pt x="13562" y="11244"/>
                        </a:cubicBezTo>
                        <a:cubicBezTo>
                          <a:pt x="13517" y="11086"/>
                          <a:pt x="13473" y="10932"/>
                          <a:pt x="13429" y="10785"/>
                        </a:cubicBezTo>
                        <a:lnTo>
                          <a:pt x="13124" y="9758"/>
                        </a:lnTo>
                        <a:cubicBezTo>
                          <a:pt x="12675" y="8245"/>
                          <a:pt x="12212" y="6684"/>
                          <a:pt x="11728" y="5162"/>
                        </a:cubicBezTo>
                        <a:close/>
                        <a:moveTo>
                          <a:pt x="10253" y="6157"/>
                        </a:moveTo>
                        <a:cubicBezTo>
                          <a:pt x="10579" y="8117"/>
                          <a:pt x="10871" y="10058"/>
                          <a:pt x="11122" y="11932"/>
                        </a:cubicBezTo>
                        <a:cubicBezTo>
                          <a:pt x="11160" y="12220"/>
                          <a:pt x="11205" y="12515"/>
                          <a:pt x="11251" y="12814"/>
                        </a:cubicBezTo>
                        <a:cubicBezTo>
                          <a:pt x="11367" y="13569"/>
                          <a:pt x="11486" y="14351"/>
                          <a:pt x="11500" y="15085"/>
                        </a:cubicBezTo>
                        <a:cubicBezTo>
                          <a:pt x="11512" y="15666"/>
                          <a:pt x="11379" y="16133"/>
                          <a:pt x="11105" y="16470"/>
                        </a:cubicBezTo>
                        <a:cubicBezTo>
                          <a:pt x="10744" y="16916"/>
                          <a:pt x="10204" y="17078"/>
                          <a:pt x="9697" y="17078"/>
                        </a:cubicBezTo>
                        <a:cubicBezTo>
                          <a:pt x="9343" y="17078"/>
                          <a:pt x="9005" y="16999"/>
                          <a:pt x="8756" y="16881"/>
                        </a:cubicBezTo>
                        <a:cubicBezTo>
                          <a:pt x="8303" y="16671"/>
                          <a:pt x="7982" y="16256"/>
                          <a:pt x="7827" y="15679"/>
                        </a:cubicBezTo>
                        <a:cubicBezTo>
                          <a:pt x="7658" y="15048"/>
                          <a:pt x="7701" y="14282"/>
                          <a:pt x="7947" y="13519"/>
                        </a:cubicBezTo>
                        <a:cubicBezTo>
                          <a:pt x="8091" y="13069"/>
                          <a:pt x="8257" y="12621"/>
                          <a:pt x="8417" y="12188"/>
                        </a:cubicBezTo>
                        <a:cubicBezTo>
                          <a:pt x="8553" y="11822"/>
                          <a:pt x="8693" y="11443"/>
                          <a:pt x="8820" y="11062"/>
                        </a:cubicBezTo>
                        <a:cubicBezTo>
                          <a:pt x="9418" y="9286"/>
                          <a:pt x="9888" y="7676"/>
                          <a:pt x="10253" y="6157"/>
                        </a:cubicBezTo>
                        <a:close/>
                        <a:moveTo>
                          <a:pt x="18772" y="1573"/>
                        </a:moveTo>
                        <a:cubicBezTo>
                          <a:pt x="19497" y="3966"/>
                          <a:pt x="19656" y="6694"/>
                          <a:pt x="19218" y="9270"/>
                        </a:cubicBezTo>
                        <a:cubicBezTo>
                          <a:pt x="19104" y="9951"/>
                          <a:pt x="18947" y="10612"/>
                          <a:pt x="18753" y="11244"/>
                        </a:cubicBezTo>
                        <a:cubicBezTo>
                          <a:pt x="17533" y="15175"/>
                          <a:pt x="14789" y="17197"/>
                          <a:pt x="12702" y="18202"/>
                        </a:cubicBezTo>
                        <a:cubicBezTo>
                          <a:pt x="11681" y="18691"/>
                          <a:pt x="10384" y="19138"/>
                          <a:pt x="9044" y="19138"/>
                        </a:cubicBezTo>
                        <a:cubicBezTo>
                          <a:pt x="8128" y="19138"/>
                          <a:pt x="7192" y="18929"/>
                          <a:pt x="6312" y="18383"/>
                        </a:cubicBezTo>
                        <a:cubicBezTo>
                          <a:pt x="5956" y="18161"/>
                          <a:pt x="5618" y="17893"/>
                          <a:pt x="5309" y="17586"/>
                        </a:cubicBezTo>
                        <a:cubicBezTo>
                          <a:pt x="3418" y="15699"/>
                          <a:pt x="2316" y="12432"/>
                          <a:pt x="1435" y="9493"/>
                        </a:cubicBezTo>
                        <a:cubicBezTo>
                          <a:pt x="1581" y="9434"/>
                          <a:pt x="1726" y="9372"/>
                          <a:pt x="1872" y="9310"/>
                        </a:cubicBezTo>
                        <a:lnTo>
                          <a:pt x="1964" y="9271"/>
                        </a:lnTo>
                        <a:cubicBezTo>
                          <a:pt x="2209" y="10936"/>
                          <a:pt x="2969" y="13689"/>
                          <a:pt x="4074" y="14464"/>
                        </a:cubicBezTo>
                        <a:cubicBezTo>
                          <a:pt x="4269" y="14602"/>
                          <a:pt x="4466" y="14671"/>
                          <a:pt x="4664" y="14671"/>
                        </a:cubicBezTo>
                        <a:cubicBezTo>
                          <a:pt x="4931" y="14671"/>
                          <a:pt x="5198" y="14545"/>
                          <a:pt x="5465" y="14295"/>
                        </a:cubicBezTo>
                        <a:cubicBezTo>
                          <a:pt x="7650" y="12230"/>
                          <a:pt x="8973" y="7835"/>
                          <a:pt x="9456" y="5966"/>
                        </a:cubicBezTo>
                        <a:lnTo>
                          <a:pt x="9872" y="5769"/>
                        </a:lnTo>
                        <a:cubicBezTo>
                          <a:pt x="9808" y="5987"/>
                          <a:pt x="9744" y="6204"/>
                          <a:pt x="9680" y="6421"/>
                        </a:cubicBezTo>
                        <a:cubicBezTo>
                          <a:pt x="9320" y="7647"/>
                          <a:pt x="8948" y="8916"/>
                          <a:pt x="8544" y="10132"/>
                        </a:cubicBezTo>
                        <a:cubicBezTo>
                          <a:pt x="8394" y="10585"/>
                          <a:pt x="8217" y="11044"/>
                          <a:pt x="8046" y="11488"/>
                        </a:cubicBezTo>
                        <a:cubicBezTo>
                          <a:pt x="7743" y="12274"/>
                          <a:pt x="7430" y="13087"/>
                          <a:pt x="7230" y="13948"/>
                        </a:cubicBezTo>
                        <a:cubicBezTo>
                          <a:pt x="6985" y="15001"/>
                          <a:pt x="7111" y="15997"/>
                          <a:pt x="7584" y="16752"/>
                        </a:cubicBezTo>
                        <a:cubicBezTo>
                          <a:pt x="7909" y="17271"/>
                          <a:pt x="8381" y="17645"/>
                          <a:pt x="8914" y="17804"/>
                        </a:cubicBezTo>
                        <a:cubicBezTo>
                          <a:pt x="9164" y="17879"/>
                          <a:pt x="9446" y="17922"/>
                          <a:pt x="9736" y="17922"/>
                        </a:cubicBezTo>
                        <a:cubicBezTo>
                          <a:pt x="10413" y="17922"/>
                          <a:pt x="11131" y="17689"/>
                          <a:pt x="11581" y="17096"/>
                        </a:cubicBezTo>
                        <a:cubicBezTo>
                          <a:pt x="11897" y="16678"/>
                          <a:pt x="12058" y="16126"/>
                          <a:pt x="12059" y="15453"/>
                        </a:cubicBezTo>
                        <a:cubicBezTo>
                          <a:pt x="12061" y="14387"/>
                          <a:pt x="11885" y="13276"/>
                          <a:pt x="11716" y="12201"/>
                        </a:cubicBezTo>
                        <a:cubicBezTo>
                          <a:pt x="11657" y="11829"/>
                          <a:pt x="11599" y="11461"/>
                          <a:pt x="11550" y="11104"/>
                        </a:cubicBezTo>
                        <a:cubicBezTo>
                          <a:pt x="11298" y="9259"/>
                          <a:pt x="11003" y="7338"/>
                          <a:pt x="10674" y="5392"/>
                        </a:cubicBezTo>
                        <a:lnTo>
                          <a:pt x="11224" y="5134"/>
                        </a:lnTo>
                        <a:cubicBezTo>
                          <a:pt x="11625" y="6613"/>
                          <a:pt x="12061" y="8096"/>
                          <a:pt x="12483" y="9532"/>
                        </a:cubicBezTo>
                        <a:lnTo>
                          <a:pt x="12542" y="9732"/>
                        </a:lnTo>
                        <a:cubicBezTo>
                          <a:pt x="12630" y="10034"/>
                          <a:pt x="12717" y="10354"/>
                          <a:pt x="12804" y="10681"/>
                        </a:cubicBezTo>
                        <a:cubicBezTo>
                          <a:pt x="13118" y="11845"/>
                          <a:pt x="13441" y="13049"/>
                          <a:pt x="13982" y="13895"/>
                        </a:cubicBezTo>
                        <a:cubicBezTo>
                          <a:pt x="14349" y="14470"/>
                          <a:pt x="14770" y="14761"/>
                          <a:pt x="15232" y="14761"/>
                        </a:cubicBezTo>
                        <a:cubicBezTo>
                          <a:pt x="15254" y="14761"/>
                          <a:pt x="15275" y="14760"/>
                          <a:pt x="15296" y="14759"/>
                        </a:cubicBezTo>
                        <a:cubicBezTo>
                          <a:pt x="15971" y="14719"/>
                          <a:pt x="16716" y="14047"/>
                          <a:pt x="17342" y="12916"/>
                        </a:cubicBezTo>
                        <a:cubicBezTo>
                          <a:pt x="17742" y="12189"/>
                          <a:pt x="18195" y="11246"/>
                          <a:pt x="18147" y="10396"/>
                        </a:cubicBezTo>
                        <a:cubicBezTo>
                          <a:pt x="18133" y="10133"/>
                          <a:pt x="18064" y="9884"/>
                          <a:pt x="17937" y="9637"/>
                        </a:cubicBezTo>
                        <a:cubicBezTo>
                          <a:pt x="17757" y="9286"/>
                          <a:pt x="17491" y="9003"/>
                          <a:pt x="17257" y="8752"/>
                        </a:cubicBezTo>
                        <a:cubicBezTo>
                          <a:pt x="17171" y="8661"/>
                          <a:pt x="17089" y="8573"/>
                          <a:pt x="17017" y="8488"/>
                        </a:cubicBezTo>
                        <a:cubicBezTo>
                          <a:pt x="15613" y="6833"/>
                          <a:pt x="14057" y="5520"/>
                          <a:pt x="12391" y="4581"/>
                        </a:cubicBezTo>
                        <a:lnTo>
                          <a:pt x="13137" y="4229"/>
                        </a:lnTo>
                        <a:cubicBezTo>
                          <a:pt x="13138" y="4231"/>
                          <a:pt x="13139" y="4234"/>
                          <a:pt x="13140" y="4237"/>
                        </a:cubicBezTo>
                        <a:cubicBezTo>
                          <a:pt x="13163" y="4307"/>
                          <a:pt x="13204" y="4358"/>
                          <a:pt x="13253" y="4375"/>
                        </a:cubicBezTo>
                        <a:cubicBezTo>
                          <a:pt x="14148" y="4711"/>
                          <a:pt x="14959" y="5262"/>
                          <a:pt x="15818" y="5846"/>
                        </a:cubicBezTo>
                        <a:lnTo>
                          <a:pt x="16194" y="6100"/>
                        </a:lnTo>
                        <a:cubicBezTo>
                          <a:pt x="16259" y="6142"/>
                          <a:pt x="16325" y="6187"/>
                          <a:pt x="16391" y="6232"/>
                        </a:cubicBezTo>
                        <a:cubicBezTo>
                          <a:pt x="16852" y="6546"/>
                          <a:pt x="17362" y="6895"/>
                          <a:pt x="17871" y="6895"/>
                        </a:cubicBezTo>
                        <a:cubicBezTo>
                          <a:pt x="17993" y="6895"/>
                          <a:pt x="18113" y="6875"/>
                          <a:pt x="18234" y="6830"/>
                        </a:cubicBezTo>
                        <a:cubicBezTo>
                          <a:pt x="18574" y="6703"/>
                          <a:pt x="18815" y="6411"/>
                          <a:pt x="18950" y="5962"/>
                        </a:cubicBezTo>
                        <a:cubicBezTo>
                          <a:pt x="19299" y="4802"/>
                          <a:pt x="18848" y="2854"/>
                          <a:pt x="18512" y="1695"/>
                        </a:cubicBezTo>
                        <a:lnTo>
                          <a:pt x="18772" y="1573"/>
                        </a:lnTo>
                        <a:close/>
                        <a:moveTo>
                          <a:pt x="19776" y="1104"/>
                        </a:moveTo>
                        <a:cubicBezTo>
                          <a:pt x="19779" y="1117"/>
                          <a:pt x="19783" y="1130"/>
                          <a:pt x="19788" y="1142"/>
                        </a:cubicBezTo>
                        <a:cubicBezTo>
                          <a:pt x="21011" y="4543"/>
                          <a:pt x="20933" y="8923"/>
                          <a:pt x="19583" y="12574"/>
                        </a:cubicBezTo>
                        <a:cubicBezTo>
                          <a:pt x="18337" y="15944"/>
                          <a:pt x="16002" y="18501"/>
                          <a:pt x="13009" y="19778"/>
                        </a:cubicBezTo>
                        <a:cubicBezTo>
                          <a:pt x="11671" y="20348"/>
                          <a:pt x="10388" y="20636"/>
                          <a:pt x="9188" y="20636"/>
                        </a:cubicBezTo>
                        <a:cubicBezTo>
                          <a:pt x="9086" y="20636"/>
                          <a:pt x="8985" y="20634"/>
                          <a:pt x="8884" y="20630"/>
                        </a:cubicBezTo>
                        <a:cubicBezTo>
                          <a:pt x="7555" y="20578"/>
                          <a:pt x="6356" y="20163"/>
                          <a:pt x="5322" y="19396"/>
                        </a:cubicBezTo>
                        <a:cubicBezTo>
                          <a:pt x="2934" y="17632"/>
                          <a:pt x="1891" y="14234"/>
                          <a:pt x="786" y="10637"/>
                        </a:cubicBezTo>
                        <a:cubicBezTo>
                          <a:pt x="707" y="10378"/>
                          <a:pt x="627" y="10117"/>
                          <a:pt x="546" y="9857"/>
                        </a:cubicBezTo>
                        <a:cubicBezTo>
                          <a:pt x="691" y="9799"/>
                          <a:pt x="835" y="9740"/>
                          <a:pt x="979" y="9680"/>
                        </a:cubicBezTo>
                        <a:lnTo>
                          <a:pt x="1144" y="9612"/>
                        </a:lnTo>
                        <a:cubicBezTo>
                          <a:pt x="1658" y="12040"/>
                          <a:pt x="2891" y="16365"/>
                          <a:pt x="5446" y="18603"/>
                        </a:cubicBezTo>
                        <a:cubicBezTo>
                          <a:pt x="6433" y="19464"/>
                          <a:pt x="7592" y="19928"/>
                          <a:pt x="8889" y="19985"/>
                        </a:cubicBezTo>
                        <a:cubicBezTo>
                          <a:pt x="8966" y="19988"/>
                          <a:pt x="9044" y="19989"/>
                          <a:pt x="9122" y="19989"/>
                        </a:cubicBezTo>
                        <a:cubicBezTo>
                          <a:pt x="10444" y="19989"/>
                          <a:pt x="11917" y="19574"/>
                          <a:pt x="13395" y="18771"/>
                        </a:cubicBezTo>
                        <a:cubicBezTo>
                          <a:pt x="15466" y="17648"/>
                          <a:pt x="18182" y="15435"/>
                          <a:pt x="19368" y="11263"/>
                        </a:cubicBezTo>
                        <a:cubicBezTo>
                          <a:pt x="20264" y="8111"/>
                          <a:pt x="20240" y="4500"/>
                          <a:pt x="19305" y="1325"/>
                        </a:cubicBezTo>
                        <a:lnTo>
                          <a:pt x="19436" y="1263"/>
                        </a:lnTo>
                        <a:cubicBezTo>
                          <a:pt x="19550" y="1209"/>
                          <a:pt x="19663" y="1156"/>
                          <a:pt x="19776" y="1104"/>
                        </a:cubicBezTo>
                        <a:close/>
                        <a:moveTo>
                          <a:pt x="20100" y="0"/>
                        </a:moveTo>
                        <a:cubicBezTo>
                          <a:pt x="20073" y="0"/>
                          <a:pt x="20044" y="6"/>
                          <a:pt x="20015" y="20"/>
                        </a:cubicBezTo>
                        <a:cubicBezTo>
                          <a:pt x="17932" y="978"/>
                          <a:pt x="15803" y="1920"/>
                          <a:pt x="13744" y="2830"/>
                        </a:cubicBezTo>
                        <a:cubicBezTo>
                          <a:pt x="9267" y="4809"/>
                          <a:pt x="4637" y="6856"/>
                          <a:pt x="165" y="9216"/>
                        </a:cubicBezTo>
                        <a:cubicBezTo>
                          <a:pt x="54" y="9277"/>
                          <a:pt x="-12" y="9442"/>
                          <a:pt x="2" y="9626"/>
                        </a:cubicBezTo>
                        <a:cubicBezTo>
                          <a:pt x="13" y="9768"/>
                          <a:pt x="67" y="9883"/>
                          <a:pt x="142" y="9935"/>
                        </a:cubicBezTo>
                        <a:cubicBezTo>
                          <a:pt x="801" y="13854"/>
                          <a:pt x="2538" y="18670"/>
                          <a:pt x="5458" y="20535"/>
                        </a:cubicBezTo>
                        <a:cubicBezTo>
                          <a:pt x="6571" y="21245"/>
                          <a:pt x="7844" y="21600"/>
                          <a:pt x="9213" y="21600"/>
                        </a:cubicBezTo>
                        <a:cubicBezTo>
                          <a:pt x="10611" y="21600"/>
                          <a:pt x="12109" y="21230"/>
                          <a:pt x="13637" y="20491"/>
                        </a:cubicBezTo>
                        <a:cubicBezTo>
                          <a:pt x="16677" y="19021"/>
                          <a:pt x="19023" y="16232"/>
                          <a:pt x="20241" y="12638"/>
                        </a:cubicBezTo>
                        <a:cubicBezTo>
                          <a:pt x="21451" y="9076"/>
                          <a:pt x="21588" y="4989"/>
                          <a:pt x="20610" y="1701"/>
                        </a:cubicBezTo>
                        <a:cubicBezTo>
                          <a:pt x="20568" y="1379"/>
                          <a:pt x="20517" y="959"/>
                          <a:pt x="20491" y="526"/>
                        </a:cubicBezTo>
                        <a:cubicBezTo>
                          <a:pt x="20482" y="363"/>
                          <a:pt x="20413" y="261"/>
                          <a:pt x="20335" y="225"/>
                        </a:cubicBezTo>
                        <a:cubicBezTo>
                          <a:pt x="20289" y="97"/>
                          <a:pt x="20205" y="0"/>
                          <a:pt x="201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78" name="Google Shape;1286;p41"/>
                  <p:cNvSpPr/>
                  <p:nvPr/>
                </p:nvSpPr>
                <p:spPr>
                  <a:xfrm>
                    <a:off x="871359" y="140768"/>
                    <a:ext cx="51756" cy="2570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98" h="21600" fill="norm" stroke="1" extrusionOk="0">
                        <a:moveTo>
                          <a:pt x="1511" y="0"/>
                        </a:moveTo>
                        <a:cubicBezTo>
                          <a:pt x="45" y="0"/>
                          <a:pt x="-643" y="5671"/>
                          <a:pt x="784" y="7667"/>
                        </a:cubicBezTo>
                        <a:cubicBezTo>
                          <a:pt x="5753" y="14497"/>
                          <a:pt x="11389" y="18963"/>
                          <a:pt x="17033" y="21493"/>
                        </a:cubicBezTo>
                        <a:cubicBezTo>
                          <a:pt x="17195" y="21570"/>
                          <a:pt x="17357" y="21600"/>
                          <a:pt x="17513" y="21600"/>
                        </a:cubicBezTo>
                        <a:cubicBezTo>
                          <a:pt x="20081" y="21600"/>
                          <a:pt x="20957" y="12073"/>
                          <a:pt x="18213" y="11021"/>
                        </a:cubicBezTo>
                        <a:cubicBezTo>
                          <a:pt x="12661" y="8856"/>
                          <a:pt x="7387" y="4969"/>
                          <a:pt x="2101" y="290"/>
                        </a:cubicBezTo>
                        <a:cubicBezTo>
                          <a:pt x="1893" y="91"/>
                          <a:pt x="1699" y="0"/>
                          <a:pt x="151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79" name="Google Shape;1287;p41"/>
                  <p:cNvSpPr/>
                  <p:nvPr/>
                </p:nvSpPr>
                <p:spPr>
                  <a:xfrm>
                    <a:off x="922625" y="248516"/>
                    <a:ext cx="27653" cy="393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9" h="21600" fill="norm" stroke="1" extrusionOk="0">
                        <a:moveTo>
                          <a:pt x="2691" y="0"/>
                        </a:moveTo>
                        <a:cubicBezTo>
                          <a:pt x="623" y="0"/>
                          <a:pt x="-1060" y="1908"/>
                          <a:pt x="809" y="3353"/>
                        </a:cubicBezTo>
                        <a:cubicBezTo>
                          <a:pt x="6664" y="7808"/>
                          <a:pt x="9412" y="12662"/>
                          <a:pt x="12692" y="18006"/>
                        </a:cubicBezTo>
                        <a:cubicBezTo>
                          <a:pt x="13138" y="18784"/>
                          <a:pt x="13596" y="19572"/>
                          <a:pt x="14116" y="20331"/>
                        </a:cubicBezTo>
                        <a:cubicBezTo>
                          <a:pt x="14685" y="21230"/>
                          <a:pt x="15626" y="21600"/>
                          <a:pt x="16604" y="21600"/>
                        </a:cubicBezTo>
                        <a:cubicBezTo>
                          <a:pt x="17297" y="21600"/>
                          <a:pt x="18015" y="21415"/>
                          <a:pt x="18621" y="21081"/>
                        </a:cubicBezTo>
                        <a:cubicBezTo>
                          <a:pt x="19723" y="20498"/>
                          <a:pt x="20540" y="19516"/>
                          <a:pt x="20218" y="18404"/>
                        </a:cubicBezTo>
                        <a:cubicBezTo>
                          <a:pt x="18547" y="11541"/>
                          <a:pt x="11293" y="5020"/>
                          <a:pt x="4523" y="556"/>
                        </a:cubicBezTo>
                        <a:cubicBezTo>
                          <a:pt x="3928" y="167"/>
                          <a:pt x="3297" y="0"/>
                          <a:pt x="269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0" name="Google Shape;1288;p41"/>
                  <p:cNvSpPr/>
                  <p:nvPr/>
                </p:nvSpPr>
                <p:spPr>
                  <a:xfrm>
                    <a:off x="818828" y="89622"/>
                    <a:ext cx="6183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9" h="21600" fill="norm" stroke="1" extrusionOk="0">
                        <a:moveTo>
                          <a:pt x="14279" y="0"/>
                        </a:moveTo>
                        <a:cubicBezTo>
                          <a:pt x="9953" y="0"/>
                          <a:pt x="5598" y="677"/>
                          <a:pt x="1299" y="2031"/>
                        </a:cubicBezTo>
                        <a:cubicBezTo>
                          <a:pt x="-446" y="2641"/>
                          <a:pt x="-412" y="17571"/>
                          <a:pt x="1277" y="18214"/>
                        </a:cubicBezTo>
                        <a:cubicBezTo>
                          <a:pt x="6990" y="20618"/>
                          <a:pt x="12798" y="21600"/>
                          <a:pt x="18516" y="21600"/>
                        </a:cubicBezTo>
                        <a:cubicBezTo>
                          <a:pt x="18623" y="21600"/>
                          <a:pt x="18730" y="21600"/>
                          <a:pt x="18836" y="21600"/>
                        </a:cubicBezTo>
                        <a:cubicBezTo>
                          <a:pt x="21132" y="21465"/>
                          <a:pt x="21154" y="339"/>
                          <a:pt x="18859" y="271"/>
                        </a:cubicBezTo>
                        <a:cubicBezTo>
                          <a:pt x="17338" y="68"/>
                          <a:pt x="15812" y="0"/>
                          <a:pt x="14279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1" name="Google Shape;1289;p41"/>
                  <p:cNvSpPr/>
                  <p:nvPr/>
                </p:nvSpPr>
                <p:spPr>
                  <a:xfrm>
                    <a:off x="896857" y="265691"/>
                    <a:ext cx="29529" cy="333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21600" fill="norm" stroke="1" extrusionOk="0">
                        <a:moveTo>
                          <a:pt x="2317" y="0"/>
                        </a:moveTo>
                        <a:cubicBezTo>
                          <a:pt x="-86" y="0"/>
                          <a:pt x="-1054" y="3176"/>
                          <a:pt x="1547" y="3897"/>
                        </a:cubicBezTo>
                        <a:cubicBezTo>
                          <a:pt x="5384" y="5043"/>
                          <a:pt x="8790" y="7040"/>
                          <a:pt x="11181" y="10161"/>
                        </a:cubicBezTo>
                        <a:cubicBezTo>
                          <a:pt x="13350" y="13054"/>
                          <a:pt x="13805" y="16219"/>
                          <a:pt x="14551" y="19614"/>
                        </a:cubicBezTo>
                        <a:cubicBezTo>
                          <a:pt x="14563" y="19690"/>
                          <a:pt x="14609" y="19821"/>
                          <a:pt x="14633" y="19897"/>
                        </a:cubicBezTo>
                        <a:cubicBezTo>
                          <a:pt x="14983" y="21087"/>
                          <a:pt x="15939" y="21600"/>
                          <a:pt x="16977" y="21600"/>
                        </a:cubicBezTo>
                        <a:cubicBezTo>
                          <a:pt x="18470" y="21600"/>
                          <a:pt x="20138" y="20530"/>
                          <a:pt x="20348" y="18871"/>
                        </a:cubicBezTo>
                        <a:cubicBezTo>
                          <a:pt x="20546" y="17049"/>
                          <a:pt x="20289" y="15215"/>
                          <a:pt x="19648" y="13490"/>
                        </a:cubicBezTo>
                        <a:cubicBezTo>
                          <a:pt x="17409" y="6603"/>
                          <a:pt x="9898" y="895"/>
                          <a:pt x="2690" y="22"/>
                        </a:cubicBezTo>
                        <a:cubicBezTo>
                          <a:pt x="2562" y="11"/>
                          <a:pt x="2445" y="0"/>
                          <a:pt x="231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2" name="Google Shape;1290;p41"/>
                  <p:cNvSpPr/>
                  <p:nvPr/>
                </p:nvSpPr>
                <p:spPr>
                  <a:xfrm>
                    <a:off x="761908" y="117561"/>
                    <a:ext cx="6475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2" h="21600" fill="norm" stroke="1" extrusionOk="0">
                        <a:moveTo>
                          <a:pt x="1144" y="0"/>
                        </a:moveTo>
                        <a:cubicBezTo>
                          <a:pt x="-122" y="0"/>
                          <a:pt x="-517" y="5400"/>
                          <a:pt x="888" y="6646"/>
                        </a:cubicBezTo>
                        <a:cubicBezTo>
                          <a:pt x="6731" y="11702"/>
                          <a:pt x="12703" y="18005"/>
                          <a:pt x="18717" y="21500"/>
                        </a:cubicBezTo>
                        <a:cubicBezTo>
                          <a:pt x="18845" y="21571"/>
                          <a:pt x="18968" y="21600"/>
                          <a:pt x="19085" y="21600"/>
                        </a:cubicBezTo>
                        <a:cubicBezTo>
                          <a:pt x="20677" y="21600"/>
                          <a:pt x="21083" y="15527"/>
                          <a:pt x="19491" y="13923"/>
                        </a:cubicBezTo>
                        <a:cubicBezTo>
                          <a:pt x="13728" y="7950"/>
                          <a:pt x="7479" y="4526"/>
                          <a:pt x="1518" y="143"/>
                        </a:cubicBezTo>
                        <a:cubicBezTo>
                          <a:pt x="1384" y="43"/>
                          <a:pt x="1262" y="0"/>
                          <a:pt x="114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3" name="Google Shape;1291;p41"/>
                  <p:cNvSpPr/>
                  <p:nvPr/>
                </p:nvSpPr>
                <p:spPr>
                  <a:xfrm>
                    <a:off x="778284" y="323206"/>
                    <a:ext cx="66504" cy="56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06" h="21600" fill="norm" stroke="1" extrusionOk="0">
                        <a:moveTo>
                          <a:pt x="1481" y="0"/>
                        </a:moveTo>
                        <a:cubicBezTo>
                          <a:pt x="358" y="0"/>
                          <a:pt x="-538" y="1875"/>
                          <a:pt x="379" y="3308"/>
                        </a:cubicBezTo>
                        <a:cubicBezTo>
                          <a:pt x="4742" y="10115"/>
                          <a:pt x="11290" y="17979"/>
                          <a:pt x="17817" y="21434"/>
                        </a:cubicBezTo>
                        <a:cubicBezTo>
                          <a:pt x="18028" y="21549"/>
                          <a:pt x="18249" y="21600"/>
                          <a:pt x="18471" y="21600"/>
                        </a:cubicBezTo>
                        <a:cubicBezTo>
                          <a:pt x="19815" y="21600"/>
                          <a:pt x="21062" y="19661"/>
                          <a:pt x="19748" y="18292"/>
                        </a:cubicBezTo>
                        <a:cubicBezTo>
                          <a:pt x="16920" y="15304"/>
                          <a:pt x="13628" y="13027"/>
                          <a:pt x="10702" y="10071"/>
                        </a:cubicBezTo>
                        <a:cubicBezTo>
                          <a:pt x="7818" y="7147"/>
                          <a:pt x="5196" y="3826"/>
                          <a:pt x="2517" y="569"/>
                        </a:cubicBezTo>
                        <a:cubicBezTo>
                          <a:pt x="2177" y="166"/>
                          <a:pt x="1821" y="0"/>
                          <a:pt x="148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4" name="Google Shape;1292;p41"/>
                  <p:cNvSpPr/>
                  <p:nvPr/>
                </p:nvSpPr>
                <p:spPr>
                  <a:xfrm>
                    <a:off x="693696" y="236217"/>
                    <a:ext cx="61037" cy="26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50" h="21600" fill="norm" stroke="1" extrusionOk="0">
                        <a:moveTo>
                          <a:pt x="1283" y="0"/>
                        </a:moveTo>
                        <a:cubicBezTo>
                          <a:pt x="-156" y="0"/>
                          <a:pt x="-570" y="5723"/>
                          <a:pt x="1008" y="7112"/>
                        </a:cubicBezTo>
                        <a:cubicBezTo>
                          <a:pt x="6679" y="11960"/>
                          <a:pt x="12399" y="17961"/>
                          <a:pt x="18226" y="21489"/>
                        </a:cubicBezTo>
                        <a:cubicBezTo>
                          <a:pt x="18343" y="21558"/>
                          <a:pt x="18461" y="21600"/>
                          <a:pt x="18578" y="21600"/>
                        </a:cubicBezTo>
                        <a:cubicBezTo>
                          <a:pt x="20045" y="21600"/>
                          <a:pt x="21030" y="15919"/>
                          <a:pt x="19424" y="14252"/>
                        </a:cubicBezTo>
                        <a:cubicBezTo>
                          <a:pt x="13754" y="8390"/>
                          <a:pt x="7636" y="4598"/>
                          <a:pt x="1747" y="194"/>
                        </a:cubicBezTo>
                        <a:cubicBezTo>
                          <a:pt x="1585" y="56"/>
                          <a:pt x="1428" y="0"/>
                          <a:pt x="12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5" name="Google Shape;1293;p41"/>
                  <p:cNvSpPr/>
                  <p:nvPr/>
                </p:nvSpPr>
                <p:spPr>
                  <a:xfrm>
                    <a:off x="707439" y="289209"/>
                    <a:ext cx="44017" cy="383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62" h="21600" fill="norm" stroke="1" extrusionOk="0">
                        <a:moveTo>
                          <a:pt x="2125" y="0"/>
                        </a:moveTo>
                        <a:cubicBezTo>
                          <a:pt x="166" y="0"/>
                          <a:pt x="-974" y="4189"/>
                          <a:pt x="1115" y="5357"/>
                        </a:cubicBezTo>
                        <a:cubicBezTo>
                          <a:pt x="4160" y="7067"/>
                          <a:pt x="6961" y="9119"/>
                          <a:pt x="9455" y="11835"/>
                        </a:cubicBezTo>
                        <a:cubicBezTo>
                          <a:pt x="11888" y="14457"/>
                          <a:pt x="13617" y="17696"/>
                          <a:pt x="15744" y="20603"/>
                        </a:cubicBezTo>
                        <a:cubicBezTo>
                          <a:pt x="16249" y="21306"/>
                          <a:pt x="16831" y="21600"/>
                          <a:pt x="17397" y="21600"/>
                        </a:cubicBezTo>
                        <a:cubicBezTo>
                          <a:pt x="19073" y="21600"/>
                          <a:pt x="20626" y="19035"/>
                          <a:pt x="19670" y="16794"/>
                        </a:cubicBezTo>
                        <a:cubicBezTo>
                          <a:pt x="16425" y="8986"/>
                          <a:pt x="9256" y="3372"/>
                          <a:pt x="2852" y="190"/>
                        </a:cubicBezTo>
                        <a:cubicBezTo>
                          <a:pt x="2599" y="57"/>
                          <a:pt x="2354" y="0"/>
                          <a:pt x="21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6" name="Google Shape;1294;p41"/>
                  <p:cNvSpPr/>
                  <p:nvPr/>
                </p:nvSpPr>
                <p:spPr>
                  <a:xfrm>
                    <a:off x="695926" y="338863"/>
                    <a:ext cx="59009" cy="68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46" h="21600" fill="norm" stroke="1" extrusionOk="0">
                        <a:moveTo>
                          <a:pt x="1937" y="0"/>
                        </a:moveTo>
                        <a:cubicBezTo>
                          <a:pt x="716" y="0"/>
                          <a:pt x="-506" y="1212"/>
                          <a:pt x="215" y="2535"/>
                        </a:cubicBezTo>
                        <a:cubicBezTo>
                          <a:pt x="4072" y="9623"/>
                          <a:pt x="10157" y="16945"/>
                          <a:pt x="17464" y="21329"/>
                        </a:cubicBezTo>
                        <a:cubicBezTo>
                          <a:pt x="17778" y="21520"/>
                          <a:pt x="18098" y="21600"/>
                          <a:pt x="18412" y="21600"/>
                        </a:cubicBezTo>
                        <a:cubicBezTo>
                          <a:pt x="19907" y="21600"/>
                          <a:pt x="21094" y="19661"/>
                          <a:pt x="19779" y="18507"/>
                        </a:cubicBezTo>
                        <a:cubicBezTo>
                          <a:pt x="13473" y="12880"/>
                          <a:pt x="7987" y="7832"/>
                          <a:pt x="3409" y="813"/>
                        </a:cubicBezTo>
                        <a:cubicBezTo>
                          <a:pt x="3031" y="239"/>
                          <a:pt x="2484" y="0"/>
                          <a:pt x="193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7" name="Google Shape;1295;p41"/>
                  <p:cNvSpPr/>
                  <p:nvPr/>
                </p:nvSpPr>
                <p:spPr>
                  <a:xfrm>
                    <a:off x="639850" y="213980"/>
                    <a:ext cx="44017" cy="578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69" h="21600" fill="norm" stroke="1" extrusionOk="0">
                        <a:moveTo>
                          <a:pt x="2225" y="0"/>
                        </a:moveTo>
                        <a:cubicBezTo>
                          <a:pt x="718" y="0"/>
                          <a:pt x="-674" y="1135"/>
                          <a:pt x="354" y="2490"/>
                        </a:cubicBezTo>
                        <a:cubicBezTo>
                          <a:pt x="5124" y="8707"/>
                          <a:pt x="10250" y="14917"/>
                          <a:pt x="15669" y="20780"/>
                        </a:cubicBezTo>
                        <a:cubicBezTo>
                          <a:pt x="16218" y="21354"/>
                          <a:pt x="16960" y="21600"/>
                          <a:pt x="17687" y="21600"/>
                        </a:cubicBezTo>
                        <a:cubicBezTo>
                          <a:pt x="19357" y="21600"/>
                          <a:pt x="20926" y="20289"/>
                          <a:pt x="19774" y="18769"/>
                        </a:cubicBezTo>
                        <a:cubicBezTo>
                          <a:pt x="14919" y="12616"/>
                          <a:pt x="9585" y="6538"/>
                          <a:pt x="4073" y="738"/>
                        </a:cubicBezTo>
                        <a:cubicBezTo>
                          <a:pt x="3570" y="221"/>
                          <a:pt x="2882" y="0"/>
                          <a:pt x="22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8" name="Google Shape;1296;p41"/>
                  <p:cNvSpPr/>
                  <p:nvPr/>
                </p:nvSpPr>
                <p:spPr>
                  <a:xfrm>
                    <a:off x="495730" y="261710"/>
                    <a:ext cx="25709" cy="719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488" h="21600" fill="norm" stroke="1" extrusionOk="0">
                        <a:moveTo>
                          <a:pt x="6765" y="0"/>
                        </a:moveTo>
                        <a:cubicBezTo>
                          <a:pt x="3276" y="0"/>
                          <a:pt x="-557" y="719"/>
                          <a:pt x="68" y="1787"/>
                        </a:cubicBezTo>
                        <a:cubicBezTo>
                          <a:pt x="4073" y="8109"/>
                          <a:pt x="89" y="13931"/>
                          <a:pt x="132" y="20203"/>
                        </a:cubicBezTo>
                        <a:cubicBezTo>
                          <a:pt x="175" y="21124"/>
                          <a:pt x="3082" y="21600"/>
                          <a:pt x="6097" y="21600"/>
                        </a:cubicBezTo>
                        <a:cubicBezTo>
                          <a:pt x="8617" y="21600"/>
                          <a:pt x="11223" y="21266"/>
                          <a:pt x="12257" y="20583"/>
                        </a:cubicBezTo>
                        <a:cubicBezTo>
                          <a:pt x="21043" y="14559"/>
                          <a:pt x="17253" y="7168"/>
                          <a:pt x="11869" y="1033"/>
                        </a:cubicBezTo>
                        <a:cubicBezTo>
                          <a:pt x="11223" y="309"/>
                          <a:pt x="9069" y="0"/>
                          <a:pt x="676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89" name="Google Shape;1297;p41"/>
                  <p:cNvSpPr/>
                  <p:nvPr/>
                </p:nvSpPr>
                <p:spPr>
                  <a:xfrm>
                    <a:off x="517457" y="355194"/>
                    <a:ext cx="25709" cy="73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97" h="21600" fill="norm" stroke="1" extrusionOk="0">
                        <a:moveTo>
                          <a:pt x="10941" y="0"/>
                        </a:moveTo>
                        <a:cubicBezTo>
                          <a:pt x="8713" y="0"/>
                          <a:pt x="6431" y="417"/>
                          <a:pt x="6431" y="1171"/>
                        </a:cubicBezTo>
                        <a:cubicBezTo>
                          <a:pt x="6682" y="4345"/>
                          <a:pt x="7024" y="7509"/>
                          <a:pt x="5892" y="10649"/>
                        </a:cubicBezTo>
                        <a:cubicBezTo>
                          <a:pt x="4814" y="13823"/>
                          <a:pt x="1130" y="16824"/>
                          <a:pt x="16" y="19968"/>
                        </a:cubicBezTo>
                        <a:cubicBezTo>
                          <a:pt x="-254" y="20970"/>
                          <a:pt x="3070" y="21600"/>
                          <a:pt x="6269" y="21600"/>
                        </a:cubicBezTo>
                        <a:cubicBezTo>
                          <a:pt x="8264" y="21600"/>
                          <a:pt x="10223" y="21352"/>
                          <a:pt x="11193" y="20792"/>
                        </a:cubicBezTo>
                        <a:cubicBezTo>
                          <a:pt x="21346" y="15078"/>
                          <a:pt x="20430" y="6939"/>
                          <a:pt x="15039" y="858"/>
                        </a:cubicBezTo>
                        <a:cubicBezTo>
                          <a:pt x="14517" y="273"/>
                          <a:pt x="12738" y="0"/>
                          <a:pt x="1094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0" name="Google Shape;1298;p41"/>
                  <p:cNvSpPr/>
                  <p:nvPr/>
                </p:nvSpPr>
                <p:spPr>
                  <a:xfrm>
                    <a:off x="509762" y="449404"/>
                    <a:ext cx="25710" cy="486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6" h="21600" fill="norm" stroke="1" extrusionOk="0">
                        <a:moveTo>
                          <a:pt x="12955" y="0"/>
                        </a:moveTo>
                        <a:cubicBezTo>
                          <a:pt x="10345" y="0"/>
                          <a:pt x="7894" y="569"/>
                          <a:pt x="7177" y="1903"/>
                        </a:cubicBezTo>
                        <a:cubicBezTo>
                          <a:pt x="3969" y="7657"/>
                          <a:pt x="1956" y="13531"/>
                          <a:pt x="43" y="19397"/>
                        </a:cubicBezTo>
                        <a:cubicBezTo>
                          <a:pt x="-415" y="20813"/>
                          <a:pt x="2833" y="21600"/>
                          <a:pt x="6061" y="21600"/>
                        </a:cubicBezTo>
                        <a:cubicBezTo>
                          <a:pt x="8631" y="21600"/>
                          <a:pt x="11202" y="21098"/>
                          <a:pt x="11840" y="20004"/>
                        </a:cubicBezTo>
                        <a:cubicBezTo>
                          <a:pt x="15167" y="14445"/>
                          <a:pt x="18375" y="8886"/>
                          <a:pt x="20428" y="3259"/>
                        </a:cubicBezTo>
                        <a:cubicBezTo>
                          <a:pt x="21185" y="1311"/>
                          <a:pt x="16901" y="0"/>
                          <a:pt x="1295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1" name="Google Shape;1299;p41"/>
                  <p:cNvSpPr/>
                  <p:nvPr/>
                </p:nvSpPr>
                <p:spPr>
                  <a:xfrm>
                    <a:off x="443868" y="314517"/>
                    <a:ext cx="35415" cy="86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1600" fill="norm" stroke="1" extrusionOk="0">
                        <a:moveTo>
                          <a:pt x="18222" y="0"/>
                        </a:moveTo>
                        <a:cubicBezTo>
                          <a:pt x="17438" y="0"/>
                          <a:pt x="16693" y="152"/>
                          <a:pt x="16286" y="519"/>
                        </a:cubicBezTo>
                        <a:cubicBezTo>
                          <a:pt x="9672" y="6510"/>
                          <a:pt x="2422" y="13366"/>
                          <a:pt x="39" y="19939"/>
                        </a:cubicBezTo>
                        <a:cubicBezTo>
                          <a:pt x="-299" y="20807"/>
                          <a:pt x="1628" y="21600"/>
                          <a:pt x="3385" y="21600"/>
                        </a:cubicBezTo>
                        <a:cubicBezTo>
                          <a:pt x="4259" y="21600"/>
                          <a:pt x="5094" y="21402"/>
                          <a:pt x="5580" y="20913"/>
                        </a:cubicBezTo>
                        <a:cubicBezTo>
                          <a:pt x="11847" y="14677"/>
                          <a:pt x="15670" y="7766"/>
                          <a:pt x="20725" y="1307"/>
                        </a:cubicBezTo>
                        <a:cubicBezTo>
                          <a:pt x="21301" y="569"/>
                          <a:pt x="19712" y="0"/>
                          <a:pt x="18222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2" name="Google Shape;1300;p41"/>
                  <p:cNvSpPr/>
                  <p:nvPr/>
                </p:nvSpPr>
                <p:spPr>
                  <a:xfrm>
                    <a:off x="462137" y="397676"/>
                    <a:ext cx="36918" cy="797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21600" fill="norm" stroke="1" extrusionOk="0">
                        <a:moveTo>
                          <a:pt x="18826" y="0"/>
                        </a:moveTo>
                        <a:cubicBezTo>
                          <a:pt x="18268" y="0"/>
                          <a:pt x="17699" y="133"/>
                          <a:pt x="17330" y="434"/>
                        </a:cubicBezTo>
                        <a:cubicBezTo>
                          <a:pt x="13457" y="3488"/>
                          <a:pt x="10948" y="7035"/>
                          <a:pt x="8040" y="10327"/>
                        </a:cubicBezTo>
                        <a:cubicBezTo>
                          <a:pt x="5332" y="13408"/>
                          <a:pt x="2472" y="16448"/>
                          <a:pt x="181" y="19598"/>
                        </a:cubicBezTo>
                        <a:cubicBezTo>
                          <a:pt x="-662" y="20704"/>
                          <a:pt x="1601" y="21600"/>
                          <a:pt x="3647" y="21600"/>
                        </a:cubicBezTo>
                        <a:cubicBezTo>
                          <a:pt x="4698" y="21600"/>
                          <a:pt x="5692" y="21367"/>
                          <a:pt x="6194" y="20805"/>
                        </a:cubicBezTo>
                        <a:cubicBezTo>
                          <a:pt x="8902" y="17719"/>
                          <a:pt x="11194" y="14569"/>
                          <a:pt x="13542" y="11415"/>
                        </a:cubicBezTo>
                        <a:cubicBezTo>
                          <a:pt x="16033" y="8055"/>
                          <a:pt x="19186" y="4635"/>
                          <a:pt x="20682" y="1102"/>
                        </a:cubicBezTo>
                        <a:cubicBezTo>
                          <a:pt x="20938" y="466"/>
                          <a:pt x="19887" y="0"/>
                          <a:pt x="1882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3" name="Google Shape;1301;p41"/>
                  <p:cNvSpPr/>
                  <p:nvPr/>
                </p:nvSpPr>
                <p:spPr>
                  <a:xfrm>
                    <a:off x="359936" y="242847"/>
                    <a:ext cx="51835" cy="459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8115" y="0"/>
                        </a:moveTo>
                        <a:cubicBezTo>
                          <a:pt x="17690" y="0"/>
                          <a:pt x="17244" y="175"/>
                          <a:pt x="16845" y="595"/>
                        </a:cubicBezTo>
                        <a:cubicBezTo>
                          <a:pt x="11214" y="6221"/>
                          <a:pt x="5813" y="12252"/>
                          <a:pt x="509" y="18362"/>
                        </a:cubicBezTo>
                        <a:cubicBezTo>
                          <a:pt x="-689" y="19743"/>
                          <a:pt x="437" y="21600"/>
                          <a:pt x="1740" y="21600"/>
                        </a:cubicBezTo>
                        <a:cubicBezTo>
                          <a:pt x="2107" y="21600"/>
                          <a:pt x="2493" y="21449"/>
                          <a:pt x="2840" y="21100"/>
                        </a:cubicBezTo>
                        <a:cubicBezTo>
                          <a:pt x="8523" y="15561"/>
                          <a:pt x="14174" y="9816"/>
                          <a:pt x="19529" y="3793"/>
                        </a:cubicBezTo>
                        <a:cubicBezTo>
                          <a:pt x="20911" y="2182"/>
                          <a:pt x="19615" y="0"/>
                          <a:pt x="1811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4" name="Google Shape;1302;p41"/>
                  <p:cNvSpPr/>
                  <p:nvPr/>
                </p:nvSpPr>
                <p:spPr>
                  <a:xfrm>
                    <a:off x="406057" y="438640"/>
                    <a:ext cx="33462" cy="579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65" h="21600" fill="norm" stroke="1" extrusionOk="0">
                        <a:moveTo>
                          <a:pt x="16643" y="0"/>
                        </a:moveTo>
                        <a:cubicBezTo>
                          <a:pt x="15682" y="0"/>
                          <a:pt x="14731" y="302"/>
                          <a:pt x="14113" y="1025"/>
                        </a:cubicBezTo>
                        <a:cubicBezTo>
                          <a:pt x="9085" y="6894"/>
                          <a:pt x="4836" y="13134"/>
                          <a:pt x="283" y="19178"/>
                        </a:cubicBezTo>
                        <a:cubicBezTo>
                          <a:pt x="-698" y="20443"/>
                          <a:pt x="1052" y="21600"/>
                          <a:pt x="2762" y="21600"/>
                        </a:cubicBezTo>
                        <a:cubicBezTo>
                          <a:pt x="3551" y="21600"/>
                          <a:pt x="4330" y="21361"/>
                          <a:pt x="4846" y="20770"/>
                        </a:cubicBezTo>
                        <a:cubicBezTo>
                          <a:pt x="9814" y="14907"/>
                          <a:pt x="15247" y="9058"/>
                          <a:pt x="19739" y="3032"/>
                        </a:cubicBezTo>
                        <a:cubicBezTo>
                          <a:pt x="20902" y="1440"/>
                          <a:pt x="18747" y="0"/>
                          <a:pt x="1664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5" name="Google Shape;1303;p41"/>
                  <p:cNvSpPr/>
                  <p:nvPr/>
                </p:nvSpPr>
                <p:spPr>
                  <a:xfrm>
                    <a:off x="300827" y="231746"/>
                    <a:ext cx="70373" cy="318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2" h="21600" fill="norm" stroke="1" extrusionOk="0">
                        <a:moveTo>
                          <a:pt x="19188" y="0"/>
                        </a:moveTo>
                        <a:cubicBezTo>
                          <a:pt x="19075" y="0"/>
                          <a:pt x="18952" y="34"/>
                          <a:pt x="18824" y="126"/>
                        </a:cubicBezTo>
                        <a:cubicBezTo>
                          <a:pt x="12722" y="4687"/>
                          <a:pt x="6758" y="10680"/>
                          <a:pt x="789" y="16146"/>
                        </a:cubicBezTo>
                        <a:cubicBezTo>
                          <a:pt x="-442" y="17269"/>
                          <a:pt x="-127" y="21600"/>
                          <a:pt x="1011" y="21600"/>
                        </a:cubicBezTo>
                        <a:cubicBezTo>
                          <a:pt x="1134" y="21600"/>
                          <a:pt x="1267" y="21554"/>
                          <a:pt x="1410" y="21440"/>
                        </a:cubicBezTo>
                        <a:cubicBezTo>
                          <a:pt x="7585" y="16375"/>
                          <a:pt x="13850" y="11803"/>
                          <a:pt x="19863" y="5924"/>
                        </a:cubicBezTo>
                        <a:cubicBezTo>
                          <a:pt x="21158" y="4618"/>
                          <a:pt x="20414" y="0"/>
                          <a:pt x="1918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6" name="Google Shape;1304;p41"/>
                  <p:cNvSpPr/>
                  <p:nvPr/>
                </p:nvSpPr>
                <p:spPr>
                  <a:xfrm>
                    <a:off x="241276" y="272507"/>
                    <a:ext cx="78102" cy="434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42" h="21600" fill="norm" stroke="1" extrusionOk="0">
                        <a:moveTo>
                          <a:pt x="19468" y="0"/>
                        </a:moveTo>
                        <a:cubicBezTo>
                          <a:pt x="19267" y="0"/>
                          <a:pt x="19053" y="109"/>
                          <a:pt x="18830" y="344"/>
                        </a:cubicBezTo>
                        <a:cubicBezTo>
                          <a:pt x="12877" y="6487"/>
                          <a:pt x="7130" y="12621"/>
                          <a:pt x="784" y="17329"/>
                        </a:cubicBezTo>
                        <a:cubicBezTo>
                          <a:pt x="-433" y="18218"/>
                          <a:pt x="-130" y="21600"/>
                          <a:pt x="989" y="21600"/>
                        </a:cubicBezTo>
                        <a:cubicBezTo>
                          <a:pt x="1110" y="21600"/>
                          <a:pt x="1244" y="21558"/>
                          <a:pt x="1382" y="21474"/>
                        </a:cubicBezTo>
                        <a:cubicBezTo>
                          <a:pt x="7865" y="17144"/>
                          <a:pt x="14425" y="11824"/>
                          <a:pt x="20070" y="4372"/>
                        </a:cubicBezTo>
                        <a:cubicBezTo>
                          <a:pt x="21167" y="2920"/>
                          <a:pt x="20534" y="0"/>
                          <a:pt x="1946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7" name="Google Shape;1305;p41"/>
                  <p:cNvSpPr/>
                  <p:nvPr/>
                </p:nvSpPr>
                <p:spPr>
                  <a:xfrm>
                    <a:off x="246913" y="312779"/>
                    <a:ext cx="74027" cy="431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5" h="21600" fill="norm" stroke="1" extrusionOk="0">
                        <a:moveTo>
                          <a:pt x="18916" y="0"/>
                        </a:moveTo>
                        <a:cubicBezTo>
                          <a:pt x="18673" y="0"/>
                          <a:pt x="18420" y="135"/>
                          <a:pt x="18182" y="447"/>
                        </a:cubicBezTo>
                        <a:cubicBezTo>
                          <a:pt x="12714" y="7597"/>
                          <a:pt x="7214" y="13303"/>
                          <a:pt x="816" y="17396"/>
                        </a:cubicBezTo>
                        <a:cubicBezTo>
                          <a:pt x="-469" y="18241"/>
                          <a:pt x="-128" y="21600"/>
                          <a:pt x="1083" y="21600"/>
                        </a:cubicBezTo>
                        <a:cubicBezTo>
                          <a:pt x="1190" y="21600"/>
                          <a:pt x="1307" y="21575"/>
                          <a:pt x="1433" y="21516"/>
                        </a:cubicBezTo>
                        <a:cubicBezTo>
                          <a:pt x="8177" y="18249"/>
                          <a:pt x="14602" y="12670"/>
                          <a:pt x="20051" y="4727"/>
                        </a:cubicBezTo>
                        <a:cubicBezTo>
                          <a:pt x="21131" y="3123"/>
                          <a:pt x="20094" y="0"/>
                          <a:pt x="1891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8" name="Google Shape;1306;p41"/>
                  <p:cNvSpPr/>
                  <p:nvPr/>
                </p:nvSpPr>
                <p:spPr>
                  <a:xfrm>
                    <a:off x="319785" y="496442"/>
                    <a:ext cx="38598" cy="475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55" h="21600" fill="norm" stroke="1" extrusionOk="0">
                        <a:moveTo>
                          <a:pt x="2134" y="0"/>
                        </a:moveTo>
                        <a:cubicBezTo>
                          <a:pt x="1249" y="0"/>
                          <a:pt x="311" y="537"/>
                          <a:pt x="153" y="1564"/>
                        </a:cubicBezTo>
                        <a:cubicBezTo>
                          <a:pt x="-443" y="5513"/>
                          <a:pt x="732" y="9447"/>
                          <a:pt x="3072" y="12843"/>
                        </a:cubicBezTo>
                        <a:cubicBezTo>
                          <a:pt x="6105" y="17314"/>
                          <a:pt x="11225" y="20726"/>
                          <a:pt x="17186" y="21569"/>
                        </a:cubicBezTo>
                        <a:cubicBezTo>
                          <a:pt x="17335" y="21585"/>
                          <a:pt x="17484" y="21600"/>
                          <a:pt x="17624" y="21600"/>
                        </a:cubicBezTo>
                        <a:cubicBezTo>
                          <a:pt x="20184" y="21600"/>
                          <a:pt x="21157" y="18341"/>
                          <a:pt x="18378" y="17643"/>
                        </a:cubicBezTo>
                        <a:cubicBezTo>
                          <a:pt x="9770" y="15473"/>
                          <a:pt x="4142" y="9462"/>
                          <a:pt x="3852" y="1557"/>
                        </a:cubicBezTo>
                        <a:cubicBezTo>
                          <a:pt x="3817" y="506"/>
                          <a:pt x="2993" y="0"/>
                          <a:pt x="21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599" name="Google Shape;1307;p41"/>
                  <p:cNvSpPr/>
                  <p:nvPr/>
                </p:nvSpPr>
                <p:spPr>
                  <a:xfrm>
                    <a:off x="233195" y="354401"/>
                    <a:ext cx="67479" cy="412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1" h="21600" fill="norm" stroke="1" extrusionOk="0">
                        <a:moveTo>
                          <a:pt x="18783" y="0"/>
                        </a:moveTo>
                        <a:cubicBezTo>
                          <a:pt x="18506" y="0"/>
                          <a:pt x="18219" y="150"/>
                          <a:pt x="17942" y="513"/>
                        </a:cubicBezTo>
                        <a:cubicBezTo>
                          <a:pt x="12281" y="7966"/>
                          <a:pt x="6860" y="13704"/>
                          <a:pt x="435" y="18912"/>
                        </a:cubicBezTo>
                        <a:cubicBezTo>
                          <a:pt x="-432" y="19602"/>
                          <a:pt x="137" y="21600"/>
                          <a:pt x="917" y="21600"/>
                        </a:cubicBezTo>
                        <a:cubicBezTo>
                          <a:pt x="963" y="21600"/>
                          <a:pt x="1009" y="21600"/>
                          <a:pt x="1060" y="21582"/>
                        </a:cubicBezTo>
                        <a:cubicBezTo>
                          <a:pt x="7912" y="19257"/>
                          <a:pt x="14896" y="13200"/>
                          <a:pt x="20045" y="5102"/>
                        </a:cubicBezTo>
                        <a:cubicBezTo>
                          <a:pt x="21168" y="3307"/>
                          <a:pt x="20065" y="0"/>
                          <a:pt x="187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0" name="Google Shape;1308;p41"/>
                  <p:cNvSpPr/>
                  <p:nvPr/>
                </p:nvSpPr>
                <p:spPr>
                  <a:xfrm>
                    <a:off x="302773" y="533153"/>
                    <a:ext cx="36569" cy="355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6" h="21600" fill="norm" stroke="1" extrusionOk="0">
                        <a:moveTo>
                          <a:pt x="1695" y="0"/>
                        </a:moveTo>
                        <a:cubicBezTo>
                          <a:pt x="1534" y="0"/>
                          <a:pt x="1374" y="31"/>
                          <a:pt x="1223" y="82"/>
                        </a:cubicBezTo>
                        <a:cubicBezTo>
                          <a:pt x="404" y="318"/>
                          <a:pt x="-275" y="1138"/>
                          <a:pt x="111" y="2195"/>
                        </a:cubicBezTo>
                        <a:cubicBezTo>
                          <a:pt x="2910" y="10862"/>
                          <a:pt x="9262" y="17569"/>
                          <a:pt x="16886" y="21292"/>
                        </a:cubicBezTo>
                        <a:cubicBezTo>
                          <a:pt x="17244" y="21497"/>
                          <a:pt x="17650" y="21600"/>
                          <a:pt x="18045" y="21600"/>
                        </a:cubicBezTo>
                        <a:cubicBezTo>
                          <a:pt x="18272" y="21600"/>
                          <a:pt x="18488" y="21569"/>
                          <a:pt x="18705" y="21508"/>
                        </a:cubicBezTo>
                        <a:cubicBezTo>
                          <a:pt x="20646" y="20944"/>
                          <a:pt x="21325" y="17569"/>
                          <a:pt x="18715" y="16492"/>
                        </a:cubicBezTo>
                        <a:cubicBezTo>
                          <a:pt x="11694" y="13415"/>
                          <a:pt x="6774" y="7856"/>
                          <a:pt x="3061" y="841"/>
                        </a:cubicBezTo>
                        <a:cubicBezTo>
                          <a:pt x="2769" y="308"/>
                          <a:pt x="2241" y="0"/>
                          <a:pt x="169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1" name="Google Shape;1309;p41"/>
                  <p:cNvSpPr/>
                  <p:nvPr/>
                </p:nvSpPr>
                <p:spPr>
                  <a:xfrm>
                    <a:off x="161335" y="264088"/>
                    <a:ext cx="72281" cy="476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5" h="21600" fill="norm" stroke="1" extrusionOk="0">
                        <a:moveTo>
                          <a:pt x="19027" y="0"/>
                        </a:moveTo>
                        <a:cubicBezTo>
                          <a:pt x="18808" y="0"/>
                          <a:pt x="18570" y="92"/>
                          <a:pt x="18327" y="313"/>
                        </a:cubicBezTo>
                        <a:cubicBezTo>
                          <a:pt x="12294" y="5811"/>
                          <a:pt x="6386" y="11821"/>
                          <a:pt x="591" y="17777"/>
                        </a:cubicBezTo>
                        <a:cubicBezTo>
                          <a:pt x="-557" y="18970"/>
                          <a:pt x="134" y="21600"/>
                          <a:pt x="1249" y="21600"/>
                        </a:cubicBezTo>
                        <a:cubicBezTo>
                          <a:pt x="1449" y="21600"/>
                          <a:pt x="1668" y="21508"/>
                          <a:pt x="1892" y="21309"/>
                        </a:cubicBezTo>
                        <a:cubicBezTo>
                          <a:pt x="7891" y="15827"/>
                          <a:pt x="13934" y="10215"/>
                          <a:pt x="19747" y="4198"/>
                        </a:cubicBezTo>
                        <a:cubicBezTo>
                          <a:pt x="21043" y="2898"/>
                          <a:pt x="20262" y="0"/>
                          <a:pt x="1902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2" name="Google Shape;1310;p41"/>
                  <p:cNvSpPr/>
                  <p:nvPr/>
                </p:nvSpPr>
                <p:spPr>
                  <a:xfrm>
                    <a:off x="169007" y="339976"/>
                    <a:ext cx="48058" cy="37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09" h="21600" fill="norm" stroke="1" extrusionOk="0">
                        <a:moveTo>
                          <a:pt x="18034" y="0"/>
                        </a:moveTo>
                        <a:cubicBezTo>
                          <a:pt x="17676" y="0"/>
                          <a:pt x="17290" y="156"/>
                          <a:pt x="16896" y="515"/>
                        </a:cubicBezTo>
                        <a:cubicBezTo>
                          <a:pt x="11361" y="5660"/>
                          <a:pt x="6100" y="11476"/>
                          <a:pt x="775" y="16942"/>
                        </a:cubicBezTo>
                        <a:cubicBezTo>
                          <a:pt x="-721" y="18468"/>
                          <a:pt x="164" y="21600"/>
                          <a:pt x="1618" y="21600"/>
                        </a:cubicBezTo>
                        <a:cubicBezTo>
                          <a:pt x="1920" y="21600"/>
                          <a:pt x="2250" y="21454"/>
                          <a:pt x="2587" y="21143"/>
                        </a:cubicBezTo>
                        <a:cubicBezTo>
                          <a:pt x="8081" y="16018"/>
                          <a:pt x="13756" y="11136"/>
                          <a:pt x="19088" y="5680"/>
                        </a:cubicBezTo>
                        <a:cubicBezTo>
                          <a:pt x="20879" y="3812"/>
                          <a:pt x="19804" y="0"/>
                          <a:pt x="180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609" name="Google Shape;1311;p41"/>
                <p:cNvGrpSpPr/>
                <p:nvPr/>
              </p:nvGrpSpPr>
              <p:grpSpPr>
                <a:xfrm>
                  <a:off x="6257" y="2446069"/>
                  <a:ext cx="1076497" cy="1112808"/>
                  <a:chOff x="0" y="0"/>
                  <a:chExt cx="1076496" cy="1112807"/>
                </a:xfrm>
              </p:grpSpPr>
              <p:sp>
                <p:nvSpPr>
                  <p:cNvPr id="1604" name="Google Shape;1312;p41"/>
                  <p:cNvSpPr/>
                  <p:nvPr/>
                </p:nvSpPr>
                <p:spPr>
                  <a:xfrm>
                    <a:off x="276294" y="0"/>
                    <a:ext cx="563320" cy="81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22" h="21600" fill="norm" stroke="1" extrusionOk="0">
                        <a:moveTo>
                          <a:pt x="8902" y="0"/>
                        </a:moveTo>
                        <a:cubicBezTo>
                          <a:pt x="5541" y="0"/>
                          <a:pt x="0" y="5154"/>
                          <a:pt x="0" y="11119"/>
                        </a:cubicBezTo>
                        <a:cubicBezTo>
                          <a:pt x="0" y="17032"/>
                          <a:pt x="1035" y="21600"/>
                          <a:pt x="8702" y="21600"/>
                        </a:cubicBezTo>
                        <a:cubicBezTo>
                          <a:pt x="8769" y="21600"/>
                          <a:pt x="8835" y="21599"/>
                          <a:pt x="8902" y="21599"/>
                        </a:cubicBezTo>
                        <a:cubicBezTo>
                          <a:pt x="21600" y="21470"/>
                          <a:pt x="17016" y="16802"/>
                          <a:pt x="17016" y="10837"/>
                        </a:cubicBezTo>
                        <a:cubicBezTo>
                          <a:pt x="17016" y="4874"/>
                          <a:pt x="12264" y="0"/>
                          <a:pt x="8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5" name="Google Shape;1313;p41"/>
                  <p:cNvSpPr/>
                  <p:nvPr/>
                </p:nvSpPr>
                <p:spPr>
                  <a:xfrm>
                    <a:off x="489561" y="170737"/>
                    <a:ext cx="133712" cy="1338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5" h="21600" fill="norm" stroke="1" extrusionOk="0">
                        <a:moveTo>
                          <a:pt x="13683" y="6405"/>
                        </a:moveTo>
                        <a:cubicBezTo>
                          <a:pt x="12808" y="8843"/>
                          <a:pt x="11907" y="11192"/>
                          <a:pt x="11141" y="13015"/>
                        </a:cubicBezTo>
                        <a:cubicBezTo>
                          <a:pt x="9811" y="10701"/>
                          <a:pt x="8606" y="8599"/>
                          <a:pt x="7643" y="6917"/>
                        </a:cubicBezTo>
                        <a:cubicBezTo>
                          <a:pt x="8603" y="6836"/>
                          <a:pt x="9610" y="6748"/>
                          <a:pt x="10604" y="6667"/>
                        </a:cubicBezTo>
                        <a:cubicBezTo>
                          <a:pt x="11638" y="6578"/>
                          <a:pt x="12683" y="6493"/>
                          <a:pt x="13683" y="6405"/>
                        </a:cubicBezTo>
                        <a:close/>
                        <a:moveTo>
                          <a:pt x="17929" y="0"/>
                        </a:moveTo>
                        <a:cubicBezTo>
                          <a:pt x="17804" y="0"/>
                          <a:pt x="17678" y="11"/>
                          <a:pt x="17552" y="28"/>
                        </a:cubicBezTo>
                        <a:cubicBezTo>
                          <a:pt x="15827" y="254"/>
                          <a:pt x="12941" y="495"/>
                          <a:pt x="10144" y="728"/>
                        </a:cubicBezTo>
                        <a:cubicBezTo>
                          <a:pt x="7170" y="975"/>
                          <a:pt x="4363" y="1208"/>
                          <a:pt x="2512" y="1452"/>
                        </a:cubicBezTo>
                        <a:cubicBezTo>
                          <a:pt x="460" y="1721"/>
                          <a:pt x="-649" y="4080"/>
                          <a:pt x="406" y="5928"/>
                        </a:cubicBezTo>
                        <a:cubicBezTo>
                          <a:pt x="406" y="5928"/>
                          <a:pt x="4159" y="12510"/>
                          <a:pt x="8470" y="19985"/>
                        </a:cubicBezTo>
                        <a:cubicBezTo>
                          <a:pt x="9059" y="21003"/>
                          <a:pt x="10069" y="21600"/>
                          <a:pt x="11165" y="21600"/>
                        </a:cubicBezTo>
                        <a:cubicBezTo>
                          <a:pt x="11274" y="21596"/>
                          <a:pt x="11383" y="21593"/>
                          <a:pt x="11492" y="21582"/>
                        </a:cubicBezTo>
                        <a:cubicBezTo>
                          <a:pt x="13176" y="21395"/>
                          <a:pt x="14915" y="21211"/>
                          <a:pt x="20631" y="3950"/>
                        </a:cubicBezTo>
                        <a:cubicBezTo>
                          <a:pt x="20951" y="2971"/>
                          <a:pt x="20767" y="1901"/>
                          <a:pt x="20141" y="1102"/>
                        </a:cubicBezTo>
                        <a:cubicBezTo>
                          <a:pt x="19597" y="403"/>
                          <a:pt x="18780" y="0"/>
                          <a:pt x="1792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6" name="Google Shape;1314;p41"/>
                  <p:cNvSpPr/>
                  <p:nvPr/>
                </p:nvSpPr>
                <p:spPr>
                  <a:xfrm>
                    <a:off x="442174" y="77533"/>
                    <a:ext cx="73506" cy="904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7" y="0"/>
                          <a:pt x="0" y="4838"/>
                          <a:pt x="0" y="10800"/>
                        </a:cubicBezTo>
                        <a:cubicBezTo>
                          <a:pt x="0" y="16767"/>
                          <a:pt x="4837" y="21600"/>
                          <a:pt x="10800" y="21600"/>
                        </a:cubicBezTo>
                        <a:cubicBezTo>
                          <a:pt x="16756" y="21600"/>
                          <a:pt x="21600" y="16767"/>
                          <a:pt x="21600" y="10800"/>
                        </a:cubicBezTo>
                        <a:cubicBezTo>
                          <a:pt x="21600" y="4838"/>
                          <a:pt x="1675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7" name="Google Shape;1315;p41"/>
                  <p:cNvSpPr/>
                  <p:nvPr/>
                </p:nvSpPr>
                <p:spPr>
                  <a:xfrm>
                    <a:off x="575306" y="70768"/>
                    <a:ext cx="73506" cy="904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741" y="0"/>
                          <a:pt x="0" y="4739"/>
                          <a:pt x="0" y="10795"/>
                        </a:cubicBezTo>
                        <a:cubicBezTo>
                          <a:pt x="0" y="16851"/>
                          <a:pt x="4741" y="21600"/>
                          <a:pt x="10800" y="21600"/>
                        </a:cubicBezTo>
                        <a:cubicBezTo>
                          <a:pt x="16859" y="21600"/>
                          <a:pt x="21600" y="16856"/>
                          <a:pt x="21600" y="10795"/>
                        </a:cubicBezTo>
                        <a:cubicBezTo>
                          <a:pt x="21600" y="4739"/>
                          <a:pt x="16859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608" name="Google Shape;1316;p41"/>
                  <p:cNvSpPr/>
                  <p:nvPr/>
                </p:nvSpPr>
                <p:spPr>
                  <a:xfrm>
                    <a:off x="-1" y="0"/>
                    <a:ext cx="1076498" cy="11128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2018" y="8648"/>
                        </a:moveTo>
                        <a:cubicBezTo>
                          <a:pt x="12431" y="8648"/>
                          <a:pt x="12796" y="8750"/>
                          <a:pt x="13058" y="8945"/>
                        </a:cubicBezTo>
                        <a:cubicBezTo>
                          <a:pt x="13123" y="8996"/>
                          <a:pt x="13184" y="9052"/>
                          <a:pt x="13239" y="9113"/>
                        </a:cubicBezTo>
                        <a:lnTo>
                          <a:pt x="10371" y="9165"/>
                        </a:lnTo>
                        <a:cubicBezTo>
                          <a:pt x="10806" y="8883"/>
                          <a:pt x="11305" y="8690"/>
                          <a:pt x="11859" y="8653"/>
                        </a:cubicBezTo>
                        <a:cubicBezTo>
                          <a:pt x="11912" y="8649"/>
                          <a:pt x="11965" y="8648"/>
                          <a:pt x="12018" y="8648"/>
                        </a:cubicBezTo>
                        <a:close/>
                        <a:moveTo>
                          <a:pt x="13642" y="9823"/>
                        </a:moveTo>
                        <a:cubicBezTo>
                          <a:pt x="13674" y="9912"/>
                          <a:pt x="13705" y="10003"/>
                          <a:pt x="13734" y="10097"/>
                        </a:cubicBezTo>
                        <a:cubicBezTo>
                          <a:pt x="12892" y="10129"/>
                          <a:pt x="12045" y="10145"/>
                          <a:pt x="11199" y="10145"/>
                        </a:cubicBezTo>
                        <a:cubicBezTo>
                          <a:pt x="10578" y="10145"/>
                          <a:pt x="9958" y="10136"/>
                          <a:pt x="9339" y="10119"/>
                        </a:cubicBezTo>
                        <a:cubicBezTo>
                          <a:pt x="9399" y="10043"/>
                          <a:pt x="9462" y="9969"/>
                          <a:pt x="9528" y="9895"/>
                        </a:cubicBezTo>
                        <a:lnTo>
                          <a:pt x="9528" y="9895"/>
                        </a:lnTo>
                        <a:cubicBezTo>
                          <a:pt x="9532" y="9895"/>
                          <a:pt x="9536" y="9896"/>
                          <a:pt x="9541" y="9896"/>
                        </a:cubicBezTo>
                        <a:lnTo>
                          <a:pt x="9548" y="9896"/>
                        </a:lnTo>
                        <a:lnTo>
                          <a:pt x="13642" y="9823"/>
                        </a:lnTo>
                        <a:close/>
                        <a:moveTo>
                          <a:pt x="15745" y="4874"/>
                        </a:moveTo>
                        <a:cubicBezTo>
                          <a:pt x="16776" y="5229"/>
                          <a:pt x="17738" y="5707"/>
                          <a:pt x="18565" y="6144"/>
                        </a:cubicBezTo>
                        <a:cubicBezTo>
                          <a:pt x="19380" y="6575"/>
                          <a:pt x="20210" y="7060"/>
                          <a:pt x="20606" y="7827"/>
                        </a:cubicBezTo>
                        <a:cubicBezTo>
                          <a:pt x="20698" y="8005"/>
                          <a:pt x="20731" y="8150"/>
                          <a:pt x="20699" y="8246"/>
                        </a:cubicBezTo>
                        <a:cubicBezTo>
                          <a:pt x="20656" y="8378"/>
                          <a:pt x="20464" y="8456"/>
                          <a:pt x="20288" y="8456"/>
                        </a:cubicBezTo>
                        <a:cubicBezTo>
                          <a:pt x="20257" y="8456"/>
                          <a:pt x="20227" y="8454"/>
                          <a:pt x="20199" y="8449"/>
                        </a:cubicBezTo>
                        <a:cubicBezTo>
                          <a:pt x="20073" y="8429"/>
                          <a:pt x="20001" y="8415"/>
                          <a:pt x="19933" y="8388"/>
                        </a:cubicBezTo>
                        <a:cubicBezTo>
                          <a:pt x="19915" y="8376"/>
                          <a:pt x="19898" y="8362"/>
                          <a:pt x="19878" y="8350"/>
                        </a:cubicBezTo>
                        <a:lnTo>
                          <a:pt x="19877" y="8349"/>
                        </a:lnTo>
                        <a:cubicBezTo>
                          <a:pt x="19784" y="8288"/>
                          <a:pt x="19689" y="8229"/>
                          <a:pt x="19596" y="8172"/>
                        </a:cubicBezTo>
                        <a:cubicBezTo>
                          <a:pt x="19535" y="8135"/>
                          <a:pt x="19467" y="8117"/>
                          <a:pt x="19400" y="8117"/>
                        </a:cubicBezTo>
                        <a:cubicBezTo>
                          <a:pt x="19283" y="8117"/>
                          <a:pt x="19168" y="8171"/>
                          <a:pt x="19097" y="8272"/>
                        </a:cubicBezTo>
                        <a:cubicBezTo>
                          <a:pt x="18985" y="8431"/>
                          <a:pt x="19022" y="8647"/>
                          <a:pt x="19180" y="8762"/>
                        </a:cubicBezTo>
                        <a:cubicBezTo>
                          <a:pt x="19330" y="8871"/>
                          <a:pt x="19439" y="8947"/>
                          <a:pt x="19552" y="9004"/>
                        </a:cubicBezTo>
                        <a:cubicBezTo>
                          <a:pt x="19918" y="9266"/>
                          <a:pt x="20042" y="9509"/>
                          <a:pt x="20029" y="9655"/>
                        </a:cubicBezTo>
                        <a:cubicBezTo>
                          <a:pt x="20022" y="9735"/>
                          <a:pt x="19971" y="9797"/>
                          <a:pt x="19877" y="9839"/>
                        </a:cubicBezTo>
                        <a:cubicBezTo>
                          <a:pt x="19814" y="9867"/>
                          <a:pt x="19731" y="9884"/>
                          <a:pt x="19631" y="9884"/>
                        </a:cubicBezTo>
                        <a:cubicBezTo>
                          <a:pt x="19405" y="9884"/>
                          <a:pt x="19094" y="9795"/>
                          <a:pt x="18743" y="9542"/>
                        </a:cubicBezTo>
                        <a:cubicBezTo>
                          <a:pt x="18678" y="9494"/>
                          <a:pt x="18601" y="9471"/>
                          <a:pt x="18525" y="9471"/>
                        </a:cubicBezTo>
                        <a:cubicBezTo>
                          <a:pt x="18419" y="9471"/>
                          <a:pt x="18315" y="9516"/>
                          <a:pt x="18242" y="9600"/>
                        </a:cubicBezTo>
                        <a:cubicBezTo>
                          <a:pt x="18118" y="9745"/>
                          <a:pt x="18131" y="9960"/>
                          <a:pt x="18273" y="10090"/>
                        </a:cubicBezTo>
                        <a:cubicBezTo>
                          <a:pt x="18640" y="10426"/>
                          <a:pt x="18914" y="10946"/>
                          <a:pt x="18702" y="11252"/>
                        </a:cubicBezTo>
                        <a:cubicBezTo>
                          <a:pt x="18600" y="11398"/>
                          <a:pt x="18404" y="11462"/>
                          <a:pt x="18203" y="11462"/>
                        </a:cubicBezTo>
                        <a:cubicBezTo>
                          <a:pt x="18081" y="11462"/>
                          <a:pt x="17958" y="11439"/>
                          <a:pt x="17852" y="11397"/>
                        </a:cubicBezTo>
                        <a:cubicBezTo>
                          <a:pt x="17507" y="11259"/>
                          <a:pt x="17214" y="10956"/>
                          <a:pt x="16955" y="10673"/>
                        </a:cubicBezTo>
                        <a:cubicBezTo>
                          <a:pt x="16955" y="8694"/>
                          <a:pt x="16533" y="6707"/>
                          <a:pt x="15745" y="4874"/>
                        </a:cubicBezTo>
                        <a:close/>
                        <a:moveTo>
                          <a:pt x="13918" y="10807"/>
                        </a:moveTo>
                        <a:cubicBezTo>
                          <a:pt x="13974" y="11042"/>
                          <a:pt x="14032" y="11286"/>
                          <a:pt x="14086" y="11537"/>
                        </a:cubicBezTo>
                        <a:cubicBezTo>
                          <a:pt x="13961" y="11537"/>
                          <a:pt x="13837" y="11537"/>
                          <a:pt x="13713" y="11537"/>
                        </a:cubicBezTo>
                        <a:cubicBezTo>
                          <a:pt x="12013" y="11537"/>
                          <a:pt x="10298" y="11501"/>
                          <a:pt x="8598" y="11428"/>
                        </a:cubicBezTo>
                        <a:cubicBezTo>
                          <a:pt x="8671" y="11247"/>
                          <a:pt x="8749" y="11068"/>
                          <a:pt x="8839" y="10893"/>
                        </a:cubicBezTo>
                        <a:cubicBezTo>
                          <a:pt x="8851" y="10870"/>
                          <a:pt x="8865" y="10847"/>
                          <a:pt x="8877" y="10824"/>
                        </a:cubicBezTo>
                        <a:cubicBezTo>
                          <a:pt x="9645" y="10850"/>
                          <a:pt x="10415" y="10864"/>
                          <a:pt x="11188" y="10865"/>
                        </a:cubicBezTo>
                        <a:cubicBezTo>
                          <a:pt x="12101" y="10865"/>
                          <a:pt x="13012" y="10844"/>
                          <a:pt x="13918" y="10807"/>
                        </a:cubicBezTo>
                        <a:close/>
                        <a:moveTo>
                          <a:pt x="5552" y="5710"/>
                        </a:moveTo>
                        <a:cubicBezTo>
                          <a:pt x="4907" y="7251"/>
                          <a:pt x="4513" y="8798"/>
                          <a:pt x="4494" y="9911"/>
                        </a:cubicBezTo>
                        <a:cubicBezTo>
                          <a:pt x="4480" y="10644"/>
                          <a:pt x="4543" y="11267"/>
                          <a:pt x="4686" y="11821"/>
                        </a:cubicBezTo>
                        <a:cubicBezTo>
                          <a:pt x="4671" y="11841"/>
                          <a:pt x="4658" y="11858"/>
                          <a:pt x="4644" y="11877"/>
                        </a:cubicBezTo>
                        <a:cubicBezTo>
                          <a:pt x="4285" y="12353"/>
                          <a:pt x="4020" y="12674"/>
                          <a:pt x="3696" y="12674"/>
                        </a:cubicBezTo>
                        <a:cubicBezTo>
                          <a:pt x="3677" y="12674"/>
                          <a:pt x="3659" y="12672"/>
                          <a:pt x="3641" y="12671"/>
                        </a:cubicBezTo>
                        <a:cubicBezTo>
                          <a:pt x="3442" y="12651"/>
                          <a:pt x="3313" y="12565"/>
                          <a:pt x="3236" y="12404"/>
                        </a:cubicBezTo>
                        <a:cubicBezTo>
                          <a:pt x="3093" y="12105"/>
                          <a:pt x="3162" y="11647"/>
                          <a:pt x="3321" y="11346"/>
                        </a:cubicBezTo>
                        <a:cubicBezTo>
                          <a:pt x="3350" y="11302"/>
                          <a:pt x="3377" y="11258"/>
                          <a:pt x="3402" y="11212"/>
                        </a:cubicBezTo>
                        <a:cubicBezTo>
                          <a:pt x="3497" y="11044"/>
                          <a:pt x="3440" y="10833"/>
                          <a:pt x="3273" y="10733"/>
                        </a:cubicBezTo>
                        <a:cubicBezTo>
                          <a:pt x="3213" y="10698"/>
                          <a:pt x="3146" y="10681"/>
                          <a:pt x="3081" y="10681"/>
                        </a:cubicBezTo>
                        <a:cubicBezTo>
                          <a:pt x="2963" y="10681"/>
                          <a:pt x="2847" y="10736"/>
                          <a:pt x="2776" y="10838"/>
                        </a:cubicBezTo>
                        <a:cubicBezTo>
                          <a:pt x="2746" y="10881"/>
                          <a:pt x="2717" y="10927"/>
                          <a:pt x="2690" y="10976"/>
                        </a:cubicBezTo>
                        <a:cubicBezTo>
                          <a:pt x="2398" y="11409"/>
                          <a:pt x="1946" y="11628"/>
                          <a:pt x="1615" y="11628"/>
                        </a:cubicBezTo>
                        <a:cubicBezTo>
                          <a:pt x="1595" y="11628"/>
                          <a:pt x="1575" y="11627"/>
                          <a:pt x="1556" y="11626"/>
                        </a:cubicBezTo>
                        <a:cubicBezTo>
                          <a:pt x="1503" y="11621"/>
                          <a:pt x="1379" y="11603"/>
                          <a:pt x="1353" y="11529"/>
                        </a:cubicBezTo>
                        <a:cubicBezTo>
                          <a:pt x="1307" y="11396"/>
                          <a:pt x="1428" y="10961"/>
                          <a:pt x="2212" y="10261"/>
                        </a:cubicBezTo>
                        <a:cubicBezTo>
                          <a:pt x="2219" y="10255"/>
                          <a:pt x="2226" y="10249"/>
                          <a:pt x="2232" y="10242"/>
                        </a:cubicBezTo>
                        <a:cubicBezTo>
                          <a:pt x="2372" y="10107"/>
                          <a:pt x="2377" y="9889"/>
                          <a:pt x="2245" y="9748"/>
                        </a:cubicBezTo>
                        <a:cubicBezTo>
                          <a:pt x="2173" y="9670"/>
                          <a:pt x="2073" y="9630"/>
                          <a:pt x="1973" y="9630"/>
                        </a:cubicBezTo>
                        <a:cubicBezTo>
                          <a:pt x="1891" y="9630"/>
                          <a:pt x="1808" y="9657"/>
                          <a:pt x="1739" y="9712"/>
                        </a:cubicBezTo>
                        <a:cubicBezTo>
                          <a:pt x="1672" y="9742"/>
                          <a:pt x="1546" y="9758"/>
                          <a:pt x="1407" y="9758"/>
                        </a:cubicBezTo>
                        <a:cubicBezTo>
                          <a:pt x="1147" y="9758"/>
                          <a:pt x="837" y="9702"/>
                          <a:pt x="755" y="9573"/>
                        </a:cubicBezTo>
                        <a:cubicBezTo>
                          <a:pt x="751" y="9568"/>
                          <a:pt x="459" y="9048"/>
                          <a:pt x="2779" y="7367"/>
                        </a:cubicBezTo>
                        <a:cubicBezTo>
                          <a:pt x="3627" y="6751"/>
                          <a:pt x="4511" y="6273"/>
                          <a:pt x="5447" y="5767"/>
                        </a:cubicBezTo>
                        <a:cubicBezTo>
                          <a:pt x="5482" y="5748"/>
                          <a:pt x="5517" y="5729"/>
                          <a:pt x="5552" y="5710"/>
                        </a:cubicBezTo>
                        <a:close/>
                        <a:moveTo>
                          <a:pt x="8358" y="12136"/>
                        </a:moveTo>
                        <a:cubicBezTo>
                          <a:pt x="10127" y="12215"/>
                          <a:pt x="11916" y="12255"/>
                          <a:pt x="13687" y="12255"/>
                        </a:cubicBezTo>
                        <a:cubicBezTo>
                          <a:pt x="13864" y="12255"/>
                          <a:pt x="14042" y="12255"/>
                          <a:pt x="14219" y="12254"/>
                        </a:cubicBezTo>
                        <a:cubicBezTo>
                          <a:pt x="14261" y="12515"/>
                          <a:pt x="14292" y="12781"/>
                          <a:pt x="14309" y="13046"/>
                        </a:cubicBezTo>
                        <a:lnTo>
                          <a:pt x="8161" y="12933"/>
                        </a:lnTo>
                        <a:cubicBezTo>
                          <a:pt x="8216" y="12664"/>
                          <a:pt x="8282" y="12398"/>
                          <a:pt x="8358" y="12136"/>
                        </a:cubicBezTo>
                        <a:close/>
                        <a:moveTo>
                          <a:pt x="10974" y="718"/>
                        </a:moveTo>
                        <a:cubicBezTo>
                          <a:pt x="11892" y="718"/>
                          <a:pt x="12792" y="1374"/>
                          <a:pt x="13727" y="2725"/>
                        </a:cubicBezTo>
                        <a:cubicBezTo>
                          <a:pt x="15341" y="5058"/>
                          <a:pt x="16226" y="7893"/>
                          <a:pt x="16219" y="10707"/>
                        </a:cubicBezTo>
                        <a:cubicBezTo>
                          <a:pt x="16218" y="11631"/>
                          <a:pt x="16112" y="12340"/>
                          <a:pt x="15886" y="12938"/>
                        </a:cubicBezTo>
                        <a:cubicBezTo>
                          <a:pt x="15693" y="13450"/>
                          <a:pt x="15386" y="13919"/>
                          <a:pt x="14997" y="14324"/>
                        </a:cubicBezTo>
                        <a:cubicBezTo>
                          <a:pt x="15200" y="12978"/>
                          <a:pt x="14865" y="11593"/>
                          <a:pt x="14584" y="10442"/>
                        </a:cubicBezTo>
                        <a:cubicBezTo>
                          <a:pt x="14388" y="9633"/>
                          <a:pt x="14158" y="8866"/>
                          <a:pt x="13505" y="8378"/>
                        </a:cubicBezTo>
                        <a:cubicBezTo>
                          <a:pt x="13117" y="8088"/>
                          <a:pt x="12599" y="7931"/>
                          <a:pt x="12026" y="7931"/>
                        </a:cubicBezTo>
                        <a:cubicBezTo>
                          <a:pt x="11954" y="7931"/>
                          <a:pt x="11882" y="7934"/>
                          <a:pt x="11808" y="7939"/>
                        </a:cubicBezTo>
                        <a:cubicBezTo>
                          <a:pt x="10077" y="8054"/>
                          <a:pt x="8800" y="9375"/>
                          <a:pt x="8182" y="10573"/>
                        </a:cubicBezTo>
                        <a:cubicBezTo>
                          <a:pt x="7580" y="11742"/>
                          <a:pt x="7360" y="13064"/>
                          <a:pt x="7202" y="14283"/>
                        </a:cubicBezTo>
                        <a:cubicBezTo>
                          <a:pt x="6952" y="14072"/>
                          <a:pt x="6717" y="13844"/>
                          <a:pt x="6499" y="13600"/>
                        </a:cubicBezTo>
                        <a:cubicBezTo>
                          <a:pt x="6085" y="13139"/>
                          <a:pt x="5791" y="12694"/>
                          <a:pt x="5597" y="12241"/>
                        </a:cubicBezTo>
                        <a:cubicBezTo>
                          <a:pt x="5329" y="11613"/>
                          <a:pt x="5212" y="10877"/>
                          <a:pt x="5229" y="9923"/>
                        </a:cubicBezTo>
                        <a:cubicBezTo>
                          <a:pt x="5287" y="6723"/>
                          <a:pt x="8350" y="718"/>
                          <a:pt x="10974" y="718"/>
                        </a:cubicBezTo>
                        <a:close/>
                        <a:moveTo>
                          <a:pt x="8035" y="13648"/>
                        </a:moveTo>
                        <a:lnTo>
                          <a:pt x="14315" y="13763"/>
                        </a:lnTo>
                        <a:cubicBezTo>
                          <a:pt x="14299" y="14064"/>
                          <a:pt x="14257" y="14363"/>
                          <a:pt x="14182" y="14653"/>
                        </a:cubicBezTo>
                        <a:cubicBezTo>
                          <a:pt x="13905" y="14658"/>
                          <a:pt x="13629" y="14661"/>
                          <a:pt x="13352" y="14661"/>
                        </a:cubicBezTo>
                        <a:cubicBezTo>
                          <a:pt x="11542" y="14661"/>
                          <a:pt x="9734" y="14548"/>
                          <a:pt x="7938" y="14322"/>
                        </a:cubicBezTo>
                        <a:cubicBezTo>
                          <a:pt x="7968" y="14098"/>
                          <a:pt x="8000" y="13873"/>
                          <a:pt x="8035" y="13648"/>
                        </a:cubicBezTo>
                        <a:close/>
                        <a:moveTo>
                          <a:pt x="8385" y="15094"/>
                        </a:moveTo>
                        <a:cubicBezTo>
                          <a:pt x="10030" y="15280"/>
                          <a:pt x="11693" y="15379"/>
                          <a:pt x="13350" y="15379"/>
                        </a:cubicBezTo>
                        <a:cubicBezTo>
                          <a:pt x="13403" y="15379"/>
                          <a:pt x="13455" y="15377"/>
                          <a:pt x="13507" y="15377"/>
                        </a:cubicBezTo>
                        <a:cubicBezTo>
                          <a:pt x="12896" y="15662"/>
                          <a:pt x="12219" y="15836"/>
                          <a:pt x="11521" y="15862"/>
                        </a:cubicBezTo>
                        <a:cubicBezTo>
                          <a:pt x="11451" y="15865"/>
                          <a:pt x="11381" y="15867"/>
                          <a:pt x="11310" y="15867"/>
                        </a:cubicBezTo>
                        <a:cubicBezTo>
                          <a:pt x="10313" y="15867"/>
                          <a:pt x="9304" y="15593"/>
                          <a:pt x="8385" y="15094"/>
                        </a:cubicBezTo>
                        <a:close/>
                        <a:moveTo>
                          <a:pt x="10974" y="0"/>
                        </a:moveTo>
                        <a:cubicBezTo>
                          <a:pt x="9082" y="0"/>
                          <a:pt x="7262" y="2185"/>
                          <a:pt x="6035" y="4654"/>
                        </a:cubicBezTo>
                        <a:cubicBezTo>
                          <a:pt x="5989" y="4660"/>
                          <a:pt x="5945" y="4674"/>
                          <a:pt x="5904" y="4696"/>
                        </a:cubicBezTo>
                        <a:cubicBezTo>
                          <a:pt x="5631" y="4847"/>
                          <a:pt x="5360" y="4994"/>
                          <a:pt x="5091" y="5140"/>
                        </a:cubicBezTo>
                        <a:cubicBezTo>
                          <a:pt x="4133" y="5658"/>
                          <a:pt x="3228" y="6148"/>
                          <a:pt x="2340" y="6791"/>
                        </a:cubicBezTo>
                        <a:cubicBezTo>
                          <a:pt x="632" y="8030"/>
                          <a:pt x="-108" y="8937"/>
                          <a:pt x="13" y="9645"/>
                        </a:cubicBezTo>
                        <a:cubicBezTo>
                          <a:pt x="72" y="9991"/>
                          <a:pt x="333" y="10253"/>
                          <a:pt x="747" y="10383"/>
                        </a:cubicBezTo>
                        <a:cubicBezTo>
                          <a:pt x="842" y="10412"/>
                          <a:pt x="939" y="10434"/>
                          <a:pt x="1038" y="10448"/>
                        </a:cubicBezTo>
                        <a:cubicBezTo>
                          <a:pt x="578" y="11051"/>
                          <a:pt x="561" y="11480"/>
                          <a:pt x="657" y="11758"/>
                        </a:cubicBezTo>
                        <a:cubicBezTo>
                          <a:pt x="771" y="12086"/>
                          <a:pt x="1083" y="12303"/>
                          <a:pt x="1491" y="12338"/>
                        </a:cubicBezTo>
                        <a:cubicBezTo>
                          <a:pt x="1531" y="12342"/>
                          <a:pt x="1572" y="12344"/>
                          <a:pt x="1614" y="12344"/>
                        </a:cubicBezTo>
                        <a:cubicBezTo>
                          <a:pt x="1864" y="12344"/>
                          <a:pt x="2149" y="12279"/>
                          <a:pt x="2429" y="12141"/>
                        </a:cubicBezTo>
                        <a:cubicBezTo>
                          <a:pt x="2442" y="12338"/>
                          <a:pt x="2486" y="12531"/>
                          <a:pt x="2570" y="12706"/>
                        </a:cubicBezTo>
                        <a:cubicBezTo>
                          <a:pt x="2756" y="13096"/>
                          <a:pt x="3110" y="13337"/>
                          <a:pt x="3565" y="13382"/>
                        </a:cubicBezTo>
                        <a:cubicBezTo>
                          <a:pt x="3610" y="13387"/>
                          <a:pt x="3655" y="13390"/>
                          <a:pt x="3699" y="13390"/>
                        </a:cubicBezTo>
                        <a:cubicBezTo>
                          <a:pt x="4256" y="13390"/>
                          <a:pt x="4654" y="13026"/>
                          <a:pt x="4977" y="12634"/>
                        </a:cubicBezTo>
                        <a:cubicBezTo>
                          <a:pt x="5200" y="13118"/>
                          <a:pt x="5515" y="13589"/>
                          <a:pt x="5945" y="14070"/>
                        </a:cubicBezTo>
                        <a:cubicBezTo>
                          <a:pt x="6646" y="14854"/>
                          <a:pt x="7488" y="15476"/>
                          <a:pt x="8397" y="15906"/>
                        </a:cubicBezTo>
                        <a:cubicBezTo>
                          <a:pt x="8380" y="16428"/>
                          <a:pt x="8363" y="17426"/>
                          <a:pt x="8347" y="18394"/>
                        </a:cubicBezTo>
                        <a:cubicBezTo>
                          <a:pt x="8340" y="18796"/>
                          <a:pt x="8333" y="19204"/>
                          <a:pt x="8327" y="19579"/>
                        </a:cubicBezTo>
                        <a:cubicBezTo>
                          <a:pt x="7857" y="19839"/>
                          <a:pt x="7316" y="20401"/>
                          <a:pt x="6986" y="20774"/>
                        </a:cubicBezTo>
                        <a:cubicBezTo>
                          <a:pt x="6852" y="20923"/>
                          <a:pt x="6868" y="21150"/>
                          <a:pt x="7023" y="21280"/>
                        </a:cubicBezTo>
                        <a:cubicBezTo>
                          <a:pt x="7093" y="21339"/>
                          <a:pt x="7178" y="21368"/>
                          <a:pt x="7263" y="21368"/>
                        </a:cubicBezTo>
                        <a:cubicBezTo>
                          <a:pt x="7367" y="21368"/>
                          <a:pt x="7470" y="21325"/>
                          <a:pt x="7543" y="21241"/>
                        </a:cubicBezTo>
                        <a:cubicBezTo>
                          <a:pt x="7796" y="20956"/>
                          <a:pt x="8075" y="20682"/>
                          <a:pt x="8308" y="20479"/>
                        </a:cubicBezTo>
                        <a:cubicBezTo>
                          <a:pt x="8303" y="20688"/>
                          <a:pt x="8298" y="20865"/>
                          <a:pt x="8294" y="20994"/>
                        </a:cubicBezTo>
                        <a:cubicBezTo>
                          <a:pt x="8286" y="21192"/>
                          <a:pt x="8444" y="21358"/>
                          <a:pt x="8647" y="21365"/>
                        </a:cubicBezTo>
                        <a:lnTo>
                          <a:pt x="8661" y="21365"/>
                        </a:lnTo>
                        <a:cubicBezTo>
                          <a:pt x="8859" y="21365"/>
                          <a:pt x="9021" y="21213"/>
                          <a:pt x="9028" y="21020"/>
                        </a:cubicBezTo>
                        <a:cubicBezTo>
                          <a:pt x="9032" y="20914"/>
                          <a:pt x="9036" y="20774"/>
                          <a:pt x="9041" y="20612"/>
                        </a:cubicBezTo>
                        <a:cubicBezTo>
                          <a:pt x="9167" y="20854"/>
                          <a:pt x="9276" y="21104"/>
                          <a:pt x="9368" y="21360"/>
                        </a:cubicBezTo>
                        <a:cubicBezTo>
                          <a:pt x="9420" y="21504"/>
                          <a:pt x="9559" y="21600"/>
                          <a:pt x="9716" y="21600"/>
                        </a:cubicBezTo>
                        <a:cubicBezTo>
                          <a:pt x="9756" y="21600"/>
                          <a:pt x="9797" y="21593"/>
                          <a:pt x="9836" y="21580"/>
                        </a:cubicBezTo>
                        <a:cubicBezTo>
                          <a:pt x="10028" y="21515"/>
                          <a:pt x="10129" y="21311"/>
                          <a:pt x="10063" y="21125"/>
                        </a:cubicBezTo>
                        <a:cubicBezTo>
                          <a:pt x="9837" y="20492"/>
                          <a:pt x="9495" y="19762"/>
                          <a:pt x="9063" y="19520"/>
                        </a:cubicBezTo>
                        <a:cubicBezTo>
                          <a:pt x="9069" y="19163"/>
                          <a:pt x="9075" y="18782"/>
                          <a:pt x="9082" y="18405"/>
                        </a:cubicBezTo>
                        <a:cubicBezTo>
                          <a:pt x="9096" y="17590"/>
                          <a:pt x="9109" y="16754"/>
                          <a:pt x="9124" y="16203"/>
                        </a:cubicBezTo>
                        <a:cubicBezTo>
                          <a:pt x="9836" y="16450"/>
                          <a:pt x="10578" y="16582"/>
                          <a:pt x="11314" y="16582"/>
                        </a:cubicBezTo>
                        <a:cubicBezTo>
                          <a:pt x="11393" y="16582"/>
                          <a:pt x="11472" y="16580"/>
                          <a:pt x="11551" y="16577"/>
                        </a:cubicBezTo>
                        <a:cubicBezTo>
                          <a:pt x="12012" y="16559"/>
                          <a:pt x="12466" y="16483"/>
                          <a:pt x="12902" y="16361"/>
                        </a:cubicBezTo>
                        <a:cubicBezTo>
                          <a:pt x="12888" y="16875"/>
                          <a:pt x="12873" y="17630"/>
                          <a:pt x="12859" y="18368"/>
                        </a:cubicBezTo>
                        <a:cubicBezTo>
                          <a:pt x="12853" y="18702"/>
                          <a:pt x="12846" y="19040"/>
                          <a:pt x="12840" y="19358"/>
                        </a:cubicBezTo>
                        <a:cubicBezTo>
                          <a:pt x="12360" y="19606"/>
                          <a:pt x="11795" y="20190"/>
                          <a:pt x="11455" y="20575"/>
                        </a:cubicBezTo>
                        <a:cubicBezTo>
                          <a:pt x="11319" y="20724"/>
                          <a:pt x="11335" y="20953"/>
                          <a:pt x="11490" y="21083"/>
                        </a:cubicBezTo>
                        <a:cubicBezTo>
                          <a:pt x="11559" y="21142"/>
                          <a:pt x="11645" y="21170"/>
                          <a:pt x="11730" y="21170"/>
                        </a:cubicBezTo>
                        <a:cubicBezTo>
                          <a:pt x="11835" y="21170"/>
                          <a:pt x="11939" y="21127"/>
                          <a:pt x="12012" y="21043"/>
                        </a:cubicBezTo>
                        <a:cubicBezTo>
                          <a:pt x="12280" y="20740"/>
                          <a:pt x="12578" y="20449"/>
                          <a:pt x="12819" y="20244"/>
                        </a:cubicBezTo>
                        <a:cubicBezTo>
                          <a:pt x="12814" y="20416"/>
                          <a:pt x="12810" y="20568"/>
                          <a:pt x="12805" y="20687"/>
                        </a:cubicBezTo>
                        <a:cubicBezTo>
                          <a:pt x="12798" y="20885"/>
                          <a:pt x="12956" y="21051"/>
                          <a:pt x="13159" y="21058"/>
                        </a:cubicBezTo>
                        <a:lnTo>
                          <a:pt x="13173" y="21058"/>
                        </a:lnTo>
                        <a:cubicBezTo>
                          <a:pt x="13371" y="21058"/>
                          <a:pt x="13533" y="20906"/>
                          <a:pt x="13540" y="20714"/>
                        </a:cubicBezTo>
                        <a:cubicBezTo>
                          <a:pt x="13543" y="20648"/>
                          <a:pt x="13545" y="20572"/>
                          <a:pt x="13547" y="20490"/>
                        </a:cubicBezTo>
                        <a:cubicBezTo>
                          <a:pt x="13658" y="20708"/>
                          <a:pt x="13755" y="20932"/>
                          <a:pt x="13837" y="21162"/>
                        </a:cubicBezTo>
                        <a:cubicBezTo>
                          <a:pt x="13888" y="21305"/>
                          <a:pt x="14028" y="21402"/>
                          <a:pt x="14184" y="21402"/>
                        </a:cubicBezTo>
                        <a:cubicBezTo>
                          <a:pt x="14226" y="21402"/>
                          <a:pt x="14266" y="21395"/>
                          <a:pt x="14305" y="21382"/>
                        </a:cubicBezTo>
                        <a:cubicBezTo>
                          <a:pt x="14497" y="21317"/>
                          <a:pt x="14598" y="21113"/>
                          <a:pt x="14532" y="20926"/>
                        </a:cubicBezTo>
                        <a:cubicBezTo>
                          <a:pt x="14314" y="20315"/>
                          <a:pt x="13987" y="19613"/>
                          <a:pt x="13575" y="19349"/>
                        </a:cubicBezTo>
                        <a:cubicBezTo>
                          <a:pt x="13581" y="19037"/>
                          <a:pt x="13588" y="18707"/>
                          <a:pt x="13594" y="18381"/>
                        </a:cubicBezTo>
                        <a:cubicBezTo>
                          <a:pt x="13611" y="17492"/>
                          <a:pt x="13629" y="16576"/>
                          <a:pt x="13646" y="16099"/>
                        </a:cubicBezTo>
                        <a:cubicBezTo>
                          <a:pt x="14994" y="15523"/>
                          <a:pt x="16090" y="14471"/>
                          <a:pt x="16576" y="13184"/>
                        </a:cubicBezTo>
                        <a:cubicBezTo>
                          <a:pt x="16772" y="12666"/>
                          <a:pt x="16866" y="12131"/>
                          <a:pt x="16912" y="11646"/>
                        </a:cubicBezTo>
                        <a:cubicBezTo>
                          <a:pt x="17106" y="11810"/>
                          <a:pt x="17324" y="11958"/>
                          <a:pt x="17575" y="12058"/>
                        </a:cubicBezTo>
                        <a:cubicBezTo>
                          <a:pt x="17763" y="12133"/>
                          <a:pt x="17980" y="12175"/>
                          <a:pt x="18200" y="12175"/>
                        </a:cubicBezTo>
                        <a:cubicBezTo>
                          <a:pt x="18623" y="12175"/>
                          <a:pt x="19055" y="12020"/>
                          <a:pt x="19312" y="11652"/>
                        </a:cubicBezTo>
                        <a:cubicBezTo>
                          <a:pt x="19540" y="11323"/>
                          <a:pt x="19562" y="10950"/>
                          <a:pt x="19455" y="10590"/>
                        </a:cubicBezTo>
                        <a:cubicBezTo>
                          <a:pt x="19515" y="10597"/>
                          <a:pt x="19574" y="10600"/>
                          <a:pt x="19633" y="10600"/>
                        </a:cubicBezTo>
                        <a:cubicBezTo>
                          <a:pt x="19828" y="10600"/>
                          <a:pt x="20013" y="10563"/>
                          <a:pt x="20181" y="10489"/>
                        </a:cubicBezTo>
                        <a:cubicBezTo>
                          <a:pt x="20516" y="10342"/>
                          <a:pt x="20733" y="10052"/>
                          <a:pt x="20763" y="9713"/>
                        </a:cubicBezTo>
                        <a:cubicBezTo>
                          <a:pt x="20775" y="9573"/>
                          <a:pt x="20759" y="9366"/>
                          <a:pt x="20636" y="9125"/>
                        </a:cubicBezTo>
                        <a:cubicBezTo>
                          <a:pt x="20979" y="9034"/>
                          <a:pt x="21287" y="8812"/>
                          <a:pt x="21401" y="8461"/>
                        </a:cubicBezTo>
                        <a:cubicBezTo>
                          <a:pt x="21492" y="8181"/>
                          <a:pt x="21445" y="7858"/>
                          <a:pt x="21262" y="7504"/>
                        </a:cubicBezTo>
                        <a:cubicBezTo>
                          <a:pt x="20771" y="6553"/>
                          <a:pt x="19793" y="5978"/>
                          <a:pt x="18915" y="5514"/>
                        </a:cubicBezTo>
                        <a:cubicBezTo>
                          <a:pt x="17890" y="4972"/>
                          <a:pt x="16664" y="4367"/>
                          <a:pt x="15331" y="3989"/>
                        </a:cubicBezTo>
                        <a:cubicBezTo>
                          <a:pt x="15331" y="3989"/>
                          <a:pt x="15329" y="3989"/>
                          <a:pt x="15328" y="3988"/>
                        </a:cubicBezTo>
                        <a:cubicBezTo>
                          <a:pt x="15034" y="3413"/>
                          <a:pt x="14704" y="2855"/>
                          <a:pt x="14336" y="2323"/>
                        </a:cubicBezTo>
                        <a:cubicBezTo>
                          <a:pt x="13255" y="760"/>
                          <a:pt x="12155" y="0"/>
                          <a:pt x="1097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</p:grpSp>
      <p:grpSp>
        <p:nvGrpSpPr>
          <p:cNvPr id="1615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59411" y="12417693"/>
            <a:ext cx="1905001" cy="1016001"/>
            <a:chOff x="0" y="0"/>
            <a:chExt cx="1905000" cy="1016000"/>
          </a:xfrm>
        </p:grpSpPr>
        <p:sp>
          <p:nvSpPr>
            <p:cNvPr id="1613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14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618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6262630" y="12392174"/>
            <a:ext cx="1905001" cy="1016001"/>
            <a:chOff x="0" y="0"/>
            <a:chExt cx="1905000" cy="1016000"/>
          </a:xfrm>
        </p:grpSpPr>
        <p:sp>
          <p:nvSpPr>
            <p:cNvPr id="1616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17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21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7449749" y="12392174"/>
            <a:ext cx="1905001" cy="1016001"/>
            <a:chOff x="0" y="0"/>
            <a:chExt cx="1905000" cy="1016000"/>
          </a:xfrm>
        </p:grpSpPr>
        <p:sp>
          <p:nvSpPr>
            <p:cNvPr id="1619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20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624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1856189" y="12170815"/>
            <a:ext cx="1905001" cy="1262879"/>
            <a:chOff x="0" y="0"/>
            <a:chExt cx="1905000" cy="1262878"/>
          </a:xfrm>
        </p:grpSpPr>
        <p:sp>
          <p:nvSpPr>
            <p:cNvPr id="1622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23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627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9652969" y="12392174"/>
            <a:ext cx="1905001" cy="1016001"/>
            <a:chOff x="0" y="0"/>
            <a:chExt cx="1905000" cy="1016000"/>
          </a:xfrm>
        </p:grpSpPr>
        <p:sp>
          <p:nvSpPr>
            <p:cNvPr id="1625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626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630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8465852" y="12417693"/>
            <a:ext cx="1905001" cy="1016001"/>
            <a:chOff x="0" y="0"/>
            <a:chExt cx="1905000" cy="1016000"/>
          </a:xfrm>
        </p:grpSpPr>
        <p:sp>
          <p:nvSpPr>
            <p:cNvPr id="162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29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635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5246528" y="12392174"/>
            <a:ext cx="1905001" cy="1016001"/>
            <a:chOff x="0" y="0"/>
            <a:chExt cx="1905000" cy="1016000"/>
          </a:xfrm>
        </p:grpSpPr>
        <p:sp>
          <p:nvSpPr>
            <p:cNvPr id="1631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634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632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633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636" name="IMG_3747.png" descr="IMG_3747.png"/>
          <p:cNvPicPr>
            <a:picLocks noChangeAspect="1"/>
          </p:cNvPicPr>
          <p:nvPr/>
        </p:nvPicPr>
        <p:blipFill>
          <a:blip r:embed="rId16">
            <a:extLst/>
          </a:blip>
          <a:srcRect l="0" t="866" r="0" b="2724"/>
          <a:stretch>
            <a:fillRect/>
          </a:stretch>
        </p:blipFill>
        <p:spPr>
          <a:xfrm>
            <a:off x="10345052" y="506817"/>
            <a:ext cx="8575783" cy="11836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